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24"/>
  </p:normalViewPr>
  <p:slideViewPr>
    <p:cSldViewPr>
      <p:cViewPr varScale="1">
        <p:scale>
          <a:sx n="99" d="100"/>
          <a:sy n="99" d="100"/>
        </p:scale>
        <p:origin x="93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F980DBA-C615-2740-BE2C-0442B48AA9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06AA343-96C2-3648-B663-5206051FDB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2062-BC31-EB4A-82DA-4CA170AE2D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B729EA-310B-4144-A2EE-917858F0E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3732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A752B-D2E2-B24F-A257-40C79BD10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DB0B8-53A2-7943-A08F-1C10614FF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85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910B81-7F9F-254C-931B-A771DE006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67B3C-2B3E-4847-8BB6-108ED06F6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29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7A187-0DC4-BC4B-B558-7DC88731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BA04B-2BB4-6A44-AC91-22E19BC30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807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1F83C-85EE-6044-AFF0-C9A1DFC77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585AE-E384-4848-9566-562FFC808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533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BDB5A-7891-CE4C-B3D7-9FDB0DBBD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E9B2F-8AA5-2D41-8052-B51347293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B7DD85-4531-DB4C-955C-094B5441D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651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C2EDA-D204-1C48-9AFC-DA996D767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13CE5-9634-154F-BDF1-D2DC4E8C1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B55B0-2ECD-BB4F-B78A-97E2AD5CB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9F5CD1-F215-914B-862C-93BB6EAA7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FE15D4-FB88-6C40-904D-1ACEABC5C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068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DDD8F-0E39-CC4B-8F28-E5DA671B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363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251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73039-4220-2E41-AF0B-CF044DB9B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36CF4-5F37-0745-86A1-3B94CDFA6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27525-6A42-3244-856D-1B9B6DDD9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342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2A2EB-3DF2-C34F-B9DB-B1FCCC7A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69D33C-0A0C-794C-B017-48534C52C3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98F431-7AD4-1E48-92E8-4A27ED411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095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8FE89E5-4478-7F48-95A3-5A8949DDF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900" tIns="44450" rIns="88900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7F66BA-9352-454D-8B48-1169DB0E86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900" tIns="44450" rIns="88900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84238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31788" indent="-331788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73050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88" indent="-222250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49400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2313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755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0D85D33-361D-2146-A4B1-C10BC203A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 lIns="87313" rIns="87313">
            <a:normAutofit/>
          </a:bodyPr>
          <a:lstStyle/>
          <a:p>
            <a:pPr defTabSz="877888"/>
            <a:r>
              <a:rPr lang="en-US" altLang="en-US" sz="5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“Jesus is Lord”</a:t>
            </a:r>
            <a:br>
              <a:rPr lang="en-US" altLang="en-US" sz="5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 Corinthians 12:1-3)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4FA5D57C-3E49-774C-9703-F6E90775AED1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r="-2" b="4782"/>
          <a:stretch/>
        </p:blipFill>
        <p:spPr bwMode="auto">
          <a:xfrm>
            <a:off x="245660" y="321733"/>
            <a:ext cx="5293729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F183969-7B87-4F4F-B5C0-A29DFC069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50990" y="321732"/>
            <a:ext cx="3247349" cy="6214534"/>
          </a:xfrm>
        </p:spPr>
        <p:txBody>
          <a:bodyPr lIns="87313" rIns="87313" anchor="ctr">
            <a:normAutofit/>
          </a:bodyPr>
          <a:lstStyle/>
          <a:p>
            <a:pPr marL="15875" indent="-15875" algn="ctr" defTabSz="877888">
              <a:spcAft>
                <a:spcPts val="1200"/>
              </a:spcAft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Polite Address</a:t>
            </a:r>
            <a:endParaRPr lang="en-US" altLang="en-US" sz="36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Gr. </a:t>
            </a:r>
            <a:r>
              <a:rPr lang="en-US" altLang="en-US" sz="2800" b="1" i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kurios</a:t>
            </a: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“a title of honor expressive of respect and reverence” (Thayer)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Common (John 12:20-21; 4:7-19)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Equals “Sir” / “</a:t>
            </a:r>
            <a:r>
              <a:rPr lang="en-US" altLang="en-US" sz="28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Mr</a:t>
            </a: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8F2020-48B8-DE48-831B-E10BA4A68C34}"/>
              </a:ext>
            </a:extLst>
          </p:cNvPr>
          <p:cNvSpPr txBox="1"/>
          <p:nvPr/>
        </p:nvSpPr>
        <p:spPr>
          <a:xfrm>
            <a:off x="580012" y="2819400"/>
            <a:ext cx="457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i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“Sir, we wish to see Jesus”</a:t>
            </a:r>
            <a:endParaRPr lang="en-US" sz="4400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 build="p" autoUpdateAnimBg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755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A1BA6BE-548A-EB4F-AB5F-9F9D0584CAD6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r="-2" b="4782"/>
          <a:stretch/>
        </p:blipFill>
        <p:spPr bwMode="auto">
          <a:xfrm>
            <a:off x="245660" y="321733"/>
            <a:ext cx="5293729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D9F6C5-0A29-174A-830B-D170A52BBA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46630" y="321732"/>
            <a:ext cx="3251710" cy="6214534"/>
          </a:xfrm>
        </p:spPr>
        <p:txBody>
          <a:bodyPr lIns="87313" rIns="87313" anchor="ctr">
            <a:normAutofit/>
          </a:bodyPr>
          <a:lstStyle/>
          <a:p>
            <a:pPr marL="15875" indent="-15875" algn="ctr" defTabSz="877888">
              <a:spcAft>
                <a:spcPts val="1200"/>
              </a:spcAft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Familial Respect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“To whom a person or thing belongs, about which he has power of deciding” (Thayer)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Children and Parents  (Matt. 21:28-30)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Wives and Husbands (1 Pet. 3:1-6)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37A8FF8-4B7B-7E46-9A35-4AA002D35C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 lIns="87313" rIns="87313">
            <a:normAutofit/>
          </a:bodyPr>
          <a:lstStyle/>
          <a:p>
            <a:pPr defTabSz="877888"/>
            <a:r>
              <a:rPr lang="en-US" altLang="en-US" sz="5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“Jesus is Lord”</a:t>
            </a:r>
            <a:br>
              <a:rPr lang="en-US" altLang="en-US" sz="5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 Corinthians 12:1-3)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777EC5-5F7E-CA4A-9C81-60845C3956AB}"/>
              </a:ext>
            </a:extLst>
          </p:cNvPr>
          <p:cNvSpPr txBox="1"/>
          <p:nvPr/>
        </p:nvSpPr>
        <p:spPr>
          <a:xfrm>
            <a:off x="553457" y="3044278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5400" b="1" i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go, sir”</a:t>
            </a:r>
            <a:endParaRPr lang="en-US" sz="5400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755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49857104-2C19-6640-8691-1F357E9AB0ED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r="-2" b="4782"/>
          <a:stretch/>
        </p:blipFill>
        <p:spPr bwMode="auto">
          <a:xfrm>
            <a:off x="245660" y="321733"/>
            <a:ext cx="5293729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EBE3D56-4D92-184E-A843-C6227ADAC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50990" y="321732"/>
            <a:ext cx="3247349" cy="6214534"/>
          </a:xfrm>
        </p:spPr>
        <p:txBody>
          <a:bodyPr lIns="87313" rIns="87313" anchor="ctr">
            <a:normAutofit/>
          </a:bodyPr>
          <a:lstStyle/>
          <a:p>
            <a:pPr marL="15875" indent="-15875" algn="ctr" defTabSz="877888">
              <a:spcAft>
                <a:spcPts val="1200"/>
              </a:spcAft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Mastery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title “with which servants salute their master” (Thayer).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One in authority over a servant (Matt.  10:23-25)  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servant obeys (Matt. 24:44-51)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53CFD1B-3297-944B-8BFB-BF314C5D77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 lIns="87313" rIns="87313">
            <a:normAutofit/>
          </a:bodyPr>
          <a:lstStyle/>
          <a:p>
            <a:pPr defTabSz="877888"/>
            <a:r>
              <a:rPr lang="en-US" altLang="en-US" sz="5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“Jesus is Lord”</a:t>
            </a:r>
            <a:br>
              <a:rPr lang="en-US" altLang="en-US" sz="5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 Corinthians 12:1-3)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6AF6A4-40F1-DE46-9C6F-8BEEA47716A2}"/>
              </a:ext>
            </a:extLst>
          </p:cNvPr>
          <p:cNvSpPr txBox="1"/>
          <p:nvPr/>
        </p:nvSpPr>
        <p:spPr>
          <a:xfrm>
            <a:off x="580012" y="2819400"/>
            <a:ext cx="457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i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“Nor a servant above his master”</a:t>
            </a:r>
            <a:endParaRPr lang="en-US" sz="4400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 autoUpdateAnimBg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755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6E8316D0-F42B-8D4E-BE3E-B9460D99D9BE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r="-2" b="4782"/>
          <a:stretch/>
        </p:blipFill>
        <p:spPr bwMode="auto">
          <a:xfrm>
            <a:off x="245660" y="321733"/>
            <a:ext cx="5293729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E213EA7-9F71-C84F-AE6F-4FB40ADDF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50990" y="321732"/>
            <a:ext cx="3247349" cy="6214534"/>
          </a:xfrm>
        </p:spPr>
        <p:txBody>
          <a:bodyPr lIns="87313" rIns="87313" anchor="ctr">
            <a:normAutofit/>
          </a:bodyPr>
          <a:lstStyle/>
          <a:p>
            <a:pPr marL="15875" indent="-15875" algn="ctr" defTabSz="877888">
              <a:spcAft>
                <a:spcPts val="1200"/>
              </a:spcAft>
              <a:buFontTx/>
              <a:buNone/>
            </a:pPr>
            <a:r>
              <a:rPr lang="en-US" altLang="en-US" sz="35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 Leaders</a:t>
            </a:r>
          </a:p>
          <a:p>
            <a:pPr marL="15875" indent="-15875" algn="ctr" defTabSz="877888"/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“Of a supreme lord, sovereign, e.g. the Roman emperor…to a person of dignity and authority…” (</a:t>
            </a:r>
            <a:r>
              <a:rPr lang="en-US" altLang="en-US" sz="28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Zodiates</a:t>
            </a: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Kings and Emperors (Acts 25:26)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F1AE1E2-6B1D-6746-8097-5F6A7D2DF3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 lIns="87313" rIns="87313">
            <a:normAutofit/>
          </a:bodyPr>
          <a:lstStyle/>
          <a:p>
            <a:pPr defTabSz="877888"/>
            <a:r>
              <a:rPr lang="en-US" altLang="en-US" sz="5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“Jesus is Lord”</a:t>
            </a:r>
            <a:br>
              <a:rPr lang="en-US" altLang="en-US" sz="5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 Corinthians 12:1-3)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3A3D45-266B-0D4C-98F9-4D55030B63A9}"/>
              </a:ext>
            </a:extLst>
          </p:cNvPr>
          <p:cNvSpPr txBox="1"/>
          <p:nvPr/>
        </p:nvSpPr>
        <p:spPr>
          <a:xfrm>
            <a:off x="580012" y="2897117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3600" b="1" i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have nothing certain to write to my lord”</a:t>
            </a:r>
            <a:endParaRPr lang="en-US" sz="3600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 autoUpdateAnimBg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755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6E8316D0-F42B-8D4E-BE3E-B9460D99D9BE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r="-2" b="4782"/>
          <a:stretch/>
        </p:blipFill>
        <p:spPr bwMode="auto">
          <a:xfrm>
            <a:off x="245660" y="321733"/>
            <a:ext cx="5293729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E213EA7-9F71-C84F-AE6F-4FB40ADDF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50990" y="321732"/>
            <a:ext cx="3247349" cy="6214534"/>
          </a:xfrm>
        </p:spPr>
        <p:txBody>
          <a:bodyPr lIns="87313" rIns="87313" anchor="ctr">
            <a:normAutofit/>
          </a:bodyPr>
          <a:lstStyle/>
          <a:p>
            <a:pPr marL="15875" indent="-15875" algn="ctr" defTabSz="877888">
              <a:spcAft>
                <a:spcPts val="1200"/>
              </a:spcAft>
              <a:buFontTx/>
              <a:buNone/>
            </a:pPr>
            <a:r>
              <a:rPr lang="en-US" altLang="en-US" sz="35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 Leaders</a:t>
            </a:r>
          </a:p>
          <a:p>
            <a:pPr marL="15875" indent="-15875" algn="ctr" defTabSz="877888"/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Officials (Matt. 27:62-63)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Problematic (Rom. 13:1; 1 Pet. 2:17)</a:t>
            </a:r>
          </a:p>
          <a:p>
            <a:pPr marL="15875" indent="-15875" algn="ctr" defTabSz="877888"/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“Lord of Lords” (1 Tim. 6:13-16; Rev. 17:14; 19:16).</a:t>
            </a:r>
          </a:p>
          <a:p>
            <a:pPr marL="15875" indent="-15875" algn="ctr" defTabSz="877888"/>
            <a:endParaRPr lang="en-US" altLang="en-US" sz="28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F1AE1E2-6B1D-6746-8097-5F6A7D2DF3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 lIns="87313" rIns="87313">
            <a:normAutofit/>
          </a:bodyPr>
          <a:lstStyle/>
          <a:p>
            <a:pPr defTabSz="877888"/>
            <a:r>
              <a:rPr lang="en-US" altLang="en-US" sz="5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“Jesus is Lord”</a:t>
            </a:r>
            <a:br>
              <a:rPr lang="en-US" altLang="en-US" sz="5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 Corinthians 12:1-3)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3A3D45-266B-0D4C-98F9-4D55030B63A9}"/>
              </a:ext>
            </a:extLst>
          </p:cNvPr>
          <p:cNvSpPr txBox="1"/>
          <p:nvPr/>
        </p:nvSpPr>
        <p:spPr>
          <a:xfrm>
            <a:off x="580012" y="2897117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3600" b="1" i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have nothing certain to write to my lord”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9769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755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6A1FFDE7-F762-DE46-9C6D-76A3DF9238B3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r="-2" b="4782"/>
          <a:stretch/>
        </p:blipFill>
        <p:spPr bwMode="auto">
          <a:xfrm>
            <a:off x="245660" y="321733"/>
            <a:ext cx="5293729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96D4949-8F4D-0046-ADF8-19F6F1E9A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46630" y="321732"/>
            <a:ext cx="3251710" cy="6214534"/>
          </a:xfrm>
        </p:spPr>
        <p:txBody>
          <a:bodyPr lIns="87313" rIns="87313" anchor="ctr">
            <a:normAutofit/>
          </a:bodyPr>
          <a:lstStyle/>
          <a:p>
            <a:pPr marL="15875" indent="-15875" algn="ctr" defTabSz="877888">
              <a:spcAft>
                <a:spcPts val="1200"/>
              </a:spcAft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Synonym for the Divine Name</a:t>
            </a:r>
            <a:endParaRPr lang="en-US" altLang="en-US" sz="28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5875" indent="-15875" algn="ctr" defTabSz="877888">
              <a:buFontTx/>
              <a:buNone/>
            </a:pP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“Of God as the Supreme Lord and Sovereign of the universe, usually corresponding to Jehovah” (</a:t>
            </a:r>
            <a:r>
              <a:rPr lang="en-US" altLang="en-US" sz="28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Zodiates</a:t>
            </a: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5875" indent="-15875" algn="ctr" defTabSz="877888">
              <a:buFontTx/>
              <a:buNone/>
            </a:pPr>
            <a:r>
              <a:rPr lang="en-US" alt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 was God! (Luke 2:11; John 20:26-28)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090653D-00AC-D74E-A065-CB1373C88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 lIns="87313" rIns="87313">
            <a:normAutofit/>
          </a:bodyPr>
          <a:lstStyle/>
          <a:p>
            <a:pPr defTabSz="877888"/>
            <a:r>
              <a:rPr lang="en-US" altLang="en-US" sz="5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“Jesus is Lord”</a:t>
            </a:r>
            <a:br>
              <a:rPr lang="en-US" altLang="en-US" sz="5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 Corinthians 12:1-3)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E43C75-C9D6-5F4A-B8B8-81AECDC4F29D}"/>
              </a:ext>
            </a:extLst>
          </p:cNvPr>
          <p:cNvSpPr txBox="1"/>
          <p:nvPr/>
        </p:nvSpPr>
        <p:spPr>
          <a:xfrm>
            <a:off x="580012" y="2819400"/>
            <a:ext cx="457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i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“My Lord and my God”</a:t>
            </a:r>
            <a:endParaRPr lang="en-US" sz="4400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 autoUpdateAnimBg="0"/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919191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C7C7C7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343</Words>
  <Application>Microsoft Macintosh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Default Design</vt:lpstr>
      <vt:lpstr>“Jesus is Lord” (1 Corinthians 12:1-3)</vt:lpstr>
      <vt:lpstr>“Jesus is Lord” (1 Corinthians 12:1-3)</vt:lpstr>
      <vt:lpstr>“Jesus is Lord” (1 Corinthians 12:1-3)</vt:lpstr>
      <vt:lpstr>“Jesus is Lord” (1 Corinthians 12:1-3)</vt:lpstr>
      <vt:lpstr>“Jesus is Lord” (1 Corinthians 12:1-3)</vt:lpstr>
      <vt:lpstr>“Jesus is Lord” (1 Corinthians 12:1-3)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“Jesus is Lord” (1 Corinthians 12:1-3)</dc:title>
  <dc:creator>Kyle Pope</dc:creator>
  <cp:lastModifiedBy>Kyle Pope</cp:lastModifiedBy>
  <cp:revision>8</cp:revision>
  <dcterms:created xsi:type="dcterms:W3CDTF">2020-02-01T23:45:57Z</dcterms:created>
  <dcterms:modified xsi:type="dcterms:W3CDTF">2020-02-02T21:09:54Z</dcterms:modified>
</cp:coreProperties>
</file>