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9144000" cy="5715000" type="screen16x10"/>
  <p:notesSz cx="6858000" cy="9144000"/>
  <p:defaultTextStyle>
    <a:defPPr>
      <a:defRPr lang="en-US"/>
    </a:defPPr>
    <a:lvl1pPr marL="0" algn="l" defTabSz="335036" rtl="0" eaLnBrk="1" latinLnBrk="0" hangingPunct="1">
      <a:defRPr sz="660" kern="1200">
        <a:solidFill>
          <a:schemeClr val="tx1"/>
        </a:solidFill>
        <a:latin typeface="+mn-lt"/>
        <a:ea typeface="+mn-ea"/>
        <a:cs typeface="+mn-cs"/>
      </a:defRPr>
    </a:lvl1pPr>
    <a:lvl2pPr marL="167518" algn="l" defTabSz="335036" rtl="0" eaLnBrk="1" latinLnBrk="0" hangingPunct="1">
      <a:defRPr sz="660" kern="1200">
        <a:solidFill>
          <a:schemeClr val="tx1"/>
        </a:solidFill>
        <a:latin typeface="+mn-lt"/>
        <a:ea typeface="+mn-ea"/>
        <a:cs typeface="+mn-cs"/>
      </a:defRPr>
    </a:lvl2pPr>
    <a:lvl3pPr marL="335036" algn="l" defTabSz="335036" rtl="0" eaLnBrk="1" latinLnBrk="0" hangingPunct="1">
      <a:defRPr sz="660" kern="1200">
        <a:solidFill>
          <a:schemeClr val="tx1"/>
        </a:solidFill>
        <a:latin typeface="+mn-lt"/>
        <a:ea typeface="+mn-ea"/>
        <a:cs typeface="+mn-cs"/>
      </a:defRPr>
    </a:lvl3pPr>
    <a:lvl4pPr marL="502554" algn="l" defTabSz="335036" rtl="0" eaLnBrk="1" latinLnBrk="0" hangingPunct="1">
      <a:defRPr sz="660" kern="1200">
        <a:solidFill>
          <a:schemeClr val="tx1"/>
        </a:solidFill>
        <a:latin typeface="+mn-lt"/>
        <a:ea typeface="+mn-ea"/>
        <a:cs typeface="+mn-cs"/>
      </a:defRPr>
    </a:lvl4pPr>
    <a:lvl5pPr marL="670072" algn="l" defTabSz="335036" rtl="0" eaLnBrk="1" latinLnBrk="0" hangingPunct="1">
      <a:defRPr sz="660" kern="1200">
        <a:solidFill>
          <a:schemeClr val="tx1"/>
        </a:solidFill>
        <a:latin typeface="+mn-lt"/>
        <a:ea typeface="+mn-ea"/>
        <a:cs typeface="+mn-cs"/>
      </a:defRPr>
    </a:lvl5pPr>
    <a:lvl6pPr marL="837590" algn="l" defTabSz="335036" rtl="0" eaLnBrk="1" latinLnBrk="0" hangingPunct="1">
      <a:defRPr sz="660" kern="1200">
        <a:solidFill>
          <a:schemeClr val="tx1"/>
        </a:solidFill>
        <a:latin typeface="+mn-lt"/>
        <a:ea typeface="+mn-ea"/>
        <a:cs typeface="+mn-cs"/>
      </a:defRPr>
    </a:lvl6pPr>
    <a:lvl7pPr marL="1005108" algn="l" defTabSz="335036" rtl="0" eaLnBrk="1" latinLnBrk="0" hangingPunct="1">
      <a:defRPr sz="660" kern="1200">
        <a:solidFill>
          <a:schemeClr val="tx1"/>
        </a:solidFill>
        <a:latin typeface="+mn-lt"/>
        <a:ea typeface="+mn-ea"/>
        <a:cs typeface="+mn-cs"/>
      </a:defRPr>
    </a:lvl7pPr>
    <a:lvl8pPr marL="1172627" algn="l" defTabSz="335036" rtl="0" eaLnBrk="1" latinLnBrk="0" hangingPunct="1">
      <a:defRPr sz="660" kern="1200">
        <a:solidFill>
          <a:schemeClr val="tx1"/>
        </a:solidFill>
        <a:latin typeface="+mn-lt"/>
        <a:ea typeface="+mn-ea"/>
        <a:cs typeface="+mn-cs"/>
      </a:defRPr>
    </a:lvl8pPr>
    <a:lvl9pPr marL="1340145" algn="l" defTabSz="335036" rtl="0" eaLnBrk="1" latinLnBrk="0" hangingPunct="1">
      <a:defRPr sz="6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5" userDrawn="1">
          <p15:clr>
            <a:srgbClr val="A4A3A4"/>
          </p15:clr>
        </p15:guide>
        <p15:guide id="2" pos="11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0" autoAdjust="0"/>
    <p:restoredTop sz="94697" autoAdjust="0"/>
  </p:normalViewPr>
  <p:slideViewPr>
    <p:cSldViewPr>
      <p:cViewPr varScale="1">
        <p:scale>
          <a:sx n="96" d="100"/>
          <a:sy n="96" d="100"/>
        </p:scale>
        <p:origin x="1008" y="184"/>
      </p:cViewPr>
      <p:guideLst>
        <p:guide orient="horz" pos="735"/>
        <p:guide pos="11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6034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2901" y="2162024"/>
            <a:ext cx="1114883" cy="1241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23157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2496" y="93414"/>
            <a:ext cx="792154" cy="19903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034" y="93414"/>
            <a:ext cx="2317784" cy="19903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6034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2901" y="2162024"/>
            <a:ext cx="1114883" cy="1241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23157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5414ECEC-9283-E94E-B7A0-F7159F777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074" y="260479"/>
            <a:ext cx="7444408" cy="938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DD89062-BF60-B443-A598-E45E4AEE4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074" y="1768929"/>
            <a:ext cx="7151018" cy="3550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034" y="544286"/>
            <a:ext cx="1554969" cy="1539443"/>
          </a:xfrm>
        </p:spPr>
        <p:txBody>
          <a:bodyPr/>
          <a:lstStyle>
            <a:lvl1pPr>
              <a:defRPr sz="952"/>
            </a:lvl1pPr>
            <a:lvl2pPr>
              <a:defRPr sz="816"/>
            </a:lvl2pPr>
            <a:lvl3pPr>
              <a:defRPr sz="680"/>
            </a:lvl3pPr>
            <a:lvl4pPr>
              <a:defRPr sz="612"/>
            </a:lvl4pPr>
            <a:lvl5pPr>
              <a:defRPr sz="612"/>
            </a:lvl5pPr>
            <a:lvl6pPr>
              <a:defRPr sz="612"/>
            </a:lvl6pPr>
            <a:lvl7pPr>
              <a:defRPr sz="612"/>
            </a:lvl7pPr>
            <a:lvl8pPr>
              <a:defRPr sz="612"/>
            </a:lvl8pPr>
            <a:lvl9pPr>
              <a:defRPr sz="6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9681" y="544286"/>
            <a:ext cx="1554969" cy="1539443"/>
          </a:xfrm>
        </p:spPr>
        <p:txBody>
          <a:bodyPr/>
          <a:lstStyle>
            <a:lvl1pPr>
              <a:defRPr sz="952"/>
            </a:lvl1pPr>
            <a:lvl2pPr>
              <a:defRPr sz="816"/>
            </a:lvl2pPr>
            <a:lvl3pPr>
              <a:defRPr sz="680"/>
            </a:lvl3pPr>
            <a:lvl4pPr>
              <a:defRPr sz="612"/>
            </a:lvl4pPr>
            <a:lvl5pPr>
              <a:defRPr sz="612"/>
            </a:lvl5pPr>
            <a:lvl6pPr>
              <a:defRPr sz="612"/>
            </a:lvl6pPr>
            <a:lvl7pPr>
              <a:defRPr sz="612"/>
            </a:lvl7pPr>
            <a:lvl8pPr>
              <a:defRPr sz="612"/>
            </a:lvl8pPr>
            <a:lvl9pPr>
              <a:defRPr sz="6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6034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2901" y="2162024"/>
            <a:ext cx="1114883" cy="1241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23157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34" y="522147"/>
            <a:ext cx="1555580" cy="217606"/>
          </a:xfrm>
        </p:spPr>
        <p:txBody>
          <a:bodyPr anchor="b"/>
          <a:lstStyle>
            <a:lvl1pPr marL="0" indent="0">
              <a:buNone/>
              <a:defRPr sz="816" b="1"/>
            </a:lvl1pPr>
            <a:lvl2pPr marL="155494" indent="0">
              <a:buNone/>
              <a:defRPr sz="680" b="1"/>
            </a:lvl2pPr>
            <a:lvl3pPr marL="310987" indent="0">
              <a:buNone/>
              <a:defRPr sz="612" b="1"/>
            </a:lvl3pPr>
            <a:lvl4pPr marL="466481" indent="0">
              <a:buNone/>
              <a:defRPr sz="544" b="1"/>
            </a:lvl4pPr>
            <a:lvl5pPr marL="621975" indent="0">
              <a:buNone/>
              <a:defRPr sz="544" b="1"/>
            </a:lvl5pPr>
            <a:lvl6pPr marL="777469" indent="0">
              <a:buNone/>
              <a:defRPr sz="544" b="1"/>
            </a:lvl6pPr>
            <a:lvl7pPr marL="932962" indent="0">
              <a:buNone/>
              <a:defRPr sz="544" b="1"/>
            </a:lvl7pPr>
            <a:lvl8pPr marL="1088456" indent="0">
              <a:buNone/>
              <a:defRPr sz="544" b="1"/>
            </a:lvl8pPr>
            <a:lvl9pPr marL="1243950" indent="0">
              <a:buNone/>
              <a:defRPr sz="5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34" y="739753"/>
            <a:ext cx="1555580" cy="1343976"/>
          </a:xfrm>
        </p:spPr>
        <p:txBody>
          <a:bodyPr/>
          <a:lstStyle>
            <a:lvl1pPr>
              <a:defRPr sz="816"/>
            </a:lvl1pPr>
            <a:lvl2pPr>
              <a:defRPr sz="680"/>
            </a:lvl2pPr>
            <a:lvl3pPr>
              <a:defRPr sz="612"/>
            </a:lvl3pPr>
            <a:lvl4pPr>
              <a:defRPr sz="544"/>
            </a:lvl4pPr>
            <a:lvl5pPr>
              <a:defRPr sz="544"/>
            </a:lvl5pPr>
            <a:lvl6pPr>
              <a:defRPr sz="544"/>
            </a:lvl6pPr>
            <a:lvl7pPr>
              <a:defRPr sz="544"/>
            </a:lvl7pPr>
            <a:lvl8pPr>
              <a:defRPr sz="544"/>
            </a:lvl8pPr>
            <a:lvl9pPr>
              <a:defRPr sz="5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88459" y="522147"/>
            <a:ext cx="1556191" cy="217606"/>
          </a:xfrm>
        </p:spPr>
        <p:txBody>
          <a:bodyPr anchor="b"/>
          <a:lstStyle>
            <a:lvl1pPr marL="0" indent="0">
              <a:buNone/>
              <a:defRPr sz="816" b="1"/>
            </a:lvl1pPr>
            <a:lvl2pPr marL="155494" indent="0">
              <a:buNone/>
              <a:defRPr sz="680" b="1"/>
            </a:lvl2pPr>
            <a:lvl3pPr marL="310987" indent="0">
              <a:buNone/>
              <a:defRPr sz="612" b="1"/>
            </a:lvl3pPr>
            <a:lvl4pPr marL="466481" indent="0">
              <a:buNone/>
              <a:defRPr sz="544" b="1"/>
            </a:lvl4pPr>
            <a:lvl5pPr marL="621975" indent="0">
              <a:buNone/>
              <a:defRPr sz="544" b="1"/>
            </a:lvl5pPr>
            <a:lvl6pPr marL="777469" indent="0">
              <a:buNone/>
              <a:defRPr sz="544" b="1"/>
            </a:lvl6pPr>
            <a:lvl7pPr marL="932962" indent="0">
              <a:buNone/>
              <a:defRPr sz="544" b="1"/>
            </a:lvl7pPr>
            <a:lvl8pPr marL="1088456" indent="0">
              <a:buNone/>
              <a:defRPr sz="544" b="1"/>
            </a:lvl8pPr>
            <a:lvl9pPr marL="1243950" indent="0">
              <a:buNone/>
              <a:defRPr sz="5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88459" y="739753"/>
            <a:ext cx="1556191" cy="1343976"/>
          </a:xfrm>
        </p:spPr>
        <p:txBody>
          <a:bodyPr/>
          <a:lstStyle>
            <a:lvl1pPr>
              <a:defRPr sz="816"/>
            </a:lvl1pPr>
            <a:lvl2pPr>
              <a:defRPr sz="680"/>
            </a:lvl2pPr>
            <a:lvl3pPr>
              <a:defRPr sz="612"/>
            </a:lvl3pPr>
            <a:lvl4pPr>
              <a:defRPr sz="544"/>
            </a:lvl4pPr>
            <a:lvl5pPr>
              <a:defRPr sz="544"/>
            </a:lvl5pPr>
            <a:lvl6pPr>
              <a:defRPr sz="544"/>
            </a:lvl6pPr>
            <a:lvl7pPr>
              <a:defRPr sz="544"/>
            </a:lvl7pPr>
            <a:lvl8pPr>
              <a:defRPr sz="544"/>
            </a:lvl8pPr>
            <a:lvl9pPr>
              <a:defRPr sz="5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76034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02901" y="2162024"/>
            <a:ext cx="1114883" cy="1241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523157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6034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02901" y="2162024"/>
            <a:ext cx="1114883" cy="1241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523157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6034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02901" y="2162024"/>
            <a:ext cx="1114883" cy="1241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23157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34" y="92874"/>
            <a:ext cx="1158281" cy="395255"/>
          </a:xfrm>
        </p:spPr>
        <p:txBody>
          <a:bodyPr anchor="b"/>
          <a:lstStyle>
            <a:lvl1pPr algn="l">
              <a:defRPr sz="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490" y="92874"/>
            <a:ext cx="1968160" cy="1990855"/>
          </a:xfrm>
        </p:spPr>
        <p:txBody>
          <a:bodyPr/>
          <a:lstStyle>
            <a:lvl1pPr>
              <a:defRPr sz="1088"/>
            </a:lvl1pPr>
            <a:lvl2pPr>
              <a:defRPr sz="952"/>
            </a:lvl2pPr>
            <a:lvl3pPr>
              <a:defRPr sz="816"/>
            </a:lvl3pPr>
            <a:lvl4pPr>
              <a:defRPr sz="680"/>
            </a:lvl4pPr>
            <a:lvl5pPr>
              <a:defRPr sz="680"/>
            </a:lvl5pPr>
            <a:lvl6pPr>
              <a:defRPr sz="680"/>
            </a:lvl6pPr>
            <a:lvl7pPr>
              <a:defRPr sz="680"/>
            </a:lvl7pPr>
            <a:lvl8pPr>
              <a:defRPr sz="680"/>
            </a:lvl8pPr>
            <a:lvl9pPr>
              <a:defRPr sz="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34" y="488129"/>
            <a:ext cx="1158281" cy="1595600"/>
          </a:xfrm>
        </p:spPr>
        <p:txBody>
          <a:bodyPr/>
          <a:lstStyle>
            <a:lvl1pPr marL="0" indent="0">
              <a:buNone/>
              <a:defRPr sz="476"/>
            </a:lvl1pPr>
            <a:lvl2pPr marL="155494" indent="0">
              <a:buNone/>
              <a:defRPr sz="408"/>
            </a:lvl2pPr>
            <a:lvl3pPr marL="310987" indent="0">
              <a:buNone/>
              <a:defRPr sz="340"/>
            </a:lvl3pPr>
            <a:lvl4pPr marL="466481" indent="0">
              <a:buNone/>
              <a:defRPr sz="306"/>
            </a:lvl4pPr>
            <a:lvl5pPr marL="621975" indent="0">
              <a:buNone/>
              <a:defRPr sz="306"/>
            </a:lvl5pPr>
            <a:lvl6pPr marL="777469" indent="0">
              <a:buNone/>
              <a:defRPr sz="306"/>
            </a:lvl6pPr>
            <a:lvl7pPr marL="932962" indent="0">
              <a:buNone/>
              <a:defRPr sz="306"/>
            </a:lvl7pPr>
            <a:lvl8pPr marL="1088456" indent="0">
              <a:buNone/>
              <a:defRPr sz="306"/>
            </a:lvl8pPr>
            <a:lvl9pPr marL="1243950" indent="0">
              <a:buNone/>
              <a:defRPr sz="3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6034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2901" y="2162024"/>
            <a:ext cx="1114883" cy="1241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23157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79" y="1632857"/>
            <a:ext cx="2112411" cy="192768"/>
          </a:xfrm>
        </p:spPr>
        <p:txBody>
          <a:bodyPr anchor="b"/>
          <a:lstStyle>
            <a:lvl1pPr algn="l">
              <a:defRPr sz="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0079" y="208427"/>
            <a:ext cx="2112411" cy="1399592"/>
          </a:xfrm>
        </p:spPr>
        <p:txBody>
          <a:bodyPr/>
          <a:lstStyle>
            <a:lvl1pPr marL="0" indent="0">
              <a:buNone/>
              <a:defRPr sz="1088"/>
            </a:lvl1pPr>
            <a:lvl2pPr marL="155494" indent="0">
              <a:buNone/>
              <a:defRPr sz="952"/>
            </a:lvl2pPr>
            <a:lvl3pPr marL="310987" indent="0">
              <a:buNone/>
              <a:defRPr sz="816"/>
            </a:lvl3pPr>
            <a:lvl4pPr marL="466481" indent="0">
              <a:buNone/>
              <a:defRPr sz="680"/>
            </a:lvl4pPr>
            <a:lvl5pPr marL="621975" indent="0">
              <a:buNone/>
              <a:defRPr sz="680"/>
            </a:lvl5pPr>
            <a:lvl6pPr marL="777469" indent="0">
              <a:buNone/>
              <a:defRPr sz="680"/>
            </a:lvl6pPr>
            <a:lvl7pPr marL="932962" indent="0">
              <a:buNone/>
              <a:defRPr sz="680"/>
            </a:lvl7pPr>
            <a:lvl8pPr marL="1088456" indent="0">
              <a:buNone/>
              <a:defRPr sz="680"/>
            </a:lvl8pPr>
            <a:lvl9pPr marL="1243950" indent="0">
              <a:buNone/>
              <a:defRPr sz="68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0079" y="1825625"/>
            <a:ext cx="2112411" cy="273763"/>
          </a:xfrm>
        </p:spPr>
        <p:txBody>
          <a:bodyPr/>
          <a:lstStyle>
            <a:lvl1pPr marL="0" indent="0">
              <a:buNone/>
              <a:defRPr sz="476"/>
            </a:lvl1pPr>
            <a:lvl2pPr marL="155494" indent="0">
              <a:buNone/>
              <a:defRPr sz="408"/>
            </a:lvl2pPr>
            <a:lvl3pPr marL="310987" indent="0">
              <a:buNone/>
              <a:defRPr sz="340"/>
            </a:lvl3pPr>
            <a:lvl4pPr marL="466481" indent="0">
              <a:buNone/>
              <a:defRPr sz="306"/>
            </a:lvl4pPr>
            <a:lvl5pPr marL="621975" indent="0">
              <a:buNone/>
              <a:defRPr sz="306"/>
            </a:lvl5pPr>
            <a:lvl6pPr marL="777469" indent="0">
              <a:buNone/>
              <a:defRPr sz="306"/>
            </a:lvl6pPr>
            <a:lvl7pPr marL="932962" indent="0">
              <a:buNone/>
              <a:defRPr sz="306"/>
            </a:lvl7pPr>
            <a:lvl8pPr marL="1088456" indent="0">
              <a:buNone/>
              <a:defRPr sz="306"/>
            </a:lvl8pPr>
            <a:lvl9pPr marL="1243950" indent="0">
              <a:buNone/>
              <a:defRPr sz="3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6034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2901" y="2162024"/>
            <a:ext cx="1114883" cy="12419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23157" y="2162024"/>
            <a:ext cx="821493" cy="124192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C926CE8-E748-734A-8BAF-A3DED89DE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323074" cy="1298510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24"/>
          </a:p>
        </p:txBody>
      </p:sp>
      <p:sp>
        <p:nvSpPr>
          <p:cNvPr id="8" name="Freeform: Shape 8">
            <a:extLst>
              <a:ext uri="{FF2B5EF4-FFF2-40B4-BE49-F238E27FC236}">
                <a16:creationId xmlns:a16="http://schemas.microsoft.com/office/drawing/2014/main" id="{1FFC6042-1ECA-6F4E-B2EE-AF35A1C01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09700"/>
            <a:ext cx="9144000" cy="430530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24"/>
          </a:p>
        </p:txBody>
      </p:sp>
      <p:sp>
        <p:nvSpPr>
          <p:cNvPr id="9" name="Freeform: Shape 10">
            <a:extLst>
              <a:ext uri="{FF2B5EF4-FFF2-40B4-BE49-F238E27FC236}">
                <a16:creationId xmlns:a16="http://schemas.microsoft.com/office/drawing/2014/main" id="{3E4184FB-1AB6-1749-A7B3-CEDC34E68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09701"/>
            <a:ext cx="728740" cy="1747483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24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3074" y="260479"/>
            <a:ext cx="7444408" cy="938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3074" y="1768929"/>
            <a:ext cx="7151018" cy="3550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0987" rtl="0" eaLnBrk="1" latinLnBrk="0" hangingPunct="1">
        <a:spcBef>
          <a:spcPct val="0"/>
        </a:spcBef>
        <a:buNone/>
        <a:defRPr sz="391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620" indent="-116620" algn="l" defTabSz="310987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52677" indent="-97184" algn="l" defTabSz="310987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388734" indent="-77747" algn="l" defTabSz="310987" rtl="0" eaLnBrk="1" latinLnBrk="0" hangingPunct="1">
        <a:spcBef>
          <a:spcPct val="20000"/>
        </a:spcBef>
        <a:buFont typeface="Arial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544228" indent="-77747" algn="l" defTabSz="310987" rtl="0" eaLnBrk="1" latinLnBrk="0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99722" indent="-77747" algn="l" defTabSz="310987" rtl="0" eaLnBrk="1" latinLnBrk="0" hangingPunct="1">
        <a:spcBef>
          <a:spcPct val="20000"/>
        </a:spcBef>
        <a:buFont typeface="Arial" pitchFamily="34" charset="0"/>
        <a:buChar char="»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855215" indent="-77747" algn="l" defTabSz="310987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10709" indent="-77747" algn="l" defTabSz="310987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166203" indent="-77747" algn="l" defTabSz="310987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21697" indent="-77747" algn="l" defTabSz="310987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0987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1pPr>
      <a:lvl2pPr marL="155494" algn="l" defTabSz="310987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2pPr>
      <a:lvl3pPr marL="310987" algn="l" defTabSz="310987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3pPr>
      <a:lvl4pPr marL="466481" algn="l" defTabSz="310987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4pPr>
      <a:lvl5pPr marL="621975" algn="l" defTabSz="310987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5pPr>
      <a:lvl6pPr marL="777469" algn="l" defTabSz="310987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6pPr>
      <a:lvl7pPr marL="932962" algn="l" defTabSz="310987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7pPr>
      <a:lvl8pPr marL="1088456" algn="l" defTabSz="310987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8pPr>
      <a:lvl9pPr marL="1243950" algn="l" defTabSz="310987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7F44F-E042-3A44-A5EF-A9897D226B12}"/>
              </a:ext>
            </a:extLst>
          </p:cNvPr>
          <p:cNvSpPr txBox="1">
            <a:spLocks/>
          </p:cNvSpPr>
          <p:nvPr/>
        </p:nvSpPr>
        <p:spPr>
          <a:xfrm>
            <a:off x="1323074" y="1"/>
            <a:ext cx="7444408" cy="1409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10987" rtl="0" eaLnBrk="1" latinLnBrk="0" hangingPunct="1">
              <a:spcBef>
                <a:spcPct val="0"/>
              </a:spcBef>
              <a:buNone/>
              <a:defRPr sz="3911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Jesus in Zechariah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58887-80A6-094B-9D99-84A6E9E17474}"/>
              </a:ext>
            </a:extLst>
          </p:cNvPr>
          <p:cNvSpPr txBox="1">
            <a:spLocks/>
          </p:cNvSpPr>
          <p:nvPr/>
        </p:nvSpPr>
        <p:spPr>
          <a:xfrm>
            <a:off x="1323074" y="1562100"/>
            <a:ext cx="7151018" cy="389242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16620" indent="-116620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677" indent="-97184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734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228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722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55215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10709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66203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1697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Date of Zechariah</a:t>
            </a:r>
          </a:p>
          <a:p>
            <a:pPr algn="ctr"/>
            <a:r>
              <a:rPr lang="en-US" sz="2800" dirty="0"/>
              <a:t>“Second year of Darius” (Zech. 1:1; 1:7) </a:t>
            </a:r>
          </a:p>
          <a:p>
            <a:pPr algn="ctr">
              <a:spcAft>
                <a:spcPts val="1200"/>
              </a:spcAft>
            </a:pPr>
            <a:r>
              <a:rPr lang="en-US" sz="2800" dirty="0"/>
              <a:t>“Fourth year of king Darius” (Zech. 7:1)</a:t>
            </a:r>
          </a:p>
          <a:p>
            <a:pPr marL="0" indent="0" algn="ctr">
              <a:buNone/>
            </a:pPr>
            <a:r>
              <a:rPr lang="en-US" dirty="0"/>
              <a:t>Darius </a:t>
            </a:r>
            <a:r>
              <a:rPr lang="en-US" dirty="0" err="1"/>
              <a:t>Hystaspes</a:t>
            </a:r>
            <a:r>
              <a:rPr lang="en-US" dirty="0"/>
              <a:t>—4</a:t>
            </a:r>
            <a:r>
              <a:rPr lang="en-US" baseline="30000" dirty="0"/>
              <a:t>th</a:t>
            </a:r>
            <a:r>
              <a:rPr lang="en-US" dirty="0"/>
              <a:t> Persian King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2800" dirty="0"/>
              <a:t>(Reigned 522-486 BC)</a:t>
            </a:r>
          </a:p>
          <a:p>
            <a:pPr marL="0" indent="0" algn="ctr">
              <a:buNone/>
            </a:pPr>
            <a:r>
              <a:rPr lang="en-US" dirty="0"/>
              <a:t>Returning Exiles Resume Rebuilding of Temple in Jerusalem (Ezra 4:24) </a:t>
            </a:r>
          </a:p>
        </p:txBody>
      </p:sp>
    </p:spTree>
    <p:extLst>
      <p:ext uri="{BB962C8B-B14F-4D97-AF65-F5344CB8AC3E}">
        <p14:creationId xmlns:p14="http://schemas.microsoft.com/office/powerpoint/2010/main" val="22807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7F44F-E042-3A44-A5EF-A9897D226B12}"/>
              </a:ext>
            </a:extLst>
          </p:cNvPr>
          <p:cNvSpPr txBox="1">
            <a:spLocks/>
          </p:cNvSpPr>
          <p:nvPr/>
        </p:nvSpPr>
        <p:spPr>
          <a:xfrm>
            <a:off x="1323074" y="0"/>
            <a:ext cx="7444408" cy="1409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310987" rtl="0" eaLnBrk="1" latinLnBrk="0" hangingPunct="1">
              <a:spcBef>
                <a:spcPct val="0"/>
              </a:spcBef>
              <a:buNone/>
              <a:defRPr sz="3911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Jesus in Zechariah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58887-80A6-094B-9D99-84A6E9E17474}"/>
              </a:ext>
            </a:extLst>
          </p:cNvPr>
          <p:cNvSpPr txBox="1">
            <a:spLocks/>
          </p:cNvSpPr>
          <p:nvPr/>
        </p:nvSpPr>
        <p:spPr>
          <a:xfrm>
            <a:off x="1323074" y="1562100"/>
            <a:ext cx="7151018" cy="3892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16620" indent="-116620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677" indent="-97184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734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228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722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55215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10709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66203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1697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/>
              <a:t>Encouragement, Promise, Warning</a:t>
            </a:r>
          </a:p>
          <a:p>
            <a:pPr marL="0" indent="0" algn="ctr">
              <a:buNone/>
            </a:pPr>
            <a:r>
              <a:rPr lang="en-US" sz="3600" dirty="0"/>
              <a:t>“The Lord has been very angry with your fathers” (1:2) </a:t>
            </a:r>
          </a:p>
          <a:p>
            <a:pPr marL="0" indent="0" algn="ctr">
              <a:buNone/>
            </a:pPr>
            <a:r>
              <a:rPr lang="en-US" sz="3600" dirty="0"/>
              <a:t>“‘I am returning to Jerusalem with mercy; My house shall be built in it,’ says the LORD of hosts” (1:16b).</a:t>
            </a:r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856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7F44F-E042-3A44-A5EF-A9897D226B12}"/>
              </a:ext>
            </a:extLst>
          </p:cNvPr>
          <p:cNvSpPr txBox="1">
            <a:spLocks/>
          </p:cNvSpPr>
          <p:nvPr/>
        </p:nvSpPr>
        <p:spPr>
          <a:xfrm>
            <a:off x="1323074" y="0"/>
            <a:ext cx="7444408" cy="1409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310987" rtl="0" eaLnBrk="1" latinLnBrk="0" hangingPunct="1">
              <a:spcBef>
                <a:spcPct val="0"/>
              </a:spcBef>
              <a:buNone/>
              <a:defRPr sz="3911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Jesus in Zechariah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58887-80A6-094B-9D99-84A6E9E17474}"/>
              </a:ext>
            </a:extLst>
          </p:cNvPr>
          <p:cNvSpPr txBox="1">
            <a:spLocks/>
          </p:cNvSpPr>
          <p:nvPr/>
        </p:nvSpPr>
        <p:spPr>
          <a:xfrm>
            <a:off x="1323074" y="1562100"/>
            <a:ext cx="7151018" cy="3892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16620" indent="-116620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677" indent="-97184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734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228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722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55215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10709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66203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1697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/>
              <a:t>Promise of Unification with Gentiles (2:10-11)</a:t>
            </a:r>
          </a:p>
          <a:p>
            <a:pPr marL="0" indent="0" algn="ctr">
              <a:buNone/>
            </a:pPr>
            <a:r>
              <a:rPr lang="en-US" sz="4000" dirty="0"/>
              <a:t>Coming of One called the "BRANCH" (3:7-8)</a:t>
            </a:r>
          </a:p>
          <a:p>
            <a:pPr marL="350838" indent="-350838" algn="ctr"/>
            <a:r>
              <a:rPr lang="en-US" dirty="0"/>
              <a:t>Priest, King, and Builder (6:12-13)</a:t>
            </a:r>
          </a:p>
          <a:p>
            <a:pPr marL="350838" indent="-350838" algn="ctr"/>
            <a:r>
              <a:rPr lang="en-US" dirty="0"/>
              <a:t>Those from Afar (6:15)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113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7F44F-E042-3A44-A5EF-A9897D226B12}"/>
              </a:ext>
            </a:extLst>
          </p:cNvPr>
          <p:cNvSpPr txBox="1">
            <a:spLocks/>
          </p:cNvSpPr>
          <p:nvPr/>
        </p:nvSpPr>
        <p:spPr>
          <a:xfrm>
            <a:off x="1323074" y="0"/>
            <a:ext cx="7444408" cy="1409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310987" rtl="0" eaLnBrk="1" latinLnBrk="0" hangingPunct="1">
              <a:spcBef>
                <a:spcPct val="0"/>
              </a:spcBef>
              <a:buNone/>
              <a:defRPr sz="3911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Jesus in Zechariah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58887-80A6-094B-9D99-84A6E9E17474}"/>
              </a:ext>
            </a:extLst>
          </p:cNvPr>
          <p:cNvSpPr txBox="1">
            <a:spLocks/>
          </p:cNvSpPr>
          <p:nvPr/>
        </p:nvSpPr>
        <p:spPr>
          <a:xfrm>
            <a:off x="1323074" y="1562100"/>
            <a:ext cx="7151018" cy="4152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16620" indent="-116620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677" indent="-97184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734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228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722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55215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10709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66203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1697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/>
              <a:t>Bright Future (8:3, 8, 22-23)</a:t>
            </a:r>
          </a:p>
          <a:p>
            <a:pPr marL="0" indent="0" algn="ctr">
              <a:buNone/>
            </a:pPr>
            <a:r>
              <a:rPr lang="en-US" sz="4000" dirty="0"/>
              <a:t>Messianic Promises</a:t>
            </a:r>
          </a:p>
          <a:p>
            <a:pPr marL="350838" indent="-336550" algn="ctr">
              <a:spcAft>
                <a:spcPts val="1200"/>
              </a:spcAft>
            </a:pPr>
            <a:r>
              <a:rPr lang="en-US" dirty="0"/>
              <a:t>Triumphal Entry (9:9; Matt. 21:1-10)</a:t>
            </a:r>
          </a:p>
          <a:p>
            <a:pPr marL="350838" indent="-336550" algn="ctr">
              <a:spcAft>
                <a:spcPts val="1200"/>
              </a:spcAft>
            </a:pPr>
            <a:r>
              <a:rPr lang="en-US" dirty="0"/>
              <a:t>Authority (9:10; Matt. 28:20; Rev. 1:5)</a:t>
            </a:r>
          </a:p>
          <a:p>
            <a:pPr marL="350838" indent="-336550" algn="ctr">
              <a:spcAft>
                <a:spcPts val="1200"/>
              </a:spcAft>
            </a:pPr>
            <a:r>
              <a:rPr lang="en-US" dirty="0"/>
              <a:t>30 Pieces of Silver (11:12-13; Matt. 27:9-10; Jeremiah? Content—cf. Jer. 19:4, 6; 32:6-9; Order—Babylonian Talmud, </a:t>
            </a:r>
            <a:r>
              <a:rPr lang="en-US" i="1" dirty="0"/>
              <a:t>Baba Batra </a:t>
            </a:r>
            <a:r>
              <a:rPr lang="en-US" dirty="0"/>
              <a:t>14b)</a:t>
            </a:r>
          </a:p>
          <a:p>
            <a:pPr marL="350838" indent="-350838" algn="ctr"/>
            <a:endParaRPr lang="en-US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274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7F44F-E042-3A44-A5EF-A9897D226B12}"/>
              </a:ext>
            </a:extLst>
          </p:cNvPr>
          <p:cNvSpPr txBox="1">
            <a:spLocks/>
          </p:cNvSpPr>
          <p:nvPr/>
        </p:nvSpPr>
        <p:spPr>
          <a:xfrm>
            <a:off x="1323074" y="0"/>
            <a:ext cx="7444408" cy="14096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310987" rtl="0" eaLnBrk="1" latinLnBrk="0" hangingPunct="1">
              <a:spcBef>
                <a:spcPct val="0"/>
              </a:spcBef>
              <a:buNone/>
              <a:defRPr sz="3911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Jesus in Zechariah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58887-80A6-094B-9D99-84A6E9E17474}"/>
              </a:ext>
            </a:extLst>
          </p:cNvPr>
          <p:cNvSpPr txBox="1">
            <a:spLocks/>
          </p:cNvSpPr>
          <p:nvPr/>
        </p:nvSpPr>
        <p:spPr>
          <a:xfrm>
            <a:off x="1323074" y="1562100"/>
            <a:ext cx="7151018" cy="4152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16620" indent="-116620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677" indent="-97184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734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4228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9722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55215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10709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66203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21697" indent="-77747" algn="l" defTabSz="310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/>
              <a:t>Bright Future (8:3, 8, 22-23)</a:t>
            </a:r>
          </a:p>
          <a:p>
            <a:pPr marL="0" indent="0" algn="ctr">
              <a:buNone/>
            </a:pPr>
            <a:r>
              <a:rPr lang="en-US" sz="4000" dirty="0"/>
              <a:t>Messianic Promises</a:t>
            </a:r>
          </a:p>
          <a:p>
            <a:pPr marL="350838" indent="-336550" algn="ctr">
              <a:spcAft>
                <a:spcPts val="600"/>
              </a:spcAft>
            </a:pPr>
            <a:r>
              <a:rPr lang="en-US" dirty="0"/>
              <a:t>Pierced One (12:10-14; John 19:37)</a:t>
            </a:r>
          </a:p>
          <a:p>
            <a:pPr marL="350838" indent="-336550" algn="ctr">
              <a:spcAft>
                <a:spcPts val="600"/>
              </a:spcAft>
            </a:pPr>
            <a:r>
              <a:rPr lang="en-US" dirty="0"/>
              <a:t>Fountain for Sin and Uncleanness (13:1; cf. Jer. 17:13; Rev. 1:5)</a:t>
            </a:r>
          </a:p>
          <a:p>
            <a:pPr marL="350838" indent="-336550" algn="ctr">
              <a:spcAft>
                <a:spcPts val="600"/>
              </a:spcAft>
            </a:pPr>
            <a:r>
              <a:rPr lang="en-US" dirty="0"/>
              <a:t>Strike the Shepherd (13:7; Matt. 26:31; Mark 14:27; John 15:20)</a:t>
            </a:r>
          </a:p>
          <a:p>
            <a:pPr marL="350838" indent="-336550" algn="ctr">
              <a:spcAft>
                <a:spcPts val="600"/>
              </a:spcAft>
            </a:pPr>
            <a:r>
              <a:rPr lang="en-US" dirty="0"/>
              <a:t>Living Waters (14:4-8; John 7:38)</a:t>
            </a:r>
          </a:p>
          <a:p>
            <a:pPr marL="350838" indent="-336550" algn="ctr">
              <a:spcAft>
                <a:spcPts val="1200"/>
              </a:spcAft>
            </a:pPr>
            <a:endParaRPr lang="en-US" dirty="0"/>
          </a:p>
          <a:p>
            <a:pPr marL="350838" indent="-350838" algn="ctr"/>
            <a:endParaRPr lang="en-US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624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272</Words>
  <Application>Microsoft Macintosh PowerPoint</Application>
  <PresentationFormat>On-screen Show (16:10)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7</cp:revision>
  <dcterms:created xsi:type="dcterms:W3CDTF">2020-08-26T15:49:24Z</dcterms:created>
  <dcterms:modified xsi:type="dcterms:W3CDTF">2020-08-27T00:35:32Z</dcterms:modified>
</cp:coreProperties>
</file>