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67" r:id="rId3"/>
    <p:sldId id="260" r:id="rId4"/>
    <p:sldId id="259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3E2B"/>
    <a:srgbClr val="412F22"/>
    <a:srgbClr val="8D25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52"/>
    <p:restoredTop sz="94886"/>
  </p:normalViewPr>
  <p:slideViewPr>
    <p:cSldViewPr snapToGrid="0" snapToObjects="1">
      <p:cViewPr varScale="1">
        <p:scale>
          <a:sx n="85" d="100"/>
          <a:sy n="85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20A21-1E24-4C44-85F8-9869DC10EA92}" type="datetimeFigureOut">
              <a:rPr lang="en-US" smtClean="0"/>
              <a:pPr/>
              <a:t>9/29/20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42923-0E01-564C-A5D8-DF31287201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76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042923-0E01-564C-A5D8-DF312872013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50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042923-0E01-564C-A5D8-DF312872013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26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042923-0E01-564C-A5D8-DF312872013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31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042923-0E01-564C-A5D8-DF312872013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51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042923-0E01-564C-A5D8-DF312872013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511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B2EF-DB39-CE41-AC25-55D42FC65811}" type="datetimeFigureOut">
              <a:rPr lang="en-US" smtClean="0"/>
              <a:pPr/>
              <a:t>9/29/20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039B-14AF-ED45-BA8B-51AE5A26F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68248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B2EF-DB39-CE41-AC25-55D42FC65811}" type="datetimeFigureOut">
              <a:rPr lang="en-US" smtClean="0"/>
              <a:pPr/>
              <a:t>9/29/20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039B-14AF-ED45-BA8B-51AE5A26F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99394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B2EF-DB39-CE41-AC25-55D42FC65811}" type="datetimeFigureOut">
              <a:rPr lang="en-US" smtClean="0"/>
              <a:pPr/>
              <a:t>9/29/20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039B-14AF-ED45-BA8B-51AE5A26F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67730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B2EF-DB39-CE41-AC25-55D42FC65811}" type="datetimeFigureOut">
              <a:rPr lang="en-US" smtClean="0"/>
              <a:pPr/>
              <a:t>9/29/20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039B-14AF-ED45-BA8B-51AE5A26F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2293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B2EF-DB39-CE41-AC25-55D42FC65811}" type="datetimeFigureOut">
              <a:rPr lang="en-US" smtClean="0"/>
              <a:pPr/>
              <a:t>9/29/20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039B-14AF-ED45-BA8B-51AE5A26F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5127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B2EF-DB39-CE41-AC25-55D42FC65811}" type="datetimeFigureOut">
              <a:rPr lang="en-US" smtClean="0"/>
              <a:pPr/>
              <a:t>9/29/20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039B-14AF-ED45-BA8B-51AE5A26F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76668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6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B2EF-DB39-CE41-AC25-55D42FC65811}" type="datetimeFigureOut">
              <a:rPr lang="en-US" smtClean="0"/>
              <a:pPr/>
              <a:t>9/29/20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039B-14AF-ED45-BA8B-51AE5A26F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17522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B2EF-DB39-CE41-AC25-55D42FC65811}" type="datetimeFigureOut">
              <a:rPr lang="en-US" smtClean="0"/>
              <a:pPr/>
              <a:t>9/29/20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039B-14AF-ED45-BA8B-51AE5A26F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67679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B2EF-DB39-CE41-AC25-55D42FC65811}" type="datetimeFigureOut">
              <a:rPr lang="en-US" smtClean="0"/>
              <a:pPr/>
              <a:t>9/29/20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039B-14AF-ED45-BA8B-51AE5A26F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35783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B2EF-DB39-CE41-AC25-55D42FC65811}" type="datetimeFigureOut">
              <a:rPr lang="en-US" smtClean="0"/>
              <a:pPr/>
              <a:t>9/29/20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039B-14AF-ED45-BA8B-51AE5A26F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04476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1B2EF-DB39-CE41-AC25-55D42FC65811}" type="datetimeFigureOut">
              <a:rPr lang="en-US" smtClean="0"/>
              <a:pPr/>
              <a:t>9/29/20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C039B-14AF-ED45-BA8B-51AE5A26F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12392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1B2EF-DB39-CE41-AC25-55D42FC65811}" type="datetimeFigureOut">
              <a:rPr lang="en-US" smtClean="0"/>
              <a:pPr/>
              <a:t>9/29/20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C039B-14AF-ED45-BA8B-51AE5A26F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5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BDFB5-3587-9D45-99B3-272F8C0BF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421" y="1558977"/>
            <a:ext cx="7749913" cy="4954249"/>
          </a:xfrm>
        </p:spPr>
        <p:txBody>
          <a:bodyPr anchor="t">
            <a:noAutofit/>
          </a:bodyPr>
          <a:lstStyle/>
          <a:p>
            <a:pPr marL="14288" lvl="1" indent="0">
              <a:lnSpc>
                <a:spcPct val="100000"/>
              </a:lnSpc>
              <a:buNone/>
            </a:pPr>
            <a:r>
              <a:rPr lang="en-US" sz="2800" b="1" dirty="0"/>
              <a:t>“Now the birth of Jesus Christ was as follows: After His mother Mary was betrothed to Joseph, before they came together, she was found with child of the Holy Spirit. Then Joseph her husband, being a just man, and not wanting to make her a public example, was minded to put her away secretly. But while he thought about these things, behold, an angel of the Lord appeared to him in a dream, saying, “Joseph, son of David, do not be afraid to take to you Mary your wife, for that which is conceived in her is of the Holy Spirit” (NKJV).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F3647-1100-B846-89F6-81F3BA6426E9}"/>
              </a:ext>
            </a:extLst>
          </p:cNvPr>
          <p:cNvSpPr txBox="1"/>
          <p:nvPr/>
        </p:nvSpPr>
        <p:spPr>
          <a:xfrm>
            <a:off x="884420" y="344774"/>
            <a:ext cx="7465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5B3E2B"/>
                </a:solidFill>
              </a:rPr>
              <a:t>Matthew 1:18-20</a:t>
            </a:r>
          </a:p>
        </p:txBody>
      </p:sp>
    </p:spTree>
    <p:extLst>
      <p:ext uri="{BB962C8B-B14F-4D97-AF65-F5344CB8AC3E}">
        <p14:creationId xmlns:p14="http://schemas.microsoft.com/office/powerpoint/2010/main" val="20277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BDB6F-DB59-D448-8513-939230237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834" y="4742791"/>
            <a:ext cx="8346332" cy="1770435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5B3E2B"/>
                </a:solidFill>
              </a:rPr>
              <a:t>Joseph Was an Ordinary Man, </a:t>
            </a:r>
            <a:br>
              <a:rPr lang="en-US" sz="4000" b="1" dirty="0">
                <a:solidFill>
                  <a:srgbClr val="5B3E2B"/>
                </a:solidFill>
              </a:rPr>
            </a:br>
            <a:r>
              <a:rPr lang="en-US" sz="4000" b="1" dirty="0">
                <a:solidFill>
                  <a:srgbClr val="5B3E2B"/>
                </a:solidFill>
              </a:rPr>
              <a:t>Serving an Extraordinary God.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BDFB5-3587-9D45-99B3-272F8C0BF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221" y="1903752"/>
            <a:ext cx="8151779" cy="3370074"/>
          </a:xfrm>
        </p:spPr>
        <p:txBody>
          <a:bodyPr anchor="t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4400" b="1" dirty="0"/>
              <a:t>Joseph’s Reputation</a:t>
            </a:r>
          </a:p>
          <a:p>
            <a:pPr lvl="1">
              <a:spcAft>
                <a:spcPts val="1200"/>
              </a:spcAft>
            </a:pPr>
            <a:r>
              <a:rPr lang="en-US" sz="3200" b="1" dirty="0"/>
              <a:t>“The husband of Mary” (Matt. 1:16)</a:t>
            </a:r>
          </a:p>
          <a:p>
            <a:pPr lvl="1">
              <a:spcAft>
                <a:spcPts val="1200"/>
              </a:spcAft>
            </a:pPr>
            <a:r>
              <a:rPr lang="en-US" sz="3200" b="1" dirty="0"/>
              <a:t>“Joseph, son of David” (Matt. 1:20)</a:t>
            </a:r>
          </a:p>
          <a:p>
            <a:pPr lvl="1">
              <a:spcAft>
                <a:spcPts val="1200"/>
              </a:spcAft>
            </a:pPr>
            <a:r>
              <a:rPr lang="en-US" sz="3200" b="1" dirty="0"/>
              <a:t>“The carpenter’s son” (Matt. 13:55)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F3647-1100-B846-89F6-81F3BA6426E9}"/>
              </a:ext>
            </a:extLst>
          </p:cNvPr>
          <p:cNvSpPr txBox="1"/>
          <p:nvPr/>
        </p:nvSpPr>
        <p:spPr>
          <a:xfrm>
            <a:off x="884420" y="344774"/>
            <a:ext cx="7465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5B3E2B"/>
                </a:solidFill>
              </a:rPr>
              <a:t>Joseph—Son of David</a:t>
            </a:r>
          </a:p>
        </p:txBody>
      </p:sp>
    </p:spTree>
    <p:extLst>
      <p:ext uri="{BB962C8B-B14F-4D97-AF65-F5344CB8AC3E}">
        <p14:creationId xmlns:p14="http://schemas.microsoft.com/office/powerpoint/2010/main" val="335702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3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BDB6F-DB59-D448-8513-939230237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552" y="4856814"/>
            <a:ext cx="7886700" cy="177633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5B3E2B"/>
                </a:solidFill>
              </a:rPr>
              <a:t>Joseph Was Given an Amazing Opportunity to Raise an Amazing Child.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BDFB5-3587-9D45-99B3-272F8C0BF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2448" y="1678900"/>
            <a:ext cx="7886700" cy="3555072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4000" b="1" dirty="0"/>
              <a:t>Joseph Heard. . .</a:t>
            </a:r>
          </a:p>
          <a:p>
            <a:pPr lvl="1">
              <a:spcAft>
                <a:spcPts val="1200"/>
              </a:spcAft>
            </a:pPr>
            <a:r>
              <a:rPr lang="en-US" sz="3200" b="1" dirty="0"/>
              <a:t>From God (Matt. 1:20-25)</a:t>
            </a:r>
          </a:p>
          <a:p>
            <a:pPr lvl="1">
              <a:spcAft>
                <a:spcPts val="1200"/>
              </a:spcAft>
            </a:pPr>
            <a:r>
              <a:rPr lang="en-US" sz="3200" b="1" dirty="0"/>
              <a:t>From the Shepherds (Luke 2:8-17)</a:t>
            </a:r>
          </a:p>
          <a:p>
            <a:pPr lvl="1">
              <a:spcAft>
                <a:spcPts val="1200"/>
              </a:spcAft>
            </a:pPr>
            <a:r>
              <a:rPr lang="en-US" sz="3200" b="1" dirty="0"/>
              <a:t>From Simeon and Anna (Luke 2:25-38)</a:t>
            </a:r>
          </a:p>
          <a:p>
            <a:pPr lvl="1">
              <a:spcAft>
                <a:spcPts val="1200"/>
              </a:spcAft>
            </a:pPr>
            <a:r>
              <a:rPr lang="en-US" sz="3200" b="1" dirty="0"/>
              <a:t>From Those in the Temple (Luke 2:47-48)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615516-26B7-8F4B-B8A9-35D9C5EE695E}"/>
              </a:ext>
            </a:extLst>
          </p:cNvPr>
          <p:cNvSpPr txBox="1"/>
          <p:nvPr/>
        </p:nvSpPr>
        <p:spPr>
          <a:xfrm>
            <a:off x="884420" y="344774"/>
            <a:ext cx="7465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5B3E2B"/>
                </a:solidFill>
              </a:rPr>
              <a:t>Joseph—Son of David</a:t>
            </a:r>
          </a:p>
        </p:txBody>
      </p:sp>
    </p:spTree>
    <p:extLst>
      <p:ext uri="{BB962C8B-B14F-4D97-AF65-F5344CB8AC3E}">
        <p14:creationId xmlns:p14="http://schemas.microsoft.com/office/powerpoint/2010/main" val="2679570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3A0E4-0172-8240-91B2-E98FFE159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669" y="1471483"/>
            <a:ext cx="8718331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rgbClr val="5B3E2B"/>
                </a:solidFill>
              </a:rPr>
              <a:t>His Family Is Worthy of Imitation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8F7BD-1821-F544-B9AE-7AEA3C84F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842" y="2653258"/>
            <a:ext cx="7886700" cy="3873663"/>
          </a:xfrm>
        </p:spPr>
        <p:txBody>
          <a:bodyPr>
            <a:normAutofit/>
          </a:bodyPr>
          <a:lstStyle/>
          <a:p>
            <a:pPr marL="461963" indent="-461963">
              <a:spcAft>
                <a:spcPts val="1200"/>
              </a:spcAft>
            </a:pPr>
            <a:r>
              <a:rPr lang="en-US" sz="3200" b="1" dirty="0"/>
              <a:t>Honored Mary in His Plans and Purity </a:t>
            </a:r>
            <a:r>
              <a:rPr lang="en-US" dirty="0"/>
              <a:t>(Matt. 1:19, 25)</a:t>
            </a:r>
          </a:p>
          <a:p>
            <a:pPr marL="461963" indent="-461963">
              <a:spcAft>
                <a:spcPts val="1200"/>
              </a:spcAft>
            </a:pPr>
            <a:r>
              <a:rPr lang="en-US" sz="3200" b="1" dirty="0"/>
              <a:t>Brought His Family to Worship Consistently </a:t>
            </a:r>
            <a:r>
              <a:rPr lang="en-US" dirty="0"/>
              <a:t>(Luke 2:41; 4:16)</a:t>
            </a:r>
          </a:p>
          <a:p>
            <a:pPr marL="461963" indent="-461963">
              <a:spcAft>
                <a:spcPts val="1200"/>
              </a:spcAft>
            </a:pPr>
            <a:r>
              <a:rPr lang="en-US" sz="3200" b="1" dirty="0"/>
              <a:t>Gave Jesus Instruction and Independence </a:t>
            </a:r>
            <a:r>
              <a:rPr lang="en-US" dirty="0"/>
              <a:t>(Luke 2:41-44; 2:51-52)</a:t>
            </a:r>
          </a:p>
          <a:p>
            <a:pPr marL="461963" indent="-461963">
              <a:spcAft>
                <a:spcPts val="1200"/>
              </a:spcAft>
            </a:pPr>
            <a:endParaRPr lang="en-US" sz="3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CC7E4E-3C8A-CA46-813E-F13E168680D2}"/>
              </a:ext>
            </a:extLst>
          </p:cNvPr>
          <p:cNvSpPr txBox="1"/>
          <p:nvPr/>
        </p:nvSpPr>
        <p:spPr>
          <a:xfrm>
            <a:off x="884420" y="344774"/>
            <a:ext cx="7465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5B3E2B"/>
                </a:solidFill>
              </a:rPr>
              <a:t>Joseph—Son of David</a:t>
            </a:r>
          </a:p>
        </p:txBody>
      </p:sp>
    </p:spTree>
    <p:extLst>
      <p:ext uri="{BB962C8B-B14F-4D97-AF65-F5344CB8AC3E}">
        <p14:creationId xmlns:p14="http://schemas.microsoft.com/office/powerpoint/2010/main" val="418389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3A0E4-0172-8240-91B2-E98FFE159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669" y="1471483"/>
            <a:ext cx="8718331" cy="1325563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rgbClr val="5B3E2B"/>
                </a:solidFill>
              </a:rPr>
              <a:t>His Faith Is Worthy of Imitation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8F7BD-1821-F544-B9AE-7AEA3C84F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842" y="2653258"/>
            <a:ext cx="7886700" cy="3873663"/>
          </a:xfrm>
        </p:spPr>
        <p:txBody>
          <a:bodyPr>
            <a:normAutofit/>
          </a:bodyPr>
          <a:lstStyle/>
          <a:p>
            <a:pPr marL="461963" indent="-461963">
              <a:spcAft>
                <a:spcPts val="1200"/>
              </a:spcAft>
            </a:pPr>
            <a:r>
              <a:rPr lang="en-US" sz="3200" b="1" dirty="0"/>
              <a:t>Found Greatness in God, Not His Career </a:t>
            </a:r>
            <a:r>
              <a:rPr lang="en-US" dirty="0"/>
              <a:t>(Matt. 1:19, 24; Luke 2:24)</a:t>
            </a:r>
          </a:p>
          <a:p>
            <a:pPr marL="461963" indent="-461963">
              <a:spcAft>
                <a:spcPts val="1200"/>
              </a:spcAft>
            </a:pPr>
            <a:r>
              <a:rPr lang="en-US" sz="3200" b="1" dirty="0"/>
              <a:t>Moved with Courage and Trust in God </a:t>
            </a:r>
            <a:r>
              <a:rPr lang="en-US" sz="2800" dirty="0"/>
              <a:t>(Matt. 2:13-15, 19-23)</a:t>
            </a:r>
            <a:endParaRPr lang="en-US" dirty="0"/>
          </a:p>
          <a:p>
            <a:pPr marL="461963" indent="-461963">
              <a:spcAft>
                <a:spcPts val="1200"/>
              </a:spcAft>
            </a:pPr>
            <a:r>
              <a:rPr lang="en-US" sz="3200" b="1" dirty="0"/>
              <a:t>Obeyed God In Big Things and Small Things  </a:t>
            </a:r>
            <a:r>
              <a:rPr lang="en-US" dirty="0"/>
              <a:t>(Matt. 1:24-25; 2:14)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CC7E4E-3C8A-CA46-813E-F13E168680D2}"/>
              </a:ext>
            </a:extLst>
          </p:cNvPr>
          <p:cNvSpPr txBox="1"/>
          <p:nvPr/>
        </p:nvSpPr>
        <p:spPr>
          <a:xfrm>
            <a:off x="884420" y="344774"/>
            <a:ext cx="7465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5B3E2B"/>
                </a:solidFill>
              </a:rPr>
              <a:t>Joseph—Son of David</a:t>
            </a:r>
          </a:p>
        </p:txBody>
      </p:sp>
    </p:spTree>
    <p:extLst>
      <p:ext uri="{BB962C8B-B14F-4D97-AF65-F5344CB8AC3E}">
        <p14:creationId xmlns:p14="http://schemas.microsoft.com/office/powerpoint/2010/main" val="129413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mp:transition xmlns:mp="http://schemas.microsoft.com/office/mac/powerpoint/2008/main" spd="med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</TotalTime>
  <Words>340</Words>
  <Application>Microsoft Macintosh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Joseph Was an Ordinary Man,  Serving an Extraordinary God.</vt:lpstr>
      <vt:lpstr>Joseph Was Given an Amazing Opportunity to Raise an Amazing Child. </vt:lpstr>
      <vt:lpstr>His Family Is Worthy of Imitation</vt:lpstr>
      <vt:lpstr>His Faith Is Worthy of Imitation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Joseph, Son of David</dc:title>
  <dc:creator>Phillip Shumake</dc:creator>
  <cp:lastModifiedBy>Kyle Pope</cp:lastModifiedBy>
  <cp:revision>44</cp:revision>
  <dcterms:created xsi:type="dcterms:W3CDTF">2020-09-26T02:43:25Z</dcterms:created>
  <dcterms:modified xsi:type="dcterms:W3CDTF">2020-09-29T19:20:24Z</dcterms:modified>
</cp:coreProperties>
</file>