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9" r:id="rId3"/>
    <p:sldId id="260" r:id="rId4"/>
    <p:sldId id="262" r:id="rId5"/>
    <p:sldId id="261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697"/>
  </p:normalViewPr>
  <p:slideViewPr>
    <p:cSldViewPr snapToGrid="0" snapToObjects="1">
      <p:cViewPr varScale="1">
        <p:scale>
          <a:sx n="80" d="100"/>
          <a:sy n="80" d="100"/>
        </p:scale>
        <p:origin x="14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09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6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6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9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3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8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1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7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9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6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7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18379-9D5C-CB48-AB36-E1A8E43B10CB}" type="datetimeFigureOut">
              <a:rPr lang="en-US" smtClean="0"/>
              <a:pPr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D6373-9005-5944-A06F-1D71C978C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2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82C832-C797-A747-8A18-912E47A10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10000"/>
                    </a14:imgEffect>
                  </a14:imgLayer>
                </a14:imgProps>
              </a:ext>
            </a:extLst>
          </a:blip>
          <a:srcRect l="1544" t="9091" r="4136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5B519E-15CE-0741-814C-E6422D5F8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04" y="1122363"/>
            <a:ext cx="2711783" cy="393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D533C-4548-344E-83DA-35FDAA01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03" y="1636295"/>
            <a:ext cx="2984500" cy="31629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New Life in Christ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5ACE5-938D-694B-894E-0F3BB8B14E55}"/>
              </a:ext>
            </a:extLst>
          </p:cNvPr>
          <p:cNvSpPr txBox="1"/>
          <p:nvPr/>
        </p:nvSpPr>
        <p:spPr>
          <a:xfrm>
            <a:off x="3502203" y="705853"/>
            <a:ext cx="536908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An important opportunity available to all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 valuable choice that is open to all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 need all people have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But a need many may not recognize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Something each of us must accept or reject</a:t>
            </a:r>
          </a:p>
        </p:txBody>
      </p:sp>
    </p:spTree>
    <p:extLst>
      <p:ext uri="{BB962C8B-B14F-4D97-AF65-F5344CB8AC3E}">
        <p14:creationId xmlns:p14="http://schemas.microsoft.com/office/powerpoint/2010/main" val="4145500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82C832-C797-A747-8A18-912E47A10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10000"/>
                    </a14:imgEffect>
                  </a14:imgLayer>
                </a14:imgProps>
              </a:ext>
            </a:extLst>
          </a:blip>
          <a:srcRect l="1544" t="9091" r="4136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5B519E-15CE-0741-814C-E6422D5F8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04" y="1122363"/>
            <a:ext cx="2711783" cy="393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D533C-4548-344E-83DA-35FDAA01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03" y="1636295"/>
            <a:ext cx="2984500" cy="31629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New Life in Christ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5ACE5-938D-694B-894E-0F3BB8B14E55}"/>
              </a:ext>
            </a:extLst>
          </p:cNvPr>
          <p:cNvSpPr txBox="1"/>
          <p:nvPr/>
        </p:nvSpPr>
        <p:spPr>
          <a:xfrm>
            <a:off x="3502203" y="705853"/>
            <a:ext cx="536908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We are born in Innocence (Matt. 18:6; Jer. 19:4)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But with accountability comes sin (Rom. 7:7-9)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In this condition, we are separated from God (Isa. 59:2)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This separation is spiritual death (Eph. 2:1; Col. 2:13)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4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82C832-C797-A747-8A18-912E47A10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10000"/>
                    </a14:imgEffect>
                  </a14:imgLayer>
                </a14:imgProps>
              </a:ext>
            </a:extLst>
          </a:blip>
          <a:srcRect l="1544" t="9091" r="4136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5B519E-15CE-0741-814C-E6422D5F8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04" y="1122363"/>
            <a:ext cx="2711783" cy="393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D533C-4548-344E-83DA-35FDAA01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03" y="1636295"/>
            <a:ext cx="2984500" cy="31629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New Life in Christ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5ACE5-938D-694B-894E-0F3BB8B14E55}"/>
              </a:ext>
            </a:extLst>
          </p:cNvPr>
          <p:cNvSpPr txBox="1"/>
          <p:nvPr/>
        </p:nvSpPr>
        <p:spPr>
          <a:xfrm>
            <a:off x="3502203" y="705853"/>
            <a:ext cx="536908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How can an old thing be new again? 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How can something tarnished be clean?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How can a wrong be made right?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How can an error be erased?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All of us have faced this!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411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82C832-C797-A747-8A18-912E47A10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10000"/>
                    </a14:imgEffect>
                  </a14:imgLayer>
                </a14:imgProps>
              </a:ext>
            </a:extLst>
          </a:blip>
          <a:srcRect l="1544" t="9091" r="4136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5B519E-15CE-0741-814C-E6422D5F8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04" y="1122363"/>
            <a:ext cx="2711783" cy="393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D533C-4548-344E-83DA-35FDAA01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03" y="1636295"/>
            <a:ext cx="2984500" cy="31629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New Life in Christ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5ACE5-938D-694B-894E-0F3BB8B14E55}"/>
              </a:ext>
            </a:extLst>
          </p:cNvPr>
          <p:cNvSpPr txBox="1"/>
          <p:nvPr/>
        </p:nvSpPr>
        <p:spPr>
          <a:xfrm>
            <a:off x="3502203" y="382012"/>
            <a:ext cx="536908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Death in sin is not an isolated state (Eccl. 7:20)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All accountable souls eventually come to this (Rom. 3:9, 23)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We are powerless to change it by our merit (Prov. 28:9; Isa. 64:6)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It rests upon the mercy of God (Titus 3:3-5)</a:t>
            </a:r>
          </a:p>
        </p:txBody>
      </p:sp>
    </p:spTree>
    <p:extLst>
      <p:ext uri="{BB962C8B-B14F-4D97-AF65-F5344CB8AC3E}">
        <p14:creationId xmlns:p14="http://schemas.microsoft.com/office/powerpoint/2010/main" val="52562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82C832-C797-A747-8A18-912E47A10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10000"/>
                    </a14:imgEffect>
                  </a14:imgLayer>
                </a14:imgProps>
              </a:ext>
            </a:extLst>
          </a:blip>
          <a:srcRect l="1544" t="9091" r="4136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5B519E-15CE-0741-814C-E6422D5F8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04" y="1122363"/>
            <a:ext cx="2711783" cy="393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D533C-4548-344E-83DA-35FDAA01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03" y="1636295"/>
            <a:ext cx="2984500" cy="31629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New Life in Christ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5ACE5-938D-694B-894E-0F3BB8B14E55}"/>
              </a:ext>
            </a:extLst>
          </p:cNvPr>
          <p:cNvSpPr txBox="1"/>
          <p:nvPr/>
        </p:nvSpPr>
        <p:spPr>
          <a:xfrm>
            <a:off x="3502203" y="305068"/>
            <a:ext cx="536908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Christ offers new life (2 Cor. 5:17)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We can be “born again” (1 Pet. 1:22-23)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Those dead in sin can live again (Eph. 2:1-6)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Those alienated can be reconciled (Col. 1:21-22)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Those guilty can be forgiven (Col. 2:13-15)</a:t>
            </a:r>
          </a:p>
        </p:txBody>
      </p:sp>
    </p:spTree>
    <p:extLst>
      <p:ext uri="{BB962C8B-B14F-4D97-AF65-F5344CB8AC3E}">
        <p14:creationId xmlns:p14="http://schemas.microsoft.com/office/powerpoint/2010/main" val="826245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82C832-C797-A747-8A18-912E47A10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10000"/>
                    </a14:imgEffect>
                  </a14:imgLayer>
                </a14:imgProps>
              </a:ext>
            </a:extLst>
          </a:blip>
          <a:srcRect l="1544" t="9091" r="4136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5B519E-15CE-0741-814C-E6422D5F8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04" y="1122363"/>
            <a:ext cx="2711783" cy="393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D533C-4548-344E-83DA-35FDAA01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03" y="1636295"/>
            <a:ext cx="2984500" cy="31629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New Life in Christ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5ACE5-938D-694B-894E-0F3BB8B14E55}"/>
              </a:ext>
            </a:extLst>
          </p:cNvPr>
          <p:cNvSpPr txBox="1"/>
          <p:nvPr/>
        </p:nvSpPr>
        <p:spPr>
          <a:xfrm>
            <a:off x="3460276" y="305068"/>
            <a:ext cx="536908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It is found in the good news of Christ (Rom. 1:16)</a:t>
            </a:r>
          </a:p>
          <a:p>
            <a:pPr>
              <a:spcAft>
                <a:spcPts val="1200"/>
              </a:spcAft>
            </a:pPr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It starts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with faith in Christ (Rom. 5:1-2)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True faith leads to repentance (Acts 2:37-38)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It demands confession (Rom. 10:10)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It is initiated by burial in baptism (Col. 2:11-12)</a:t>
            </a:r>
          </a:p>
        </p:txBody>
      </p:sp>
    </p:spTree>
    <p:extLst>
      <p:ext uri="{BB962C8B-B14F-4D97-AF65-F5344CB8AC3E}">
        <p14:creationId xmlns:p14="http://schemas.microsoft.com/office/powerpoint/2010/main" val="360690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82C832-C797-A747-8A18-912E47A10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10000"/>
                    </a14:imgEffect>
                  </a14:imgLayer>
                </a14:imgProps>
              </a:ext>
            </a:extLst>
          </a:blip>
          <a:srcRect l="1544" t="9091" r="4136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5B519E-15CE-0741-814C-E6422D5F8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04" y="1122363"/>
            <a:ext cx="2711783" cy="393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D533C-4548-344E-83DA-35FDAA01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03" y="1636295"/>
            <a:ext cx="2984500" cy="31629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New Life in Christ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5ACE5-938D-694B-894E-0F3BB8B14E55}"/>
              </a:ext>
            </a:extLst>
          </p:cNvPr>
          <p:cNvSpPr txBox="1"/>
          <p:nvPr/>
        </p:nvSpPr>
        <p:spPr>
          <a:xfrm>
            <a:off x="3502203" y="1012954"/>
            <a:ext cx="53690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Do you have new life in Christ?</a:t>
            </a:r>
          </a:p>
          <a:p>
            <a:pPr>
              <a:spcAft>
                <a:spcPts val="1200"/>
              </a:spcAft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If not, why are you waiting?</a:t>
            </a:r>
          </a:p>
          <a:p>
            <a:pPr>
              <a:spcAft>
                <a:spcPts val="1200"/>
              </a:spcAft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Will you accept it today?</a:t>
            </a:r>
          </a:p>
        </p:txBody>
      </p:sp>
    </p:spTree>
    <p:extLst>
      <p:ext uri="{BB962C8B-B14F-4D97-AF65-F5344CB8AC3E}">
        <p14:creationId xmlns:p14="http://schemas.microsoft.com/office/powerpoint/2010/main" val="3387099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339</Words>
  <Application>Microsoft Macintosh PowerPoint</Application>
  <PresentationFormat>On-screen Show (4:3)</PresentationFormat>
  <Paragraphs>38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New Life in Christ</vt:lpstr>
      <vt:lpstr>New Life in Christ</vt:lpstr>
      <vt:lpstr>New Life in Christ</vt:lpstr>
      <vt:lpstr>New Life in Christ</vt:lpstr>
      <vt:lpstr>New Life in Christ</vt:lpstr>
      <vt:lpstr>New Life in Christ</vt:lpstr>
      <vt:lpstr>New Life in Christ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Pope</dc:creator>
  <cp:lastModifiedBy>Kyle Pope</cp:lastModifiedBy>
  <cp:revision>16</cp:revision>
  <dcterms:created xsi:type="dcterms:W3CDTF">2020-10-24T03:27:56Z</dcterms:created>
  <dcterms:modified xsi:type="dcterms:W3CDTF">2020-10-29T02:49:23Z</dcterms:modified>
</cp:coreProperties>
</file>