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62" r:id="rId3"/>
    <p:sldId id="258" r:id="rId4"/>
    <p:sldId id="259" r:id="rId5"/>
    <p:sldId id="260" r:id="rId6"/>
    <p:sldId id="261" r:id="rId7"/>
    <p:sldId id="263"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50000" autoAdjust="0"/>
  </p:normalViewPr>
  <p:slideViewPr>
    <p:cSldViewPr snapToGrid="0" snapToObjects="1">
      <p:cViewPr varScale="1">
        <p:scale>
          <a:sx n="103" d="100"/>
          <a:sy n="103" d="100"/>
        </p:scale>
        <p:origin x="816" y="168"/>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368F8-268C-5F47-A2DF-BCA5CC8D0455}" type="datetimeFigureOut">
              <a:rPr lang="en-US" smtClean="0"/>
              <a:t>7/11/20</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DF362E-978E-3147-B15E-9C05C207411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6" name="Footer Placeholder 5"/>
          <p:cNvSpPr>
            <a:spLocks noGrp="1"/>
          </p:cNvSpPr>
          <p:nvPr>
            <p:ph type="ftr" sz="quarter" idx="11"/>
          </p:nvPr>
        </p:nvSpPr>
        <p:spPr>
          <a:xfrm>
            <a:off x="3124200" y="5296959"/>
            <a:ext cx="2895600" cy="304271"/>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8" name="Footer Placeholder 7"/>
          <p:cNvSpPr>
            <a:spLocks noGrp="1"/>
          </p:cNvSpPr>
          <p:nvPr>
            <p:ph type="ftr" sz="quarter" idx="11"/>
          </p:nvPr>
        </p:nvSpPr>
        <p:spPr>
          <a:xfrm>
            <a:off x="3124200" y="5296959"/>
            <a:ext cx="2895600" cy="304271"/>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4" name="Footer Placeholder 3"/>
          <p:cNvSpPr>
            <a:spLocks noGrp="1"/>
          </p:cNvSpPr>
          <p:nvPr>
            <p:ph type="ftr" sz="quarter" idx="11"/>
          </p:nvPr>
        </p:nvSpPr>
        <p:spPr>
          <a:xfrm>
            <a:off x="3124200" y="5296959"/>
            <a:ext cx="2895600" cy="304271"/>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3" name="Footer Placeholder 2"/>
          <p:cNvSpPr>
            <a:spLocks noGrp="1"/>
          </p:cNvSpPr>
          <p:nvPr>
            <p:ph type="ftr" sz="quarter" idx="11"/>
          </p:nvPr>
        </p:nvSpPr>
        <p:spPr>
          <a:xfrm>
            <a:off x="3124200" y="5296959"/>
            <a:ext cx="2895600" cy="304271"/>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6" name="Footer Placeholder 5"/>
          <p:cNvSpPr>
            <a:spLocks noGrp="1"/>
          </p:cNvSpPr>
          <p:nvPr>
            <p:ph type="ftr" sz="quarter" idx="11"/>
          </p:nvPr>
        </p:nvSpPr>
        <p:spPr>
          <a:xfrm>
            <a:off x="3124200" y="5296959"/>
            <a:ext cx="2895600" cy="304271"/>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p:cNvSpPr>
            <a:spLocks noGrp="1"/>
          </p:cNvSpPr>
          <p:nvPr>
            <p:ph type="dt" sz="half" idx="10"/>
          </p:nvPr>
        </p:nvSpPr>
        <p:spPr>
          <a:xfrm>
            <a:off x="457200" y="5296959"/>
            <a:ext cx="2133600" cy="304271"/>
          </a:xfrm>
          <a:prstGeom prst="rect">
            <a:avLst/>
          </a:prstGeom>
        </p:spPr>
        <p:txBody>
          <a:bodyPr/>
          <a:lstStyle/>
          <a:p>
            <a:fld id="{0B8E2440-6925-E447-A0EB-F27B879AC3CF}" type="datetimeFigureOut">
              <a:rPr lang="en-US" smtClean="0"/>
              <a:pPr/>
              <a:t>7/11/20</a:t>
            </a:fld>
            <a:endParaRPr lang="en-US"/>
          </a:p>
        </p:txBody>
      </p:sp>
      <p:sp>
        <p:nvSpPr>
          <p:cNvPr id="6" name="Footer Placeholder 5"/>
          <p:cNvSpPr>
            <a:spLocks noGrp="1"/>
          </p:cNvSpPr>
          <p:nvPr>
            <p:ph type="ftr" sz="quarter" idx="11"/>
          </p:nvPr>
        </p:nvSpPr>
        <p:spPr>
          <a:xfrm>
            <a:off x="3124200" y="5296959"/>
            <a:ext cx="2895600" cy="304271"/>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5296959"/>
            <a:ext cx="2133600" cy="304271"/>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srcRect l="1667" b="10671"/>
          <a:stretch>
            <a:fillRect/>
          </a:stretch>
        </p:blipFill>
        <p:spPr>
          <a:xfrm>
            <a:off x="0" y="0"/>
            <a:ext cx="9144000" cy="5715000"/>
          </a:xfrm>
          <a:prstGeom prst="rect">
            <a:avLst/>
          </a:prstGeom>
        </p:spPr>
      </p:pic>
      <p:sp>
        <p:nvSpPr>
          <p:cNvPr id="2" name="Title Placeholder 1"/>
          <p:cNvSpPr>
            <a:spLocks noGrp="1"/>
          </p:cNvSpPr>
          <p:nvPr>
            <p:ph type="title"/>
          </p:nvPr>
        </p:nvSpPr>
        <p:spPr>
          <a:xfrm>
            <a:off x="1257300" y="228865"/>
            <a:ext cx="7429500" cy="952500"/>
          </a:xfrm>
          <a:prstGeom prst="rect">
            <a:avLst/>
          </a:prstGeom>
          <a:effectLst>
            <a:outerShdw blurRad="50800" dist="38100" dir="2700000">
              <a:srgbClr val="000000">
                <a:alpha val="43000"/>
              </a:srgbClr>
            </a:outerShdw>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00200" y="1333501"/>
            <a:ext cx="7086600" cy="33549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0985" rtl="0" eaLnBrk="1" latinLnBrk="0" hangingPunct="1">
        <a:spcBef>
          <a:spcPct val="0"/>
        </a:spcBef>
        <a:buNone/>
        <a:defRPr sz="3667" b="1" kern="1200">
          <a:solidFill>
            <a:schemeClr val="bg1"/>
          </a:solidFill>
          <a:latin typeface="+mj-lt"/>
          <a:ea typeface="+mj-ea"/>
          <a:cs typeface="+mj-cs"/>
        </a:defRPr>
      </a:lvl1pPr>
    </p:titleStyle>
    <p:bodyStyle>
      <a:lvl1pPr marL="285739" indent="-285739" algn="l" defTabSz="380985" rtl="0" eaLnBrk="1" latinLnBrk="0" hangingPunct="1">
        <a:spcBef>
          <a:spcPct val="20000"/>
        </a:spcBef>
        <a:buFont typeface="Arial"/>
        <a:buChar char="•"/>
        <a:defRPr sz="2667" b="1" kern="1200">
          <a:solidFill>
            <a:srgbClr val="FF8000"/>
          </a:solidFill>
          <a:effectLst>
            <a:outerShdw blurRad="50800" dist="38100" dir="2700000">
              <a:srgbClr val="000000">
                <a:alpha val="43000"/>
              </a:srgbClr>
            </a:outerShdw>
          </a:effectLst>
          <a:latin typeface="+mn-lt"/>
          <a:ea typeface="+mn-ea"/>
          <a:cs typeface="+mn-cs"/>
        </a:defRPr>
      </a:lvl1pPr>
      <a:lvl2pPr marL="619100" indent="-238115" algn="l" defTabSz="380985" rtl="0" eaLnBrk="1" latinLnBrk="0" hangingPunct="1">
        <a:spcBef>
          <a:spcPct val="20000"/>
        </a:spcBef>
        <a:buFont typeface="Arial"/>
        <a:buChar char="–"/>
        <a:defRPr sz="2333" b="1" kern="1200">
          <a:solidFill>
            <a:srgbClr val="FF8000"/>
          </a:solidFill>
          <a:effectLst>
            <a:outerShdw blurRad="50800" dist="38100" dir="2700000">
              <a:srgbClr val="000000">
                <a:alpha val="43000"/>
              </a:srgbClr>
            </a:outerShdw>
          </a:effectLst>
          <a:latin typeface="+mn-lt"/>
          <a:ea typeface="+mn-ea"/>
          <a:cs typeface="+mn-cs"/>
        </a:defRPr>
      </a:lvl2pPr>
      <a:lvl3pPr marL="952462" indent="-190492" algn="l" defTabSz="380985" rtl="0" eaLnBrk="1" latinLnBrk="0" hangingPunct="1">
        <a:spcBef>
          <a:spcPct val="20000"/>
        </a:spcBef>
        <a:buFont typeface="Arial"/>
        <a:buChar char="•"/>
        <a:defRPr sz="2000" b="1" kern="1200">
          <a:solidFill>
            <a:srgbClr val="FF8000"/>
          </a:solidFill>
          <a:effectLst>
            <a:outerShdw blurRad="50800" dist="38100" dir="2700000">
              <a:srgbClr val="000000">
                <a:alpha val="43000"/>
              </a:srgbClr>
            </a:outerShdw>
          </a:effectLst>
          <a:latin typeface="+mn-lt"/>
          <a:ea typeface="+mn-ea"/>
          <a:cs typeface="+mn-cs"/>
        </a:defRPr>
      </a:lvl3pPr>
      <a:lvl4pPr marL="1333447" indent="-190492" algn="l" defTabSz="380985" rtl="0" eaLnBrk="1" latinLnBrk="0" hangingPunct="1">
        <a:spcBef>
          <a:spcPct val="20000"/>
        </a:spcBef>
        <a:buFont typeface="Arial"/>
        <a:buChar char="–"/>
        <a:defRPr sz="1667" b="1" kern="1200">
          <a:solidFill>
            <a:srgbClr val="FF8000"/>
          </a:solidFill>
          <a:effectLst>
            <a:outerShdw blurRad="50800" dist="38100" dir="2700000">
              <a:srgbClr val="000000">
                <a:alpha val="43000"/>
              </a:srgbClr>
            </a:outerShdw>
          </a:effectLst>
          <a:latin typeface="+mn-lt"/>
          <a:ea typeface="+mn-ea"/>
          <a:cs typeface="+mn-cs"/>
        </a:defRPr>
      </a:lvl4pPr>
      <a:lvl5pPr marL="1714431" indent="-190492" algn="l" defTabSz="380985" rtl="0" eaLnBrk="1" latinLnBrk="0" hangingPunct="1">
        <a:spcBef>
          <a:spcPct val="20000"/>
        </a:spcBef>
        <a:buFont typeface="Arial"/>
        <a:buChar char="»"/>
        <a:defRPr sz="1667" b="1" kern="1200">
          <a:solidFill>
            <a:srgbClr val="FF8000"/>
          </a:solidFill>
          <a:effectLst>
            <a:outerShdw blurRad="50800" dist="38100" dir="2700000">
              <a:srgbClr val="000000">
                <a:alpha val="43000"/>
              </a:srgbClr>
            </a:outerShdw>
          </a:effectLst>
          <a:latin typeface="+mn-lt"/>
          <a:ea typeface="+mn-ea"/>
          <a:cs typeface="+mn-cs"/>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normAutofit/>
          </a:bodyPr>
          <a:lstStyle/>
          <a:p>
            <a:r>
              <a:rPr lang="en-US" sz="4800" dirty="0"/>
              <a:t>Philippians 2:5-8</a:t>
            </a:r>
          </a:p>
        </p:txBody>
      </p:sp>
      <p:sp>
        <p:nvSpPr>
          <p:cNvPr id="6" name="Content Placeholder 2">
            <a:extLst>
              <a:ext uri="{FF2B5EF4-FFF2-40B4-BE49-F238E27FC236}">
                <a16:creationId xmlns:a16="http://schemas.microsoft.com/office/drawing/2014/main" id="{1095E0E5-7A59-7040-BB19-A4E72AC53567}"/>
              </a:ext>
            </a:extLst>
          </p:cNvPr>
          <p:cNvSpPr>
            <a:spLocks noGrp="1"/>
          </p:cNvSpPr>
          <p:nvPr>
            <p:ph idx="1"/>
          </p:nvPr>
        </p:nvSpPr>
        <p:spPr>
          <a:xfrm>
            <a:off x="1705232" y="1317393"/>
            <a:ext cx="6981567" cy="3371024"/>
          </a:xfrm>
        </p:spPr>
        <p:txBody>
          <a:bodyPr>
            <a:normAutofit fontScale="85000" lnSpcReduction="20000"/>
          </a:bodyPr>
          <a:lstStyle/>
          <a:p>
            <a:pPr marL="0" indent="0">
              <a:spcBef>
                <a:spcPts val="0"/>
              </a:spcBef>
              <a:buNone/>
            </a:pPr>
            <a:r>
              <a:rPr lang="en-US" sz="3250" dirty="0">
                <a:solidFill>
                  <a:schemeClr val="bg1">
                    <a:lumMod val="85000"/>
                  </a:schemeClr>
                </a:solidFill>
                <a:effectLst/>
              </a:rPr>
              <a:t>“Let this mind be in you which was also in Christ Jesus, who, being in the form of God, did not consider it robbery to be equal with God, but made Himself of no reputation, taking the form of a bondservant, and coming in the likeness of men. And being found in appearance as a man, He humbled Himself and became obedient to the point of death, even the death of the cross” (NKJV).</a:t>
            </a:r>
            <a:endParaRPr lang="en-US" dirty="0">
              <a:solidFill>
                <a:schemeClr val="bg1">
                  <a:lumMod val="85000"/>
                </a:schemeClr>
              </a:solidFill>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noAutofit/>
          </a:bodyPr>
          <a:lstStyle/>
          <a:p>
            <a:r>
              <a:rPr lang="en-US" sz="4400" dirty="0"/>
              <a:t>Putting on the Mind of Christ</a:t>
            </a:r>
          </a:p>
        </p:txBody>
      </p:sp>
      <p:sp>
        <p:nvSpPr>
          <p:cNvPr id="3" name="Content Placeholder 2"/>
          <p:cNvSpPr>
            <a:spLocks noGrp="1"/>
          </p:cNvSpPr>
          <p:nvPr>
            <p:ph idx="1"/>
          </p:nvPr>
        </p:nvSpPr>
        <p:spPr>
          <a:xfrm>
            <a:off x="1642820" y="1662938"/>
            <a:ext cx="7043979" cy="3025479"/>
          </a:xfrm>
          <a:effectLst/>
        </p:spPr>
        <p:txBody>
          <a:bodyPr/>
          <a:lstStyle/>
          <a:p>
            <a:pPr>
              <a:spcAft>
                <a:spcPts val="1500"/>
              </a:spcAft>
              <a:buNone/>
            </a:pPr>
            <a:r>
              <a:rPr lang="en-US" sz="3600" dirty="0">
                <a:solidFill>
                  <a:schemeClr val="bg1">
                    <a:lumMod val="85000"/>
                  </a:schemeClr>
                </a:solidFill>
                <a:effectLst/>
              </a:rPr>
              <a:t>I. It Was Not “Carnal” (Rom. 8:5-9).</a:t>
            </a:r>
          </a:p>
          <a:p>
            <a:pPr marL="809625" indent="-520700">
              <a:buNone/>
            </a:pPr>
            <a:r>
              <a:rPr lang="en-US" sz="3600" dirty="0">
                <a:solidFill>
                  <a:schemeClr val="bg1">
                    <a:lumMod val="85000"/>
                  </a:schemeClr>
                </a:solidFill>
                <a:effectLst/>
              </a:rPr>
              <a:t>A. Interested in spiritual matters (Luke 2:49; 4:16)</a:t>
            </a:r>
          </a:p>
          <a:p>
            <a:pPr>
              <a:buNone/>
            </a:pPr>
            <a:endParaRPr lang="en-US" dirty="0">
              <a:solidFill>
                <a:srgbClr val="BFBFBF"/>
              </a:solidFill>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normAutofit/>
          </a:bodyPr>
          <a:lstStyle/>
          <a:p>
            <a:r>
              <a:rPr lang="en-US" sz="4400" dirty="0"/>
              <a:t>Putting on the Mind of Christ</a:t>
            </a:r>
          </a:p>
        </p:txBody>
      </p:sp>
      <p:sp>
        <p:nvSpPr>
          <p:cNvPr id="3" name="Content Placeholder 2"/>
          <p:cNvSpPr>
            <a:spLocks noGrp="1"/>
          </p:cNvSpPr>
          <p:nvPr>
            <p:ph idx="1"/>
          </p:nvPr>
        </p:nvSpPr>
        <p:spPr>
          <a:xfrm>
            <a:off x="1949883" y="1662938"/>
            <a:ext cx="6496694" cy="3025479"/>
          </a:xfrm>
        </p:spPr>
        <p:txBody>
          <a:bodyPr>
            <a:normAutofit/>
          </a:bodyPr>
          <a:lstStyle/>
          <a:p>
            <a:pPr marL="432577" indent="-432577">
              <a:spcAft>
                <a:spcPts val="1500"/>
              </a:spcAft>
              <a:buNone/>
            </a:pPr>
            <a:r>
              <a:rPr lang="en-US" sz="3600" dirty="0">
                <a:solidFill>
                  <a:schemeClr val="bg1">
                    <a:lumMod val="85000"/>
                  </a:schemeClr>
                </a:solidFill>
                <a:effectLst/>
              </a:rPr>
              <a:t>II. It Was Not Interested In Retribution (1 Pet. 2:21-24).</a:t>
            </a:r>
          </a:p>
          <a:p>
            <a:pPr marL="809625" indent="-520700">
              <a:buNone/>
            </a:pPr>
            <a:r>
              <a:rPr lang="en-US" sz="3600" dirty="0">
                <a:solidFill>
                  <a:schemeClr val="bg1">
                    <a:lumMod val="85000"/>
                  </a:schemeClr>
                </a:solidFill>
                <a:effectLst/>
              </a:rPr>
              <a:t>A. Nor Self defense (Matt. 27:11-14)</a:t>
            </a:r>
          </a:p>
          <a:p>
            <a:pPr>
              <a:buNone/>
            </a:pPr>
            <a:endParaRPr lang="en-US" sz="2800" dirty="0">
              <a:solidFill>
                <a:schemeClr val="bg1">
                  <a:lumMod val="85000"/>
                </a:schemeClr>
              </a:solidFill>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normAutofit/>
          </a:bodyPr>
          <a:lstStyle/>
          <a:p>
            <a:r>
              <a:rPr lang="en-US" sz="4400" dirty="0"/>
              <a:t>Putting on the Mind of Christ</a:t>
            </a:r>
          </a:p>
        </p:txBody>
      </p:sp>
      <p:sp>
        <p:nvSpPr>
          <p:cNvPr id="3" name="Content Placeholder 2"/>
          <p:cNvSpPr>
            <a:spLocks noGrp="1"/>
          </p:cNvSpPr>
          <p:nvPr>
            <p:ph idx="1"/>
          </p:nvPr>
        </p:nvSpPr>
        <p:spPr>
          <a:xfrm>
            <a:off x="1949883" y="1446973"/>
            <a:ext cx="6853154" cy="3241444"/>
          </a:xfrm>
        </p:spPr>
        <p:txBody>
          <a:bodyPr>
            <a:noAutofit/>
          </a:bodyPr>
          <a:lstStyle/>
          <a:p>
            <a:pPr marL="432577" indent="-432577">
              <a:spcAft>
                <a:spcPts val="1500"/>
              </a:spcAft>
              <a:buNone/>
            </a:pPr>
            <a:r>
              <a:rPr lang="en-US" sz="3600" dirty="0">
                <a:solidFill>
                  <a:schemeClr val="bg1">
                    <a:lumMod val="85000"/>
                  </a:schemeClr>
                </a:solidFill>
                <a:effectLst/>
              </a:rPr>
              <a:t>III. It Was Patient.</a:t>
            </a:r>
          </a:p>
          <a:p>
            <a:pPr marL="907485" indent="-619100">
              <a:buAutoNum type="alphaUcPeriod"/>
            </a:pPr>
            <a:r>
              <a:rPr lang="en-US" sz="3200" dirty="0">
                <a:solidFill>
                  <a:schemeClr val="bg1">
                    <a:lumMod val="85000"/>
                  </a:schemeClr>
                </a:solidFill>
                <a:effectLst/>
              </a:rPr>
              <a:t>Towards bad attitudes among the disciples (Luke 9:46-48; 22:24-30).</a:t>
            </a:r>
          </a:p>
          <a:p>
            <a:pPr marL="907485" indent="-619100">
              <a:buAutoNum type="alphaUcPeriod"/>
            </a:pPr>
            <a:r>
              <a:rPr lang="en-US" sz="3200" dirty="0">
                <a:solidFill>
                  <a:schemeClr val="bg1">
                    <a:lumMod val="85000"/>
                  </a:schemeClr>
                </a:solidFill>
                <a:effectLst/>
              </a:rPr>
              <a:t>Towards misunderstood teaching (Luke 17:20-21; Acts 1:6-8).</a:t>
            </a:r>
          </a:p>
          <a:p>
            <a:pPr>
              <a:buNone/>
            </a:pPr>
            <a:endParaRPr lang="en-US" sz="2800" dirty="0">
              <a:solidFill>
                <a:schemeClr val="bg1">
                  <a:lumMod val="85000"/>
                </a:schemeClr>
              </a:solidFill>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normAutofit/>
          </a:bodyPr>
          <a:lstStyle/>
          <a:p>
            <a:r>
              <a:rPr lang="en-US" sz="4400" dirty="0"/>
              <a:t>Putting on the Mind of Christ</a:t>
            </a:r>
          </a:p>
        </p:txBody>
      </p:sp>
      <p:sp>
        <p:nvSpPr>
          <p:cNvPr id="3" name="Content Placeholder 2"/>
          <p:cNvSpPr>
            <a:spLocks noGrp="1"/>
          </p:cNvSpPr>
          <p:nvPr>
            <p:ph idx="1"/>
          </p:nvPr>
        </p:nvSpPr>
        <p:spPr>
          <a:xfrm>
            <a:off x="1949882" y="1695334"/>
            <a:ext cx="6736918" cy="2993083"/>
          </a:xfrm>
        </p:spPr>
        <p:txBody>
          <a:bodyPr>
            <a:noAutofit/>
          </a:bodyPr>
          <a:lstStyle/>
          <a:p>
            <a:pPr marL="581025" indent="-581025">
              <a:spcAft>
                <a:spcPts val="1500"/>
              </a:spcAft>
              <a:buNone/>
            </a:pPr>
            <a:r>
              <a:rPr lang="en-US" sz="3600" dirty="0">
                <a:solidFill>
                  <a:schemeClr val="bg1">
                    <a:lumMod val="85000"/>
                  </a:schemeClr>
                </a:solidFill>
              </a:rPr>
              <a:t>IV. It Is Considerate (Matt. 19:13-15).</a:t>
            </a:r>
          </a:p>
          <a:p>
            <a:pPr marL="907485" indent="-619100">
              <a:buAutoNum type="alphaUcPeriod"/>
            </a:pPr>
            <a:r>
              <a:rPr lang="en-US" sz="3600" dirty="0">
                <a:solidFill>
                  <a:schemeClr val="bg1">
                    <a:lumMod val="85000"/>
                  </a:schemeClr>
                </a:solidFill>
              </a:rPr>
              <a:t>“Kindness of God... through Jesus Christ” (Titus 3:3-7).</a:t>
            </a:r>
          </a:p>
          <a:p>
            <a:pPr>
              <a:buNone/>
            </a:pPr>
            <a:endParaRPr lang="en-US" sz="3200" dirty="0">
              <a:solidFill>
                <a:schemeClr val="bg1">
                  <a:lumMod val="8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normAutofit/>
          </a:bodyPr>
          <a:lstStyle/>
          <a:p>
            <a:r>
              <a:rPr lang="en-US" sz="4400" dirty="0"/>
              <a:t>Putting on the Mind of Christ</a:t>
            </a:r>
          </a:p>
        </p:txBody>
      </p:sp>
      <p:sp>
        <p:nvSpPr>
          <p:cNvPr id="3" name="Content Placeholder 2"/>
          <p:cNvSpPr>
            <a:spLocks noGrp="1"/>
          </p:cNvSpPr>
          <p:nvPr>
            <p:ph idx="1"/>
          </p:nvPr>
        </p:nvSpPr>
        <p:spPr>
          <a:xfrm>
            <a:off x="1949883" y="1317393"/>
            <a:ext cx="6198590" cy="3371025"/>
          </a:xfrm>
        </p:spPr>
        <p:txBody>
          <a:bodyPr>
            <a:noAutofit/>
          </a:bodyPr>
          <a:lstStyle/>
          <a:p>
            <a:pPr marL="432577" indent="-432577">
              <a:spcAft>
                <a:spcPts val="1500"/>
              </a:spcAft>
              <a:buNone/>
            </a:pPr>
            <a:r>
              <a:rPr lang="en-US" sz="3600" dirty="0">
                <a:solidFill>
                  <a:schemeClr val="bg1">
                    <a:lumMod val="85000"/>
                  </a:schemeClr>
                </a:solidFill>
              </a:rPr>
              <a:t>V. It Is Compassionate (Matt. 9:36; 14:14; 15:32).</a:t>
            </a:r>
          </a:p>
          <a:p>
            <a:pPr marL="907485" indent="-619100">
              <a:buAutoNum type="alphaUcPeriod"/>
            </a:pPr>
            <a:r>
              <a:rPr lang="en-US" sz="3200" dirty="0">
                <a:solidFill>
                  <a:schemeClr val="bg1">
                    <a:lumMod val="85000"/>
                  </a:schemeClr>
                </a:solidFill>
              </a:rPr>
              <a:t>“Jesus wept” (John 11:32-36).</a:t>
            </a:r>
          </a:p>
          <a:p>
            <a:pPr marL="907485" indent="-619100">
              <a:buAutoNum type="alphaUcPeriod"/>
            </a:pPr>
            <a:r>
              <a:rPr lang="en-US" sz="3200" dirty="0">
                <a:solidFill>
                  <a:schemeClr val="bg1">
                    <a:lumMod val="85000"/>
                  </a:schemeClr>
                </a:solidFill>
              </a:rPr>
              <a:t>One who can sympathize (Heb. 4:14-16).</a:t>
            </a:r>
            <a:endParaRPr lang="en-US" sz="2800" dirty="0">
              <a:solidFill>
                <a:schemeClr val="bg1">
                  <a:lumMod val="8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normAutofit/>
          </a:bodyPr>
          <a:lstStyle/>
          <a:p>
            <a:r>
              <a:rPr lang="en-US" sz="4400" dirty="0"/>
              <a:t>Putting on the Mind of Christ</a:t>
            </a:r>
          </a:p>
        </p:txBody>
      </p:sp>
      <p:sp>
        <p:nvSpPr>
          <p:cNvPr id="3" name="Content Placeholder 2"/>
          <p:cNvSpPr>
            <a:spLocks noGrp="1"/>
          </p:cNvSpPr>
          <p:nvPr>
            <p:ph idx="1"/>
          </p:nvPr>
        </p:nvSpPr>
        <p:spPr>
          <a:xfrm>
            <a:off x="1949883" y="1317393"/>
            <a:ext cx="6198590" cy="3371025"/>
          </a:xfrm>
        </p:spPr>
        <p:txBody>
          <a:bodyPr>
            <a:noAutofit/>
          </a:bodyPr>
          <a:lstStyle/>
          <a:p>
            <a:pPr marL="432577" indent="-432577">
              <a:spcAft>
                <a:spcPts val="1500"/>
              </a:spcAft>
              <a:buNone/>
            </a:pPr>
            <a:r>
              <a:rPr lang="en-US" sz="3600" dirty="0">
                <a:solidFill>
                  <a:schemeClr val="bg1">
                    <a:lumMod val="85000"/>
                  </a:schemeClr>
                </a:solidFill>
              </a:rPr>
              <a:t>V. It Is Compassionate (Matt. 9:36; 14:14; 15:32).</a:t>
            </a:r>
          </a:p>
          <a:p>
            <a:pPr marL="907485" indent="-619100">
              <a:buFont typeface="+mj-lt"/>
              <a:buAutoNum type="alphaUcPeriod" startAt="3"/>
            </a:pPr>
            <a:r>
              <a:rPr lang="en-US" sz="3200" dirty="0">
                <a:solidFill>
                  <a:schemeClr val="bg1">
                    <a:lumMod val="85000"/>
                  </a:schemeClr>
                </a:solidFill>
              </a:rPr>
              <a:t>“Father forgive them” (Luke 23:34)</a:t>
            </a:r>
          </a:p>
          <a:p>
            <a:pPr>
              <a:buNone/>
            </a:pPr>
            <a:endParaRPr lang="en-US" sz="2800" dirty="0">
              <a:solidFill>
                <a:schemeClr val="bg1">
                  <a:lumMod val="85000"/>
                </a:schemeClr>
              </a:solidFill>
            </a:endParaRPr>
          </a:p>
        </p:txBody>
      </p:sp>
    </p:spTree>
    <p:extLst>
      <p:ext uri="{BB962C8B-B14F-4D97-AF65-F5344CB8AC3E}">
        <p14:creationId xmlns:p14="http://schemas.microsoft.com/office/powerpoint/2010/main" val="30271900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TotalTime>
  <Words>279</Words>
  <Application>Microsoft Macintosh PowerPoint</Application>
  <PresentationFormat>On-screen Show (16:10)</PresentationFormat>
  <Paragraphs>22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Philippians 2:5-8</vt:lpstr>
      <vt:lpstr>Putting on the Mind of Christ</vt:lpstr>
      <vt:lpstr>Putting on the Mind of Christ</vt:lpstr>
      <vt:lpstr>Putting on the Mind of Christ</vt:lpstr>
      <vt:lpstr>Putting on the Mind of Christ</vt:lpstr>
      <vt:lpstr>Putting on the Mind of Christ</vt:lpstr>
      <vt:lpstr>Putting on the Mind of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on the Mind of Christ</dc:title>
  <dc:creator>Kyle Pope</dc:creator>
  <cp:lastModifiedBy>Kyle Pope</cp:lastModifiedBy>
  <cp:revision>9</cp:revision>
  <dcterms:created xsi:type="dcterms:W3CDTF">2020-07-07T08:56:44Z</dcterms:created>
  <dcterms:modified xsi:type="dcterms:W3CDTF">2020-07-12T02:01:57Z</dcterms:modified>
</cp:coreProperties>
</file>