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autoCompressPictures="0">
  <p:sldMasterIdLst>
    <p:sldMasterId id="2147483648" r:id="rId1"/>
  </p:sldMasterIdLst>
  <p:notesMasterIdLst>
    <p:notesMasterId r:id="rId9"/>
  </p:notesMasterIdLst>
  <p:sldIdLst>
    <p:sldId id="258" r:id="rId2"/>
    <p:sldId id="259" r:id="rId3"/>
    <p:sldId id="257" r:id="rId4"/>
    <p:sldId id="260" r:id="rId5"/>
    <p:sldId id="261" r:id="rId6"/>
    <p:sldId id="262" r:id="rId7"/>
    <p:sldId id="263"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imes New Roman" panose="02020603050405020304" pitchFamily="18"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p:restoredTop sz="94697"/>
  </p:normalViewPr>
  <p:slideViewPr>
    <p:cSldViewPr>
      <p:cViewPr varScale="1">
        <p:scale>
          <a:sx n="80" d="100"/>
          <a:sy n="80" d="100"/>
        </p:scale>
        <p:origin x="1496"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AB1C5BD9-C212-B545-83BE-912F81C2C6B0}"/>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12291" name="Rectangle 3">
            <a:extLst>
              <a:ext uri="{FF2B5EF4-FFF2-40B4-BE49-F238E27FC236}">
                <a16:creationId xmlns:a16="http://schemas.microsoft.com/office/drawing/2014/main" id="{B18DA3D7-290E-8B44-AFE6-1292ACAD675C}"/>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12292" name="Rectangle 4">
            <a:extLst>
              <a:ext uri="{FF2B5EF4-FFF2-40B4-BE49-F238E27FC236}">
                <a16:creationId xmlns:a16="http://schemas.microsoft.com/office/drawing/2014/main" id="{6F680693-C870-5845-8687-0277D2686617}"/>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a:extLst>
              <a:ext uri="{FF2B5EF4-FFF2-40B4-BE49-F238E27FC236}">
                <a16:creationId xmlns:a16="http://schemas.microsoft.com/office/drawing/2014/main" id="{5B2D125B-9922-694A-AF5E-B3D94CF788FA}"/>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2294" name="Rectangle 6">
            <a:extLst>
              <a:ext uri="{FF2B5EF4-FFF2-40B4-BE49-F238E27FC236}">
                <a16:creationId xmlns:a16="http://schemas.microsoft.com/office/drawing/2014/main" id="{130A6DDB-A9A0-8449-B159-8A8074113CDA}"/>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12295" name="Rectangle 7">
            <a:extLst>
              <a:ext uri="{FF2B5EF4-FFF2-40B4-BE49-F238E27FC236}">
                <a16:creationId xmlns:a16="http://schemas.microsoft.com/office/drawing/2014/main" id="{A102AED7-A20E-BA4A-BC45-EDD6713216B0}"/>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4CDE769-5F91-7745-B6B3-4481A70F0550}"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60CA256-3E44-FE42-9208-86F8B5F152EF}"/>
              </a:ext>
            </a:extLst>
          </p:cNvPr>
          <p:cNvSpPr>
            <a:spLocks noGrp="1" noChangeArrowheads="1"/>
          </p:cNvSpPr>
          <p:nvPr>
            <p:ph type="sldNum" sz="quarter" idx="5"/>
          </p:nvPr>
        </p:nvSpPr>
        <p:spPr>
          <a:ln/>
        </p:spPr>
        <p:txBody>
          <a:bodyPr/>
          <a:lstStyle/>
          <a:p>
            <a:fld id="{70FF715C-55D9-4B42-93CA-EC2C7770C754}" type="slidenum">
              <a:rPr lang="en-US" altLang="en-US"/>
              <a:pPr/>
              <a:t>1</a:t>
            </a:fld>
            <a:endParaRPr lang="en-US" altLang="en-US"/>
          </a:p>
        </p:txBody>
      </p:sp>
      <p:sp>
        <p:nvSpPr>
          <p:cNvPr id="17410" name="Rectangle 2">
            <a:extLst>
              <a:ext uri="{FF2B5EF4-FFF2-40B4-BE49-F238E27FC236}">
                <a16:creationId xmlns:a16="http://schemas.microsoft.com/office/drawing/2014/main" id="{6C60ADC2-B8AE-724F-9C86-A09DE00B5C6B}"/>
              </a:ext>
            </a:extLst>
          </p:cNvPr>
          <p:cNvSpPr>
            <a:spLocks noGrp="1" noRot="1" noChangeAspect="1" noChangeArrowheads="1" noTextEdit="1"/>
          </p:cNvSpPr>
          <p:nvPr>
            <p:ph type="sldImg"/>
          </p:nvPr>
        </p:nvSpPr>
        <p:spPr>
          <a:ln/>
        </p:spPr>
      </p:sp>
      <p:sp>
        <p:nvSpPr>
          <p:cNvPr id="17411" name="Rectangle 3">
            <a:extLst>
              <a:ext uri="{FF2B5EF4-FFF2-40B4-BE49-F238E27FC236}">
                <a16:creationId xmlns:a16="http://schemas.microsoft.com/office/drawing/2014/main" id="{BADCBBA5-B9A8-9B4C-AF65-A0FB02017BE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420CB82-B1FD-3A41-822D-DEB062BB6022}"/>
              </a:ext>
            </a:extLst>
          </p:cNvPr>
          <p:cNvSpPr>
            <a:spLocks noGrp="1" noChangeArrowheads="1"/>
          </p:cNvSpPr>
          <p:nvPr>
            <p:ph type="sldNum" sz="quarter" idx="5"/>
          </p:nvPr>
        </p:nvSpPr>
        <p:spPr>
          <a:ln/>
        </p:spPr>
        <p:txBody>
          <a:bodyPr/>
          <a:lstStyle/>
          <a:p>
            <a:fld id="{DDC9F819-FFCE-4248-ACAA-63635CAA07E5}" type="slidenum">
              <a:rPr lang="en-US" altLang="en-US"/>
              <a:pPr/>
              <a:t>2</a:t>
            </a:fld>
            <a:endParaRPr lang="en-US" altLang="en-US"/>
          </a:p>
        </p:txBody>
      </p:sp>
      <p:sp>
        <p:nvSpPr>
          <p:cNvPr id="19458" name="Rectangle 2">
            <a:extLst>
              <a:ext uri="{FF2B5EF4-FFF2-40B4-BE49-F238E27FC236}">
                <a16:creationId xmlns:a16="http://schemas.microsoft.com/office/drawing/2014/main" id="{E060B5A8-5B90-4841-A9E8-17C64CABE396}"/>
              </a:ext>
            </a:extLst>
          </p:cNvPr>
          <p:cNvSpPr>
            <a:spLocks noGrp="1" noRot="1" noChangeAspect="1" noChangeArrowheads="1" noTextEdit="1"/>
          </p:cNvSpPr>
          <p:nvPr>
            <p:ph type="sldImg"/>
          </p:nvPr>
        </p:nvSpPr>
        <p:spPr>
          <a:ln/>
        </p:spPr>
      </p:sp>
      <p:sp>
        <p:nvSpPr>
          <p:cNvPr id="19459" name="Rectangle 3">
            <a:extLst>
              <a:ext uri="{FF2B5EF4-FFF2-40B4-BE49-F238E27FC236}">
                <a16:creationId xmlns:a16="http://schemas.microsoft.com/office/drawing/2014/main" id="{FFABDD9F-0687-F04D-BDA1-BF1FA487063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7F69270-0A7B-D143-9C8B-94548B80DF18}"/>
              </a:ext>
            </a:extLst>
          </p:cNvPr>
          <p:cNvSpPr>
            <a:spLocks noGrp="1" noChangeArrowheads="1"/>
          </p:cNvSpPr>
          <p:nvPr>
            <p:ph type="sldNum" sz="quarter" idx="5"/>
          </p:nvPr>
        </p:nvSpPr>
        <p:spPr>
          <a:ln/>
        </p:spPr>
        <p:txBody>
          <a:bodyPr/>
          <a:lstStyle/>
          <a:p>
            <a:fld id="{4D1AF182-AB16-4C4C-ABCB-F09E4B6253CD}" type="slidenum">
              <a:rPr lang="en-US" altLang="en-US"/>
              <a:pPr/>
              <a:t>3</a:t>
            </a:fld>
            <a:endParaRPr lang="en-US" altLang="en-US"/>
          </a:p>
        </p:txBody>
      </p:sp>
      <p:sp>
        <p:nvSpPr>
          <p:cNvPr id="15362" name="Rectangle 2">
            <a:extLst>
              <a:ext uri="{FF2B5EF4-FFF2-40B4-BE49-F238E27FC236}">
                <a16:creationId xmlns:a16="http://schemas.microsoft.com/office/drawing/2014/main" id="{57A1C997-CF25-7448-B87D-65BF5E6A6F2A}"/>
              </a:ext>
            </a:extLst>
          </p:cNvPr>
          <p:cNvSpPr>
            <a:spLocks noGrp="1" noRot="1" noChangeAspect="1" noChangeArrowheads="1" noTextEdit="1"/>
          </p:cNvSpPr>
          <p:nvPr>
            <p:ph type="sldImg"/>
          </p:nvPr>
        </p:nvSpPr>
        <p:spPr>
          <a:ln/>
        </p:spPr>
      </p:sp>
      <p:sp>
        <p:nvSpPr>
          <p:cNvPr id="15363" name="Rectangle 3">
            <a:extLst>
              <a:ext uri="{FF2B5EF4-FFF2-40B4-BE49-F238E27FC236}">
                <a16:creationId xmlns:a16="http://schemas.microsoft.com/office/drawing/2014/main" id="{4AF52166-17F4-D44E-8D98-33AB5027072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F70B908-6CD0-2645-8DA3-92F47C0D1751}"/>
              </a:ext>
            </a:extLst>
          </p:cNvPr>
          <p:cNvSpPr>
            <a:spLocks noGrp="1" noChangeArrowheads="1"/>
          </p:cNvSpPr>
          <p:nvPr>
            <p:ph type="sldNum" sz="quarter" idx="5"/>
          </p:nvPr>
        </p:nvSpPr>
        <p:spPr>
          <a:ln/>
        </p:spPr>
        <p:txBody>
          <a:bodyPr/>
          <a:lstStyle/>
          <a:p>
            <a:fld id="{C533FAF3-0D20-A943-AC5E-F78D0D6B2CC3}" type="slidenum">
              <a:rPr lang="en-US" altLang="en-US"/>
              <a:pPr/>
              <a:t>4</a:t>
            </a:fld>
            <a:endParaRPr lang="en-US" altLang="en-US"/>
          </a:p>
        </p:txBody>
      </p:sp>
      <p:sp>
        <p:nvSpPr>
          <p:cNvPr id="21506" name="Rectangle 2">
            <a:extLst>
              <a:ext uri="{FF2B5EF4-FFF2-40B4-BE49-F238E27FC236}">
                <a16:creationId xmlns:a16="http://schemas.microsoft.com/office/drawing/2014/main" id="{EAED245B-6CB2-2443-964A-D2BFC01DC35D}"/>
              </a:ext>
            </a:extLst>
          </p:cNvPr>
          <p:cNvSpPr>
            <a:spLocks noGrp="1" noRot="1" noChangeAspect="1" noChangeArrowheads="1" noTextEdit="1"/>
          </p:cNvSpPr>
          <p:nvPr>
            <p:ph type="sldImg"/>
          </p:nvPr>
        </p:nvSpPr>
        <p:spPr>
          <a:ln/>
        </p:spPr>
      </p:sp>
      <p:sp>
        <p:nvSpPr>
          <p:cNvPr id="21507" name="Rectangle 3">
            <a:extLst>
              <a:ext uri="{FF2B5EF4-FFF2-40B4-BE49-F238E27FC236}">
                <a16:creationId xmlns:a16="http://schemas.microsoft.com/office/drawing/2014/main" id="{89E1012C-3F6E-634D-967C-8A8B69A4C59B}"/>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53B7C04-9788-7E48-9C56-FAE67C4CCA33}"/>
              </a:ext>
            </a:extLst>
          </p:cNvPr>
          <p:cNvSpPr>
            <a:spLocks noGrp="1" noChangeArrowheads="1"/>
          </p:cNvSpPr>
          <p:nvPr>
            <p:ph type="sldNum" sz="quarter" idx="5"/>
          </p:nvPr>
        </p:nvSpPr>
        <p:spPr>
          <a:ln/>
        </p:spPr>
        <p:txBody>
          <a:bodyPr/>
          <a:lstStyle/>
          <a:p>
            <a:fld id="{E0A1CE45-6597-B444-A243-992676045237}" type="slidenum">
              <a:rPr lang="en-US" altLang="en-US"/>
              <a:pPr/>
              <a:t>5</a:t>
            </a:fld>
            <a:endParaRPr lang="en-US" altLang="en-US"/>
          </a:p>
        </p:txBody>
      </p:sp>
      <p:sp>
        <p:nvSpPr>
          <p:cNvPr id="23554" name="Rectangle 2">
            <a:extLst>
              <a:ext uri="{FF2B5EF4-FFF2-40B4-BE49-F238E27FC236}">
                <a16:creationId xmlns:a16="http://schemas.microsoft.com/office/drawing/2014/main" id="{EAB8AE92-17EE-BF42-9F17-C7D7C56D5F30}"/>
              </a:ext>
            </a:extLst>
          </p:cNvPr>
          <p:cNvSpPr>
            <a:spLocks noGrp="1" noRot="1" noChangeAspect="1" noChangeArrowheads="1" noTextEdit="1"/>
          </p:cNvSpPr>
          <p:nvPr>
            <p:ph type="sldImg"/>
          </p:nvPr>
        </p:nvSpPr>
        <p:spPr>
          <a:ln/>
        </p:spPr>
      </p:sp>
      <p:sp>
        <p:nvSpPr>
          <p:cNvPr id="23555" name="Rectangle 3">
            <a:extLst>
              <a:ext uri="{FF2B5EF4-FFF2-40B4-BE49-F238E27FC236}">
                <a16:creationId xmlns:a16="http://schemas.microsoft.com/office/drawing/2014/main" id="{7FC10C33-8540-784C-9804-5AAB6DD1624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C788EFB-002E-5949-9ADF-96427D5C6C78}"/>
              </a:ext>
            </a:extLst>
          </p:cNvPr>
          <p:cNvSpPr>
            <a:spLocks noGrp="1" noChangeArrowheads="1"/>
          </p:cNvSpPr>
          <p:nvPr>
            <p:ph type="sldNum" sz="quarter" idx="5"/>
          </p:nvPr>
        </p:nvSpPr>
        <p:spPr>
          <a:ln/>
        </p:spPr>
        <p:txBody>
          <a:bodyPr/>
          <a:lstStyle/>
          <a:p>
            <a:fld id="{8D87645E-D93F-7C4E-85C4-8BF78043B1C9}" type="slidenum">
              <a:rPr lang="en-US" altLang="en-US"/>
              <a:pPr/>
              <a:t>6</a:t>
            </a:fld>
            <a:endParaRPr lang="en-US" altLang="en-US"/>
          </a:p>
        </p:txBody>
      </p:sp>
      <p:sp>
        <p:nvSpPr>
          <p:cNvPr id="25602" name="Rectangle 2">
            <a:extLst>
              <a:ext uri="{FF2B5EF4-FFF2-40B4-BE49-F238E27FC236}">
                <a16:creationId xmlns:a16="http://schemas.microsoft.com/office/drawing/2014/main" id="{852A9255-9247-E543-AEC4-8F0ACBB5A89F}"/>
              </a:ext>
            </a:extLst>
          </p:cNvPr>
          <p:cNvSpPr>
            <a:spLocks noGrp="1" noRot="1" noChangeAspect="1" noChangeArrowheads="1" noTextEdit="1"/>
          </p:cNvSpPr>
          <p:nvPr>
            <p:ph type="sldImg"/>
          </p:nvPr>
        </p:nvSpPr>
        <p:spPr>
          <a:ln/>
        </p:spPr>
      </p:sp>
      <p:sp>
        <p:nvSpPr>
          <p:cNvPr id="25603" name="Rectangle 3">
            <a:extLst>
              <a:ext uri="{FF2B5EF4-FFF2-40B4-BE49-F238E27FC236}">
                <a16:creationId xmlns:a16="http://schemas.microsoft.com/office/drawing/2014/main" id="{83E82EC6-DFDD-A54E-A738-C48CA8D4FFC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AA411E0-F08A-7343-9BDE-050619081B8F}"/>
              </a:ext>
            </a:extLst>
          </p:cNvPr>
          <p:cNvSpPr>
            <a:spLocks noGrp="1" noChangeArrowheads="1"/>
          </p:cNvSpPr>
          <p:nvPr>
            <p:ph type="sldNum" sz="quarter" idx="5"/>
          </p:nvPr>
        </p:nvSpPr>
        <p:spPr>
          <a:ln/>
        </p:spPr>
        <p:txBody>
          <a:bodyPr/>
          <a:lstStyle/>
          <a:p>
            <a:fld id="{8BDE2DD9-B46D-BE4C-93B3-AABE0521781D}" type="slidenum">
              <a:rPr lang="en-US" altLang="en-US"/>
              <a:pPr/>
              <a:t>7</a:t>
            </a:fld>
            <a:endParaRPr lang="en-US" altLang="en-US"/>
          </a:p>
        </p:txBody>
      </p:sp>
      <p:sp>
        <p:nvSpPr>
          <p:cNvPr id="27650" name="Rectangle 2">
            <a:extLst>
              <a:ext uri="{FF2B5EF4-FFF2-40B4-BE49-F238E27FC236}">
                <a16:creationId xmlns:a16="http://schemas.microsoft.com/office/drawing/2014/main" id="{FDD15939-05FF-9A4E-AC19-A7E45E9B19EA}"/>
              </a:ext>
            </a:extLst>
          </p:cNvPr>
          <p:cNvSpPr>
            <a:spLocks noGrp="1" noRot="1" noChangeAspect="1" noChangeArrowheads="1" noTextEdit="1"/>
          </p:cNvSpPr>
          <p:nvPr>
            <p:ph type="sldImg"/>
          </p:nvPr>
        </p:nvSpPr>
        <p:spPr>
          <a:ln/>
        </p:spPr>
      </p:sp>
      <p:sp>
        <p:nvSpPr>
          <p:cNvPr id="27651" name="Rectangle 3">
            <a:extLst>
              <a:ext uri="{FF2B5EF4-FFF2-40B4-BE49-F238E27FC236}">
                <a16:creationId xmlns:a16="http://schemas.microsoft.com/office/drawing/2014/main" id="{F67185C9-EBA0-F74F-8E94-0BBBB3AFBAA8}"/>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282" name="Group 66">
            <a:extLst>
              <a:ext uri="{FF2B5EF4-FFF2-40B4-BE49-F238E27FC236}">
                <a16:creationId xmlns:a16="http://schemas.microsoft.com/office/drawing/2014/main" id="{2FA11385-2F64-6F40-8A8A-FAA10BE12847}"/>
              </a:ext>
            </a:extLst>
          </p:cNvPr>
          <p:cNvGrpSpPr>
            <a:grpSpLocks/>
          </p:cNvGrpSpPr>
          <p:nvPr/>
        </p:nvGrpSpPr>
        <p:grpSpPr bwMode="auto">
          <a:xfrm>
            <a:off x="0" y="0"/>
            <a:ext cx="9144000" cy="6899275"/>
            <a:chOff x="0" y="0"/>
            <a:chExt cx="5760" cy="4346"/>
          </a:xfrm>
        </p:grpSpPr>
        <p:sp>
          <p:nvSpPr>
            <p:cNvPr id="9267" name="Rectangle 51">
              <a:extLst>
                <a:ext uri="{FF2B5EF4-FFF2-40B4-BE49-F238E27FC236}">
                  <a16:creationId xmlns:a16="http://schemas.microsoft.com/office/drawing/2014/main" id="{7AF3EBAA-78C8-9648-A597-111D4B55268F}"/>
                </a:ext>
              </a:extLst>
            </p:cNvPr>
            <p:cNvSpPr>
              <a:spLocks noChangeArrowheads="1"/>
            </p:cNvSpPr>
            <p:nvPr userDrawn="1"/>
          </p:nvSpPr>
          <p:spPr bwMode="hidden">
            <a:xfrm>
              <a:off x="144" y="2016"/>
              <a:ext cx="5520" cy="1008"/>
            </a:xfrm>
            <a:prstGeom prst="rect">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66" name="Rectangle 50">
              <a:extLst>
                <a:ext uri="{FF2B5EF4-FFF2-40B4-BE49-F238E27FC236}">
                  <a16:creationId xmlns:a16="http://schemas.microsoft.com/office/drawing/2014/main" id="{E2D1FAF7-3D96-6E4E-BE99-BE2F3B53D5A4}"/>
                </a:ext>
              </a:extLst>
            </p:cNvPr>
            <p:cNvSpPr>
              <a:spLocks noChangeArrowheads="1"/>
            </p:cNvSpPr>
            <p:nvPr userDrawn="1"/>
          </p:nvSpPr>
          <p:spPr bwMode="hidden">
            <a:xfrm>
              <a:off x="576" y="576"/>
              <a:ext cx="4800" cy="1008"/>
            </a:xfrm>
            <a:prstGeom prst="rect">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2" name="AutoShape 26" descr="Stationery">
              <a:extLst>
                <a:ext uri="{FF2B5EF4-FFF2-40B4-BE49-F238E27FC236}">
                  <a16:creationId xmlns:a16="http://schemas.microsoft.com/office/drawing/2014/main" id="{1F788D3D-0A50-8F47-8B56-9C3390F09F21}"/>
                </a:ext>
              </a:extLst>
            </p:cNvPr>
            <p:cNvSpPr>
              <a:spLocks noChangeArrowheads="1"/>
            </p:cNvSpPr>
            <p:nvPr userDrawn="1"/>
          </p:nvSpPr>
          <p:spPr bwMode="white">
            <a:xfrm>
              <a:off x="459" y="1008"/>
              <a:ext cx="4848" cy="1200"/>
            </a:xfrm>
            <a:prstGeom prst="bevel">
              <a:avLst>
                <a:gd name="adj" fmla="val 5162"/>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65" name="Rectangle 49">
              <a:extLst>
                <a:ext uri="{FF2B5EF4-FFF2-40B4-BE49-F238E27FC236}">
                  <a16:creationId xmlns:a16="http://schemas.microsoft.com/office/drawing/2014/main" id="{4D56E062-08F1-F949-B788-21358662AC39}"/>
                </a:ext>
              </a:extLst>
            </p:cNvPr>
            <p:cNvSpPr>
              <a:spLocks noChangeArrowheads="1"/>
            </p:cNvSpPr>
            <p:nvPr userDrawn="1"/>
          </p:nvSpPr>
          <p:spPr bwMode="hidden">
            <a:xfrm>
              <a:off x="0" y="3888"/>
              <a:ext cx="5760" cy="432"/>
            </a:xfrm>
            <a:prstGeom prst="rect">
              <a:avLst/>
            </a:prstGeom>
            <a:gradFill rotWithShape="0">
              <a:gsLst>
                <a:gs pos="0">
                  <a:schemeClr val="bg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9269" name="Picture 53" descr="ANABNR2">
              <a:extLst>
                <a:ext uri="{FF2B5EF4-FFF2-40B4-BE49-F238E27FC236}">
                  <a16:creationId xmlns:a16="http://schemas.microsoft.com/office/drawing/2014/main" id="{BDB9B2EB-38D9-8F45-8B6A-2DD87A00F686}"/>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l="-900" t="-1314" r="-2" b="-36961"/>
            <a:stretch>
              <a:fillRect/>
            </a:stretch>
          </p:blipFill>
          <p:spPr bwMode="auto">
            <a:xfrm>
              <a:off x="336" y="2016"/>
              <a:ext cx="5328" cy="730"/>
            </a:xfrm>
            <a:prstGeom prst="rect">
              <a:avLst/>
            </a:prstGeom>
            <a:noFill/>
            <a:extLst>
              <a:ext uri="{909E8E84-426E-40DD-AFC4-6F175D3DCCD1}">
                <a14:hiddenFill xmlns:a14="http://schemas.microsoft.com/office/drawing/2010/main">
                  <a:solidFill>
                    <a:srgbClr val="FFFFFF"/>
                  </a:solidFill>
                </a14:hiddenFill>
              </a:ext>
            </a:extLst>
          </p:spPr>
        </p:pic>
        <p:grpSp>
          <p:nvGrpSpPr>
            <p:cNvPr id="9270" name="Group 54">
              <a:extLst>
                <a:ext uri="{FF2B5EF4-FFF2-40B4-BE49-F238E27FC236}">
                  <a16:creationId xmlns:a16="http://schemas.microsoft.com/office/drawing/2014/main" id="{EA2B3CCD-899C-994B-BCAE-0D42547B68B3}"/>
                </a:ext>
              </a:extLst>
            </p:cNvPr>
            <p:cNvGrpSpPr>
              <a:grpSpLocks/>
            </p:cNvGrpSpPr>
            <p:nvPr userDrawn="1"/>
          </p:nvGrpSpPr>
          <p:grpSpPr bwMode="auto">
            <a:xfrm>
              <a:off x="0" y="0"/>
              <a:ext cx="96" cy="4346"/>
              <a:chOff x="0" y="480"/>
              <a:chExt cx="81" cy="3866"/>
            </a:xfrm>
          </p:grpSpPr>
          <p:pic>
            <p:nvPicPr>
              <p:cNvPr id="9271" name="Picture 55" descr="NAPVB">
                <a:extLst>
                  <a:ext uri="{FF2B5EF4-FFF2-40B4-BE49-F238E27FC236}">
                    <a16:creationId xmlns:a16="http://schemas.microsoft.com/office/drawing/2014/main" id="{04E3A29B-11A6-8E45-979D-0A833D3F0DC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17004" r="92969"/>
              <a:stretch>
                <a:fillRect/>
              </a:stretch>
            </p:blipFill>
            <p:spPr bwMode="auto">
              <a:xfrm>
                <a:off x="0" y="480"/>
                <a:ext cx="81" cy="410"/>
              </a:xfrm>
              <a:prstGeom prst="rect">
                <a:avLst/>
              </a:prstGeom>
              <a:noFill/>
              <a:extLst>
                <a:ext uri="{909E8E84-426E-40DD-AFC4-6F175D3DCCD1}">
                  <a14:hiddenFill xmlns:a14="http://schemas.microsoft.com/office/drawing/2010/main">
                    <a:solidFill>
                      <a:srgbClr val="FFFFFF"/>
                    </a:solidFill>
                  </a14:hiddenFill>
                </a:ext>
              </a:extLst>
            </p:spPr>
          </p:pic>
          <p:pic>
            <p:nvPicPr>
              <p:cNvPr id="9272" name="Picture 56" descr="NAPVB">
                <a:extLst>
                  <a:ext uri="{FF2B5EF4-FFF2-40B4-BE49-F238E27FC236}">
                    <a16:creationId xmlns:a16="http://schemas.microsoft.com/office/drawing/2014/main" id="{060E1F78-F3B4-6E4F-8FFF-EDA3C4CCB78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17004" r="92969"/>
              <a:stretch>
                <a:fillRect/>
              </a:stretch>
            </p:blipFill>
            <p:spPr bwMode="auto">
              <a:xfrm>
                <a:off x="0" y="864"/>
                <a:ext cx="81" cy="410"/>
              </a:xfrm>
              <a:prstGeom prst="rect">
                <a:avLst/>
              </a:prstGeom>
              <a:noFill/>
              <a:extLst>
                <a:ext uri="{909E8E84-426E-40DD-AFC4-6F175D3DCCD1}">
                  <a14:hiddenFill xmlns:a14="http://schemas.microsoft.com/office/drawing/2010/main">
                    <a:solidFill>
                      <a:srgbClr val="FFFFFF"/>
                    </a:solidFill>
                  </a14:hiddenFill>
                </a:ext>
              </a:extLst>
            </p:spPr>
          </p:pic>
          <p:pic>
            <p:nvPicPr>
              <p:cNvPr id="9273" name="Picture 57" descr="NAPVB">
                <a:extLst>
                  <a:ext uri="{FF2B5EF4-FFF2-40B4-BE49-F238E27FC236}">
                    <a16:creationId xmlns:a16="http://schemas.microsoft.com/office/drawing/2014/main" id="{0E79FDCE-B333-E549-ACE6-96BD332A32D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17004" r="92969"/>
              <a:stretch>
                <a:fillRect/>
              </a:stretch>
            </p:blipFill>
            <p:spPr bwMode="auto">
              <a:xfrm>
                <a:off x="0" y="1248"/>
                <a:ext cx="81" cy="410"/>
              </a:xfrm>
              <a:prstGeom prst="rect">
                <a:avLst/>
              </a:prstGeom>
              <a:noFill/>
              <a:extLst>
                <a:ext uri="{909E8E84-426E-40DD-AFC4-6F175D3DCCD1}">
                  <a14:hiddenFill xmlns:a14="http://schemas.microsoft.com/office/drawing/2010/main">
                    <a:solidFill>
                      <a:srgbClr val="FFFFFF"/>
                    </a:solidFill>
                  </a14:hiddenFill>
                </a:ext>
              </a:extLst>
            </p:spPr>
          </p:pic>
          <p:pic>
            <p:nvPicPr>
              <p:cNvPr id="9274" name="Picture 58" descr="NAPVB">
                <a:extLst>
                  <a:ext uri="{FF2B5EF4-FFF2-40B4-BE49-F238E27FC236}">
                    <a16:creationId xmlns:a16="http://schemas.microsoft.com/office/drawing/2014/main" id="{E9C36740-EAD6-DD4D-964C-D87FA407303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17004" r="92969"/>
              <a:stretch>
                <a:fillRect/>
              </a:stretch>
            </p:blipFill>
            <p:spPr bwMode="auto">
              <a:xfrm>
                <a:off x="0" y="1632"/>
                <a:ext cx="81" cy="410"/>
              </a:xfrm>
              <a:prstGeom prst="rect">
                <a:avLst/>
              </a:prstGeom>
              <a:noFill/>
              <a:extLst>
                <a:ext uri="{909E8E84-426E-40DD-AFC4-6F175D3DCCD1}">
                  <a14:hiddenFill xmlns:a14="http://schemas.microsoft.com/office/drawing/2010/main">
                    <a:solidFill>
                      <a:srgbClr val="FFFFFF"/>
                    </a:solidFill>
                  </a14:hiddenFill>
                </a:ext>
              </a:extLst>
            </p:spPr>
          </p:pic>
          <p:pic>
            <p:nvPicPr>
              <p:cNvPr id="9275" name="Picture 59" descr="NAPVB">
                <a:extLst>
                  <a:ext uri="{FF2B5EF4-FFF2-40B4-BE49-F238E27FC236}">
                    <a16:creationId xmlns:a16="http://schemas.microsoft.com/office/drawing/2014/main" id="{C3CE7B6F-E959-8247-9F46-85337B25038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17004" r="92969"/>
              <a:stretch>
                <a:fillRect/>
              </a:stretch>
            </p:blipFill>
            <p:spPr bwMode="auto">
              <a:xfrm>
                <a:off x="0" y="2016"/>
                <a:ext cx="81" cy="410"/>
              </a:xfrm>
              <a:prstGeom prst="rect">
                <a:avLst/>
              </a:prstGeom>
              <a:noFill/>
              <a:extLst>
                <a:ext uri="{909E8E84-426E-40DD-AFC4-6F175D3DCCD1}">
                  <a14:hiddenFill xmlns:a14="http://schemas.microsoft.com/office/drawing/2010/main">
                    <a:solidFill>
                      <a:srgbClr val="FFFFFF"/>
                    </a:solidFill>
                  </a14:hiddenFill>
                </a:ext>
              </a:extLst>
            </p:spPr>
          </p:pic>
          <p:pic>
            <p:nvPicPr>
              <p:cNvPr id="9276" name="Picture 60" descr="NAPVB">
                <a:extLst>
                  <a:ext uri="{FF2B5EF4-FFF2-40B4-BE49-F238E27FC236}">
                    <a16:creationId xmlns:a16="http://schemas.microsoft.com/office/drawing/2014/main" id="{955F9D83-2FCD-AB4E-9443-C8B50C38C64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17004" r="92969"/>
              <a:stretch>
                <a:fillRect/>
              </a:stretch>
            </p:blipFill>
            <p:spPr bwMode="auto">
              <a:xfrm>
                <a:off x="0" y="2400"/>
                <a:ext cx="81" cy="410"/>
              </a:xfrm>
              <a:prstGeom prst="rect">
                <a:avLst/>
              </a:prstGeom>
              <a:noFill/>
              <a:extLst>
                <a:ext uri="{909E8E84-426E-40DD-AFC4-6F175D3DCCD1}">
                  <a14:hiddenFill xmlns:a14="http://schemas.microsoft.com/office/drawing/2010/main">
                    <a:solidFill>
                      <a:srgbClr val="FFFFFF"/>
                    </a:solidFill>
                  </a14:hiddenFill>
                </a:ext>
              </a:extLst>
            </p:spPr>
          </p:pic>
          <p:pic>
            <p:nvPicPr>
              <p:cNvPr id="9277" name="Picture 61" descr="NAPVB">
                <a:extLst>
                  <a:ext uri="{FF2B5EF4-FFF2-40B4-BE49-F238E27FC236}">
                    <a16:creationId xmlns:a16="http://schemas.microsoft.com/office/drawing/2014/main" id="{8BF71332-D9F9-6540-BFDE-F30EC8F901A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17004" r="92969"/>
              <a:stretch>
                <a:fillRect/>
              </a:stretch>
            </p:blipFill>
            <p:spPr bwMode="auto">
              <a:xfrm>
                <a:off x="0" y="2784"/>
                <a:ext cx="81" cy="410"/>
              </a:xfrm>
              <a:prstGeom prst="rect">
                <a:avLst/>
              </a:prstGeom>
              <a:noFill/>
              <a:extLst>
                <a:ext uri="{909E8E84-426E-40DD-AFC4-6F175D3DCCD1}">
                  <a14:hiddenFill xmlns:a14="http://schemas.microsoft.com/office/drawing/2010/main">
                    <a:solidFill>
                      <a:srgbClr val="FFFFFF"/>
                    </a:solidFill>
                  </a14:hiddenFill>
                </a:ext>
              </a:extLst>
            </p:spPr>
          </p:pic>
          <p:pic>
            <p:nvPicPr>
              <p:cNvPr id="9278" name="Picture 62" descr="NAPVB">
                <a:extLst>
                  <a:ext uri="{FF2B5EF4-FFF2-40B4-BE49-F238E27FC236}">
                    <a16:creationId xmlns:a16="http://schemas.microsoft.com/office/drawing/2014/main" id="{993E727A-DD6F-784C-ADAF-0EF167F7BD5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17004" r="92969"/>
              <a:stretch>
                <a:fillRect/>
              </a:stretch>
            </p:blipFill>
            <p:spPr bwMode="auto">
              <a:xfrm>
                <a:off x="0" y="3168"/>
                <a:ext cx="81" cy="410"/>
              </a:xfrm>
              <a:prstGeom prst="rect">
                <a:avLst/>
              </a:prstGeom>
              <a:noFill/>
              <a:extLst>
                <a:ext uri="{909E8E84-426E-40DD-AFC4-6F175D3DCCD1}">
                  <a14:hiddenFill xmlns:a14="http://schemas.microsoft.com/office/drawing/2010/main">
                    <a:solidFill>
                      <a:srgbClr val="FFFFFF"/>
                    </a:solidFill>
                  </a14:hiddenFill>
                </a:ext>
              </a:extLst>
            </p:spPr>
          </p:pic>
          <p:pic>
            <p:nvPicPr>
              <p:cNvPr id="9279" name="Picture 63" descr="NAPVB">
                <a:extLst>
                  <a:ext uri="{FF2B5EF4-FFF2-40B4-BE49-F238E27FC236}">
                    <a16:creationId xmlns:a16="http://schemas.microsoft.com/office/drawing/2014/main" id="{239E963B-8921-D043-9D0E-98C5B23A3B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17004" r="92969"/>
              <a:stretch>
                <a:fillRect/>
              </a:stretch>
            </p:blipFill>
            <p:spPr bwMode="auto">
              <a:xfrm>
                <a:off x="0" y="3552"/>
                <a:ext cx="81" cy="410"/>
              </a:xfrm>
              <a:prstGeom prst="rect">
                <a:avLst/>
              </a:prstGeom>
              <a:noFill/>
              <a:extLst>
                <a:ext uri="{909E8E84-426E-40DD-AFC4-6F175D3DCCD1}">
                  <a14:hiddenFill xmlns:a14="http://schemas.microsoft.com/office/drawing/2010/main">
                    <a:solidFill>
                      <a:srgbClr val="FFFFFF"/>
                    </a:solidFill>
                  </a14:hiddenFill>
                </a:ext>
              </a:extLst>
            </p:spPr>
          </p:pic>
          <p:pic>
            <p:nvPicPr>
              <p:cNvPr id="9280" name="Picture 64" descr="NAPVB">
                <a:extLst>
                  <a:ext uri="{FF2B5EF4-FFF2-40B4-BE49-F238E27FC236}">
                    <a16:creationId xmlns:a16="http://schemas.microsoft.com/office/drawing/2014/main" id="{306D241E-FEF2-7647-B49E-3C28F3C0BFE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17004" r="92969"/>
              <a:stretch>
                <a:fillRect/>
              </a:stretch>
            </p:blipFill>
            <p:spPr bwMode="auto">
              <a:xfrm>
                <a:off x="0" y="3936"/>
                <a:ext cx="81" cy="410"/>
              </a:xfrm>
              <a:prstGeom prst="rect">
                <a:avLst/>
              </a:prstGeom>
              <a:noFill/>
              <a:extLst>
                <a:ext uri="{909E8E84-426E-40DD-AFC4-6F175D3DCCD1}">
                  <a14:hiddenFill xmlns:a14="http://schemas.microsoft.com/office/drawing/2010/main">
                    <a:solidFill>
                      <a:srgbClr val="FFFFFF"/>
                    </a:solidFill>
                  </a14:hiddenFill>
                </a:ext>
              </a:extLst>
            </p:spPr>
          </p:pic>
        </p:grpSp>
        <p:sp>
          <p:nvSpPr>
            <p:cNvPr id="9235" name="Rectangle 19">
              <a:extLst>
                <a:ext uri="{FF2B5EF4-FFF2-40B4-BE49-F238E27FC236}">
                  <a16:creationId xmlns:a16="http://schemas.microsoft.com/office/drawing/2014/main" id="{5F2CC2D2-A36B-4C44-9FB6-3DFA9490B723}"/>
                </a:ext>
              </a:extLst>
            </p:cNvPr>
            <p:cNvSpPr>
              <a:spLocks noChangeArrowheads="1"/>
            </p:cNvSpPr>
            <p:nvPr/>
          </p:nvSpPr>
          <p:spPr bwMode="hidden">
            <a:xfrm>
              <a:off x="501" y="1824"/>
              <a:ext cx="192" cy="624"/>
            </a:xfrm>
            <a:prstGeom prst="rect">
              <a:avLst/>
            </a:prstGeom>
            <a:solidFill>
              <a:schemeClr val="accent2">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236" name="Rectangle 20">
            <a:extLst>
              <a:ext uri="{FF2B5EF4-FFF2-40B4-BE49-F238E27FC236}">
                <a16:creationId xmlns:a16="http://schemas.microsoft.com/office/drawing/2014/main" id="{353F9AA5-A54A-E04E-8929-31BC75177E83}"/>
              </a:ext>
            </a:extLst>
          </p:cNvPr>
          <p:cNvSpPr>
            <a:spLocks noGrp="1" noChangeArrowheads="1"/>
          </p:cNvSpPr>
          <p:nvPr>
            <p:ph type="ctrTitle"/>
          </p:nvPr>
        </p:nvSpPr>
        <p:spPr>
          <a:xfrm>
            <a:off x="685800" y="1905000"/>
            <a:ext cx="7772400" cy="1143000"/>
          </a:xfrm>
        </p:spPr>
        <p:txBody>
          <a:bodyPr/>
          <a:lstStyle>
            <a:lvl1pPr>
              <a:defRPr/>
            </a:lvl1pPr>
          </a:lstStyle>
          <a:p>
            <a:pPr lvl="0"/>
            <a:r>
              <a:rPr lang="en-US" altLang="en-US" noProof="0"/>
              <a:t>Click to edit Master title style</a:t>
            </a:r>
          </a:p>
        </p:txBody>
      </p:sp>
      <p:sp>
        <p:nvSpPr>
          <p:cNvPr id="9237" name="Rectangle 21">
            <a:extLst>
              <a:ext uri="{FF2B5EF4-FFF2-40B4-BE49-F238E27FC236}">
                <a16:creationId xmlns:a16="http://schemas.microsoft.com/office/drawing/2014/main" id="{DBAC2791-65BB-404B-9B86-473200C02A48}"/>
              </a:ext>
            </a:extLst>
          </p:cNvPr>
          <p:cNvSpPr>
            <a:spLocks noGrp="1" noChangeArrowheads="1"/>
          </p:cNvSpPr>
          <p:nvPr>
            <p:ph type="subTitle" idx="1"/>
          </p:nvPr>
        </p:nvSpPr>
        <p:spPr>
          <a:xfrm>
            <a:off x="1447800" y="4267200"/>
            <a:ext cx="6400800" cy="1752600"/>
          </a:xfrm>
        </p:spPr>
        <p:txBody>
          <a:bodyPr anchor="ctr"/>
          <a:lstStyle>
            <a:lvl1pPr marL="0" indent="0" algn="ctr">
              <a:buFontTx/>
              <a:buNone/>
              <a:defRPr/>
            </a:lvl1pPr>
          </a:lstStyle>
          <a:p>
            <a:pPr lvl="0"/>
            <a:r>
              <a:rPr lang="en-US" altLang="en-US" noProof="0"/>
              <a:t>Click to edit Master subtitle style</a:t>
            </a:r>
          </a:p>
        </p:txBody>
      </p:sp>
      <p:sp>
        <p:nvSpPr>
          <p:cNvPr id="9238" name="Rectangle 22">
            <a:extLst>
              <a:ext uri="{FF2B5EF4-FFF2-40B4-BE49-F238E27FC236}">
                <a16:creationId xmlns:a16="http://schemas.microsoft.com/office/drawing/2014/main" id="{7B76B9EA-80A0-9547-9249-36CBE7C422E5}"/>
              </a:ext>
            </a:extLst>
          </p:cNvPr>
          <p:cNvSpPr>
            <a:spLocks noGrp="1" noChangeArrowheads="1"/>
          </p:cNvSpPr>
          <p:nvPr>
            <p:ph type="dt" sz="half" idx="2"/>
          </p:nvPr>
        </p:nvSpPr>
        <p:spPr>
          <a:xfrm>
            <a:off x="685800" y="6248400"/>
            <a:ext cx="1905000" cy="457200"/>
          </a:xfrm>
        </p:spPr>
        <p:txBody>
          <a:bodyPr anchor="b"/>
          <a:lstStyle>
            <a:lvl1pPr>
              <a:defRPr/>
            </a:lvl1pPr>
          </a:lstStyle>
          <a:p>
            <a:endParaRPr lang="en-US" altLang="en-US"/>
          </a:p>
        </p:txBody>
      </p:sp>
      <p:sp>
        <p:nvSpPr>
          <p:cNvPr id="9239" name="Rectangle 23">
            <a:extLst>
              <a:ext uri="{FF2B5EF4-FFF2-40B4-BE49-F238E27FC236}">
                <a16:creationId xmlns:a16="http://schemas.microsoft.com/office/drawing/2014/main" id="{9E188B73-9F84-664F-8A54-D8E1552F924E}"/>
              </a:ext>
            </a:extLst>
          </p:cNvPr>
          <p:cNvSpPr>
            <a:spLocks noGrp="1" noChangeArrowheads="1"/>
          </p:cNvSpPr>
          <p:nvPr>
            <p:ph type="ftr" sz="quarter" idx="3"/>
          </p:nvPr>
        </p:nvSpPr>
        <p:spPr>
          <a:xfrm>
            <a:off x="3124200" y="6248400"/>
            <a:ext cx="2895600" cy="457200"/>
          </a:xfrm>
        </p:spPr>
        <p:txBody>
          <a:bodyPr anchor="b"/>
          <a:lstStyle>
            <a:lvl1pPr>
              <a:defRPr/>
            </a:lvl1pPr>
          </a:lstStyle>
          <a:p>
            <a:endParaRPr lang="en-US" altLang="en-US"/>
          </a:p>
        </p:txBody>
      </p:sp>
      <p:sp>
        <p:nvSpPr>
          <p:cNvPr id="9240" name="Rectangle 24">
            <a:extLst>
              <a:ext uri="{FF2B5EF4-FFF2-40B4-BE49-F238E27FC236}">
                <a16:creationId xmlns:a16="http://schemas.microsoft.com/office/drawing/2014/main" id="{9B5003FA-E30A-6249-9277-F91CBC254944}"/>
              </a:ext>
            </a:extLst>
          </p:cNvPr>
          <p:cNvSpPr>
            <a:spLocks noGrp="1" noChangeArrowheads="1"/>
          </p:cNvSpPr>
          <p:nvPr>
            <p:ph type="sldNum" sz="quarter" idx="4"/>
          </p:nvPr>
        </p:nvSpPr>
        <p:spPr>
          <a:xfrm>
            <a:off x="6553200" y="6248400"/>
            <a:ext cx="1905000" cy="457200"/>
          </a:xfrm>
        </p:spPr>
        <p:txBody>
          <a:bodyPr anchor="b"/>
          <a:lstStyle>
            <a:lvl1pPr>
              <a:defRPr/>
            </a:lvl1pPr>
          </a:lstStyle>
          <a:p>
            <a:fld id="{F9E6C459-98FE-7D46-9130-47515DF4BDB2}"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2B134-93E7-2946-8261-65974C0701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D515116-910D-1543-87DA-486E53A439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1C6E2F-349C-7245-AC03-3D8DC9409F6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571DE481-CA3F-F54F-B0CC-D8153767FA7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BD411C0E-EA4F-2347-9227-3F36C11AE6F1}"/>
              </a:ext>
            </a:extLst>
          </p:cNvPr>
          <p:cNvSpPr>
            <a:spLocks noGrp="1"/>
          </p:cNvSpPr>
          <p:nvPr>
            <p:ph type="sldNum" sz="quarter" idx="12"/>
          </p:nvPr>
        </p:nvSpPr>
        <p:spPr/>
        <p:txBody>
          <a:bodyPr/>
          <a:lstStyle>
            <a:lvl1pPr>
              <a:defRPr/>
            </a:lvl1pPr>
          </a:lstStyle>
          <a:p>
            <a:fld id="{ADF13077-50DF-9748-8C25-BDDC8B6E2F7C}" type="slidenum">
              <a:rPr lang="en-US" altLang="en-US"/>
              <a:pPr/>
              <a:t>‹#›</a:t>
            </a:fld>
            <a:endParaRPr lang="en-US" altLang="en-US"/>
          </a:p>
        </p:txBody>
      </p:sp>
    </p:spTree>
    <p:extLst>
      <p:ext uri="{BB962C8B-B14F-4D97-AF65-F5344CB8AC3E}">
        <p14:creationId xmlns:p14="http://schemas.microsoft.com/office/powerpoint/2010/main" val="3148421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B28DBB5-2238-8B48-B1D3-6A196FB3DAF4}"/>
              </a:ext>
            </a:extLst>
          </p:cNvPr>
          <p:cNvSpPr>
            <a:spLocks noGrp="1"/>
          </p:cNvSpPr>
          <p:nvPr>
            <p:ph type="title" orient="vert"/>
          </p:nvPr>
        </p:nvSpPr>
        <p:spPr>
          <a:xfrm>
            <a:off x="6896100" y="8382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930B20C-2C2C-1E4D-8927-D189090297CC}"/>
              </a:ext>
            </a:extLst>
          </p:cNvPr>
          <p:cNvSpPr>
            <a:spLocks noGrp="1"/>
          </p:cNvSpPr>
          <p:nvPr>
            <p:ph type="body" orient="vert" idx="1"/>
          </p:nvPr>
        </p:nvSpPr>
        <p:spPr>
          <a:xfrm>
            <a:off x="1066800" y="8382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038680-DC1C-3F47-8104-7293E96E0291}"/>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52553AD-C0D8-F447-BE9E-B62AB9B481E8}"/>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19D6B77-EBC1-9C42-80FF-01298B1B1649}"/>
              </a:ext>
            </a:extLst>
          </p:cNvPr>
          <p:cNvSpPr>
            <a:spLocks noGrp="1"/>
          </p:cNvSpPr>
          <p:nvPr>
            <p:ph type="sldNum" sz="quarter" idx="12"/>
          </p:nvPr>
        </p:nvSpPr>
        <p:spPr/>
        <p:txBody>
          <a:bodyPr/>
          <a:lstStyle>
            <a:lvl1pPr>
              <a:defRPr/>
            </a:lvl1pPr>
          </a:lstStyle>
          <a:p>
            <a:fld id="{5FC1A220-5FCC-5F40-B74E-2A8A78795C00}" type="slidenum">
              <a:rPr lang="en-US" altLang="en-US"/>
              <a:pPr/>
              <a:t>‹#›</a:t>
            </a:fld>
            <a:endParaRPr lang="en-US" altLang="en-US"/>
          </a:p>
        </p:txBody>
      </p:sp>
    </p:spTree>
    <p:extLst>
      <p:ext uri="{BB962C8B-B14F-4D97-AF65-F5344CB8AC3E}">
        <p14:creationId xmlns:p14="http://schemas.microsoft.com/office/powerpoint/2010/main" val="708116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C4AF8-2555-6D4E-9156-6329EF7E87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6D7FB48-1F48-734D-8E95-3A76B6A893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7851CA-941D-A14A-A7C5-08D153A97E0F}"/>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A338D62F-AE8E-5242-BC5A-7C1D937EFF2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6705B66-6DD3-ED42-8109-FF0D0351B934}"/>
              </a:ext>
            </a:extLst>
          </p:cNvPr>
          <p:cNvSpPr>
            <a:spLocks noGrp="1"/>
          </p:cNvSpPr>
          <p:nvPr>
            <p:ph type="sldNum" sz="quarter" idx="12"/>
          </p:nvPr>
        </p:nvSpPr>
        <p:spPr/>
        <p:txBody>
          <a:bodyPr/>
          <a:lstStyle>
            <a:lvl1pPr>
              <a:defRPr/>
            </a:lvl1pPr>
          </a:lstStyle>
          <a:p>
            <a:fld id="{95EB9DA0-069A-B943-9F03-14A08368202A}" type="slidenum">
              <a:rPr lang="en-US" altLang="en-US"/>
              <a:pPr/>
              <a:t>‹#›</a:t>
            </a:fld>
            <a:endParaRPr lang="en-US" altLang="en-US"/>
          </a:p>
        </p:txBody>
      </p:sp>
    </p:spTree>
    <p:extLst>
      <p:ext uri="{BB962C8B-B14F-4D97-AF65-F5344CB8AC3E}">
        <p14:creationId xmlns:p14="http://schemas.microsoft.com/office/powerpoint/2010/main" val="2321525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55A63-5A93-1649-9F6F-3F6A349AE09E}"/>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4B72E87-DA41-6D41-8638-F95D719E3BCB}"/>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D550C58E-BF78-304B-9AB8-D0CF523D806C}"/>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634B926-B8D9-7D4F-856B-E51CDEC9FAF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F079EF1-B2EB-174F-A7D1-2729099BF8E6}"/>
              </a:ext>
            </a:extLst>
          </p:cNvPr>
          <p:cNvSpPr>
            <a:spLocks noGrp="1"/>
          </p:cNvSpPr>
          <p:nvPr>
            <p:ph type="sldNum" sz="quarter" idx="12"/>
          </p:nvPr>
        </p:nvSpPr>
        <p:spPr/>
        <p:txBody>
          <a:bodyPr/>
          <a:lstStyle>
            <a:lvl1pPr>
              <a:defRPr/>
            </a:lvl1pPr>
          </a:lstStyle>
          <a:p>
            <a:fld id="{27877DBB-03F9-BA42-9C77-184647A9ABFA}" type="slidenum">
              <a:rPr lang="en-US" altLang="en-US"/>
              <a:pPr/>
              <a:t>‹#›</a:t>
            </a:fld>
            <a:endParaRPr lang="en-US" altLang="en-US"/>
          </a:p>
        </p:txBody>
      </p:sp>
    </p:spTree>
    <p:extLst>
      <p:ext uri="{BB962C8B-B14F-4D97-AF65-F5344CB8AC3E}">
        <p14:creationId xmlns:p14="http://schemas.microsoft.com/office/powerpoint/2010/main" val="3512418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E60F8-C05D-2F4E-B273-208AF9A104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6997AD-904D-934D-9EC1-A67EEF409E21}"/>
              </a:ext>
            </a:extLst>
          </p:cNvPr>
          <p:cNvSpPr>
            <a:spLocks noGrp="1"/>
          </p:cNvSpPr>
          <p:nvPr>
            <p:ph sz="half" idx="1"/>
          </p:nvPr>
        </p:nvSpPr>
        <p:spPr>
          <a:xfrm>
            <a:off x="1066800" y="21336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FD34738-C5A2-4A4F-BFED-AE7B5E5D14D8}"/>
              </a:ext>
            </a:extLst>
          </p:cNvPr>
          <p:cNvSpPr>
            <a:spLocks noGrp="1"/>
          </p:cNvSpPr>
          <p:nvPr>
            <p:ph sz="half" idx="2"/>
          </p:nvPr>
        </p:nvSpPr>
        <p:spPr>
          <a:xfrm>
            <a:off x="5029200" y="21336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94BCCEF-5348-5C4E-A9D9-17290B48D34F}"/>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C4683C55-E805-5249-B1CA-5E7A1EF6E618}"/>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4EE467E3-778C-454D-AFC7-8529E4A6F0A8}"/>
              </a:ext>
            </a:extLst>
          </p:cNvPr>
          <p:cNvSpPr>
            <a:spLocks noGrp="1"/>
          </p:cNvSpPr>
          <p:nvPr>
            <p:ph type="sldNum" sz="quarter" idx="12"/>
          </p:nvPr>
        </p:nvSpPr>
        <p:spPr/>
        <p:txBody>
          <a:bodyPr/>
          <a:lstStyle>
            <a:lvl1pPr>
              <a:defRPr/>
            </a:lvl1pPr>
          </a:lstStyle>
          <a:p>
            <a:fld id="{C73189F4-F640-FB4F-9DE9-CB6CB355DF45}" type="slidenum">
              <a:rPr lang="en-US" altLang="en-US"/>
              <a:pPr/>
              <a:t>‹#›</a:t>
            </a:fld>
            <a:endParaRPr lang="en-US" altLang="en-US"/>
          </a:p>
        </p:txBody>
      </p:sp>
    </p:spTree>
    <p:extLst>
      <p:ext uri="{BB962C8B-B14F-4D97-AF65-F5344CB8AC3E}">
        <p14:creationId xmlns:p14="http://schemas.microsoft.com/office/powerpoint/2010/main" val="3709191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33F48-0456-934E-A557-5E0A1FAE9C13}"/>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8D5ED44-427B-5B43-AAF9-0C1AA1B58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5013629-3F03-B444-8B48-E31B994C7671}"/>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6513F8-F244-8644-8C6F-9CF8C49FF31A}"/>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DB5D088-99A0-6C40-AE7F-B4EA9CBA474F}"/>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1ED7141-2399-6847-8958-8F2DF1EC6C78}"/>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E93998D4-99AD-CB43-B7F9-AD64709547EC}"/>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B77A4876-9523-C14E-BD91-2E99CCE65C56}"/>
              </a:ext>
            </a:extLst>
          </p:cNvPr>
          <p:cNvSpPr>
            <a:spLocks noGrp="1"/>
          </p:cNvSpPr>
          <p:nvPr>
            <p:ph type="sldNum" sz="quarter" idx="12"/>
          </p:nvPr>
        </p:nvSpPr>
        <p:spPr/>
        <p:txBody>
          <a:bodyPr/>
          <a:lstStyle>
            <a:lvl1pPr>
              <a:defRPr/>
            </a:lvl1pPr>
          </a:lstStyle>
          <a:p>
            <a:fld id="{B094204A-B4B2-1B44-BE2E-6963841D8F81}" type="slidenum">
              <a:rPr lang="en-US" altLang="en-US"/>
              <a:pPr/>
              <a:t>‹#›</a:t>
            </a:fld>
            <a:endParaRPr lang="en-US" altLang="en-US"/>
          </a:p>
        </p:txBody>
      </p:sp>
    </p:spTree>
    <p:extLst>
      <p:ext uri="{BB962C8B-B14F-4D97-AF65-F5344CB8AC3E}">
        <p14:creationId xmlns:p14="http://schemas.microsoft.com/office/powerpoint/2010/main" val="325967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57AC9-5A49-BD4A-BDA1-0F76B3E4EA7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6F60B0-4192-204B-8531-7AB2739A670E}"/>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6A265E2A-DB7F-FB44-A6DA-7798C2EEAE2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A171BB1D-082B-4949-8F69-0BA78C1C49E9}"/>
              </a:ext>
            </a:extLst>
          </p:cNvPr>
          <p:cNvSpPr>
            <a:spLocks noGrp="1"/>
          </p:cNvSpPr>
          <p:nvPr>
            <p:ph type="sldNum" sz="quarter" idx="12"/>
          </p:nvPr>
        </p:nvSpPr>
        <p:spPr/>
        <p:txBody>
          <a:bodyPr/>
          <a:lstStyle>
            <a:lvl1pPr>
              <a:defRPr/>
            </a:lvl1pPr>
          </a:lstStyle>
          <a:p>
            <a:fld id="{4F7B5BB3-D79E-9944-877D-CC7A4BF3BD36}" type="slidenum">
              <a:rPr lang="en-US" altLang="en-US"/>
              <a:pPr/>
              <a:t>‹#›</a:t>
            </a:fld>
            <a:endParaRPr lang="en-US" altLang="en-US"/>
          </a:p>
        </p:txBody>
      </p:sp>
    </p:spTree>
    <p:extLst>
      <p:ext uri="{BB962C8B-B14F-4D97-AF65-F5344CB8AC3E}">
        <p14:creationId xmlns:p14="http://schemas.microsoft.com/office/powerpoint/2010/main" val="2846897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9C0315-5889-E64E-A7B2-0BA6889086CF}"/>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B91640DB-8986-DD40-AC81-C81D37C90CB0}"/>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5F5CFB44-B8CD-D14A-8D6D-BCACA515CA45}"/>
              </a:ext>
            </a:extLst>
          </p:cNvPr>
          <p:cNvSpPr>
            <a:spLocks noGrp="1"/>
          </p:cNvSpPr>
          <p:nvPr>
            <p:ph type="sldNum" sz="quarter" idx="12"/>
          </p:nvPr>
        </p:nvSpPr>
        <p:spPr/>
        <p:txBody>
          <a:bodyPr/>
          <a:lstStyle>
            <a:lvl1pPr>
              <a:defRPr/>
            </a:lvl1pPr>
          </a:lstStyle>
          <a:p>
            <a:fld id="{60232519-2751-1748-A4DA-C8771FB145B2}" type="slidenum">
              <a:rPr lang="en-US" altLang="en-US"/>
              <a:pPr/>
              <a:t>‹#›</a:t>
            </a:fld>
            <a:endParaRPr lang="en-US" altLang="en-US"/>
          </a:p>
        </p:txBody>
      </p:sp>
    </p:spTree>
    <p:extLst>
      <p:ext uri="{BB962C8B-B14F-4D97-AF65-F5344CB8AC3E}">
        <p14:creationId xmlns:p14="http://schemas.microsoft.com/office/powerpoint/2010/main" val="1466162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41A29-DDBE-6442-A29A-40DE151F1B6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6EAF645-B522-A947-AFE1-1103EE16AB7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A662A76-51ED-1640-9189-0C317C29E22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885F37-19D0-AB43-A53B-F13ADA87F96E}"/>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41D3A908-2822-C04A-9A61-1C6D846D92F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6BA1BF4-D640-9F41-8A3C-38BB3DD1ECC4}"/>
              </a:ext>
            </a:extLst>
          </p:cNvPr>
          <p:cNvSpPr>
            <a:spLocks noGrp="1"/>
          </p:cNvSpPr>
          <p:nvPr>
            <p:ph type="sldNum" sz="quarter" idx="12"/>
          </p:nvPr>
        </p:nvSpPr>
        <p:spPr/>
        <p:txBody>
          <a:bodyPr/>
          <a:lstStyle>
            <a:lvl1pPr>
              <a:defRPr/>
            </a:lvl1pPr>
          </a:lstStyle>
          <a:p>
            <a:fld id="{7E70D7E7-4FD9-2E4F-A5D1-D614A2DA98ED}" type="slidenum">
              <a:rPr lang="en-US" altLang="en-US"/>
              <a:pPr/>
              <a:t>‹#›</a:t>
            </a:fld>
            <a:endParaRPr lang="en-US" altLang="en-US"/>
          </a:p>
        </p:txBody>
      </p:sp>
    </p:spTree>
    <p:extLst>
      <p:ext uri="{BB962C8B-B14F-4D97-AF65-F5344CB8AC3E}">
        <p14:creationId xmlns:p14="http://schemas.microsoft.com/office/powerpoint/2010/main" val="3803683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B4C84-C410-0B43-A131-9E5D7F940D8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CD0C58D-9FFA-2645-BB26-41DA00C8B48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00EBAA4-B098-5A4A-8E3D-D76DBF31949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843E37-3BC0-0747-89B1-37E3C11DCC39}"/>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6092B51F-F7B2-8647-8B15-F2EB5915EB90}"/>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B52DFD1B-BCFA-584F-A328-239F8B1CA063}"/>
              </a:ext>
            </a:extLst>
          </p:cNvPr>
          <p:cNvSpPr>
            <a:spLocks noGrp="1"/>
          </p:cNvSpPr>
          <p:nvPr>
            <p:ph type="sldNum" sz="quarter" idx="12"/>
          </p:nvPr>
        </p:nvSpPr>
        <p:spPr/>
        <p:txBody>
          <a:bodyPr/>
          <a:lstStyle>
            <a:lvl1pPr>
              <a:defRPr/>
            </a:lvl1pPr>
          </a:lstStyle>
          <a:p>
            <a:fld id="{7BE73433-5D45-7444-A19A-944B737AE741}" type="slidenum">
              <a:rPr lang="en-US" altLang="en-US"/>
              <a:pPr/>
              <a:t>‹#›</a:t>
            </a:fld>
            <a:endParaRPr lang="en-US" altLang="en-US"/>
          </a:p>
        </p:txBody>
      </p:sp>
    </p:spTree>
    <p:extLst>
      <p:ext uri="{BB962C8B-B14F-4D97-AF65-F5344CB8AC3E}">
        <p14:creationId xmlns:p14="http://schemas.microsoft.com/office/powerpoint/2010/main" val="1853187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85" name="Group 61">
            <a:extLst>
              <a:ext uri="{FF2B5EF4-FFF2-40B4-BE49-F238E27FC236}">
                <a16:creationId xmlns:a16="http://schemas.microsoft.com/office/drawing/2014/main" id="{2E7D31B7-5BEE-E441-B1CD-523FEBAE0DA1}"/>
              </a:ext>
            </a:extLst>
          </p:cNvPr>
          <p:cNvGrpSpPr>
            <a:grpSpLocks/>
          </p:cNvGrpSpPr>
          <p:nvPr/>
        </p:nvGrpSpPr>
        <p:grpSpPr bwMode="auto">
          <a:xfrm>
            <a:off x="0" y="0"/>
            <a:ext cx="9144000" cy="6899275"/>
            <a:chOff x="0" y="0"/>
            <a:chExt cx="5760" cy="4346"/>
          </a:xfrm>
        </p:grpSpPr>
        <p:sp>
          <p:nvSpPr>
            <p:cNvPr id="1072" name="Rectangle 48">
              <a:extLst>
                <a:ext uri="{FF2B5EF4-FFF2-40B4-BE49-F238E27FC236}">
                  <a16:creationId xmlns:a16="http://schemas.microsoft.com/office/drawing/2014/main" id="{7E180B20-6B8F-F241-85B0-55E46F847F84}"/>
                </a:ext>
              </a:extLst>
            </p:cNvPr>
            <p:cNvSpPr>
              <a:spLocks noChangeArrowheads="1"/>
            </p:cNvSpPr>
            <p:nvPr userDrawn="1"/>
          </p:nvSpPr>
          <p:spPr bwMode="hidden">
            <a:xfrm>
              <a:off x="528" y="0"/>
              <a:ext cx="624"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3" name="Rectangle 49">
              <a:extLst>
                <a:ext uri="{FF2B5EF4-FFF2-40B4-BE49-F238E27FC236}">
                  <a16:creationId xmlns:a16="http://schemas.microsoft.com/office/drawing/2014/main" id="{807FD821-8C41-BB4C-86F0-E2AF69959A25}"/>
                </a:ext>
              </a:extLst>
            </p:cNvPr>
            <p:cNvSpPr>
              <a:spLocks noChangeArrowheads="1"/>
            </p:cNvSpPr>
            <p:nvPr userDrawn="1"/>
          </p:nvSpPr>
          <p:spPr bwMode="hidden">
            <a:xfrm>
              <a:off x="1056" y="0"/>
              <a:ext cx="4704" cy="768"/>
            </a:xfrm>
            <a:prstGeom prst="rect">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053" name="Picture 29" descr="NAPVB">
              <a:extLst>
                <a:ext uri="{FF2B5EF4-FFF2-40B4-BE49-F238E27FC236}">
                  <a16:creationId xmlns:a16="http://schemas.microsoft.com/office/drawing/2014/main" id="{C27D9E1B-17F8-4346-B98C-42AF781A058A}"/>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1152" cy="494"/>
            </a:xfrm>
            <a:prstGeom prst="rect">
              <a:avLst/>
            </a:prstGeom>
            <a:noFill/>
            <a:extLst>
              <a:ext uri="{909E8E84-426E-40DD-AFC4-6F175D3DCCD1}">
                <a14:hiddenFill xmlns:a14="http://schemas.microsoft.com/office/drawing/2010/main">
                  <a:solidFill>
                    <a:srgbClr val="FFFFFF"/>
                  </a:solidFill>
                </a14:hiddenFill>
              </a:ext>
            </a:extLst>
          </p:spPr>
        </p:pic>
        <p:pic>
          <p:nvPicPr>
            <p:cNvPr id="1054" name="Picture 30" descr="NAPVB">
              <a:extLst>
                <a:ext uri="{FF2B5EF4-FFF2-40B4-BE49-F238E27FC236}">
                  <a16:creationId xmlns:a16="http://schemas.microsoft.com/office/drawing/2014/main" id="{EB74F907-8ED7-844D-B752-C1C9E3BEC62C}"/>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t="17004" r="92969"/>
            <a:stretch>
              <a:fillRect/>
            </a:stretch>
          </p:blipFill>
          <p:spPr bwMode="auto">
            <a:xfrm>
              <a:off x="0" y="480"/>
              <a:ext cx="81" cy="410"/>
            </a:xfrm>
            <a:prstGeom prst="rect">
              <a:avLst/>
            </a:prstGeom>
            <a:noFill/>
            <a:extLst>
              <a:ext uri="{909E8E84-426E-40DD-AFC4-6F175D3DCCD1}">
                <a14:hiddenFill xmlns:a14="http://schemas.microsoft.com/office/drawing/2010/main">
                  <a:solidFill>
                    <a:srgbClr val="FFFFFF"/>
                  </a:solidFill>
                </a14:hiddenFill>
              </a:ext>
            </a:extLst>
          </p:spPr>
        </p:pic>
        <p:pic>
          <p:nvPicPr>
            <p:cNvPr id="1055" name="Picture 31" descr="NAPVB">
              <a:extLst>
                <a:ext uri="{FF2B5EF4-FFF2-40B4-BE49-F238E27FC236}">
                  <a16:creationId xmlns:a16="http://schemas.microsoft.com/office/drawing/2014/main" id="{4EB6B19F-CB7C-A74D-95A8-1762C73D8BD3}"/>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t="17004" r="92969"/>
            <a:stretch>
              <a:fillRect/>
            </a:stretch>
          </p:blipFill>
          <p:spPr bwMode="auto">
            <a:xfrm>
              <a:off x="0" y="864"/>
              <a:ext cx="81" cy="410"/>
            </a:xfrm>
            <a:prstGeom prst="rect">
              <a:avLst/>
            </a:prstGeom>
            <a:noFill/>
            <a:extLst>
              <a:ext uri="{909E8E84-426E-40DD-AFC4-6F175D3DCCD1}">
                <a14:hiddenFill xmlns:a14="http://schemas.microsoft.com/office/drawing/2010/main">
                  <a:solidFill>
                    <a:srgbClr val="FFFFFF"/>
                  </a:solidFill>
                </a14:hiddenFill>
              </a:ext>
            </a:extLst>
          </p:spPr>
        </p:pic>
        <p:pic>
          <p:nvPicPr>
            <p:cNvPr id="1056" name="Picture 32" descr="NAPVB">
              <a:extLst>
                <a:ext uri="{FF2B5EF4-FFF2-40B4-BE49-F238E27FC236}">
                  <a16:creationId xmlns:a16="http://schemas.microsoft.com/office/drawing/2014/main" id="{00B15C46-1E7E-8645-909E-A1B781A8457F}"/>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t="17004" r="92969"/>
            <a:stretch>
              <a:fillRect/>
            </a:stretch>
          </p:blipFill>
          <p:spPr bwMode="auto">
            <a:xfrm>
              <a:off x="0" y="1248"/>
              <a:ext cx="81" cy="410"/>
            </a:xfrm>
            <a:prstGeom prst="rect">
              <a:avLst/>
            </a:prstGeom>
            <a:noFill/>
            <a:extLst>
              <a:ext uri="{909E8E84-426E-40DD-AFC4-6F175D3DCCD1}">
                <a14:hiddenFill xmlns:a14="http://schemas.microsoft.com/office/drawing/2010/main">
                  <a:solidFill>
                    <a:srgbClr val="FFFFFF"/>
                  </a:solidFill>
                </a14:hiddenFill>
              </a:ext>
            </a:extLst>
          </p:spPr>
        </p:pic>
        <p:pic>
          <p:nvPicPr>
            <p:cNvPr id="1057" name="Picture 33" descr="NAPVB">
              <a:extLst>
                <a:ext uri="{FF2B5EF4-FFF2-40B4-BE49-F238E27FC236}">
                  <a16:creationId xmlns:a16="http://schemas.microsoft.com/office/drawing/2014/main" id="{4DC07073-794A-DE4D-A8BA-9D4AF7714165}"/>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t="17004" r="92969"/>
            <a:stretch>
              <a:fillRect/>
            </a:stretch>
          </p:blipFill>
          <p:spPr bwMode="auto">
            <a:xfrm>
              <a:off x="0" y="1632"/>
              <a:ext cx="81" cy="410"/>
            </a:xfrm>
            <a:prstGeom prst="rect">
              <a:avLst/>
            </a:prstGeom>
            <a:noFill/>
            <a:extLst>
              <a:ext uri="{909E8E84-426E-40DD-AFC4-6F175D3DCCD1}">
                <a14:hiddenFill xmlns:a14="http://schemas.microsoft.com/office/drawing/2010/main">
                  <a:solidFill>
                    <a:srgbClr val="FFFFFF"/>
                  </a:solidFill>
                </a14:hiddenFill>
              </a:ext>
            </a:extLst>
          </p:spPr>
        </p:pic>
        <p:pic>
          <p:nvPicPr>
            <p:cNvPr id="1058" name="Picture 34" descr="NAPVB">
              <a:extLst>
                <a:ext uri="{FF2B5EF4-FFF2-40B4-BE49-F238E27FC236}">
                  <a16:creationId xmlns:a16="http://schemas.microsoft.com/office/drawing/2014/main" id="{065CA78E-0A8E-D740-8502-CC61AE58145D}"/>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t="17004" r="92969"/>
            <a:stretch>
              <a:fillRect/>
            </a:stretch>
          </p:blipFill>
          <p:spPr bwMode="auto">
            <a:xfrm>
              <a:off x="0" y="2016"/>
              <a:ext cx="81" cy="410"/>
            </a:xfrm>
            <a:prstGeom prst="rect">
              <a:avLst/>
            </a:prstGeom>
            <a:noFill/>
            <a:extLst>
              <a:ext uri="{909E8E84-426E-40DD-AFC4-6F175D3DCCD1}">
                <a14:hiddenFill xmlns:a14="http://schemas.microsoft.com/office/drawing/2010/main">
                  <a:solidFill>
                    <a:srgbClr val="FFFFFF"/>
                  </a:solidFill>
                </a14:hiddenFill>
              </a:ext>
            </a:extLst>
          </p:spPr>
        </p:pic>
        <p:pic>
          <p:nvPicPr>
            <p:cNvPr id="1059" name="Picture 35" descr="NAPVB">
              <a:extLst>
                <a:ext uri="{FF2B5EF4-FFF2-40B4-BE49-F238E27FC236}">
                  <a16:creationId xmlns:a16="http://schemas.microsoft.com/office/drawing/2014/main" id="{E1F0CC8A-ED35-9D49-B6C9-E135D5161EDE}"/>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t="17004" r="92969"/>
            <a:stretch>
              <a:fillRect/>
            </a:stretch>
          </p:blipFill>
          <p:spPr bwMode="auto">
            <a:xfrm>
              <a:off x="0" y="2400"/>
              <a:ext cx="81" cy="410"/>
            </a:xfrm>
            <a:prstGeom prst="rect">
              <a:avLst/>
            </a:prstGeom>
            <a:noFill/>
            <a:extLst>
              <a:ext uri="{909E8E84-426E-40DD-AFC4-6F175D3DCCD1}">
                <a14:hiddenFill xmlns:a14="http://schemas.microsoft.com/office/drawing/2010/main">
                  <a:solidFill>
                    <a:srgbClr val="FFFFFF"/>
                  </a:solidFill>
                </a14:hiddenFill>
              </a:ext>
            </a:extLst>
          </p:spPr>
        </p:pic>
        <p:pic>
          <p:nvPicPr>
            <p:cNvPr id="1060" name="Picture 36" descr="NAPVB">
              <a:extLst>
                <a:ext uri="{FF2B5EF4-FFF2-40B4-BE49-F238E27FC236}">
                  <a16:creationId xmlns:a16="http://schemas.microsoft.com/office/drawing/2014/main" id="{E1D63183-4A0A-9144-B842-B4D2CC665AF8}"/>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t="17004" r="92969"/>
            <a:stretch>
              <a:fillRect/>
            </a:stretch>
          </p:blipFill>
          <p:spPr bwMode="auto">
            <a:xfrm>
              <a:off x="0" y="2784"/>
              <a:ext cx="81" cy="410"/>
            </a:xfrm>
            <a:prstGeom prst="rect">
              <a:avLst/>
            </a:prstGeom>
            <a:noFill/>
            <a:extLst>
              <a:ext uri="{909E8E84-426E-40DD-AFC4-6F175D3DCCD1}">
                <a14:hiddenFill xmlns:a14="http://schemas.microsoft.com/office/drawing/2010/main">
                  <a:solidFill>
                    <a:srgbClr val="FFFFFF"/>
                  </a:solidFill>
                </a14:hiddenFill>
              </a:ext>
            </a:extLst>
          </p:spPr>
        </p:pic>
        <p:pic>
          <p:nvPicPr>
            <p:cNvPr id="1061" name="Picture 37" descr="NAPVB">
              <a:extLst>
                <a:ext uri="{FF2B5EF4-FFF2-40B4-BE49-F238E27FC236}">
                  <a16:creationId xmlns:a16="http://schemas.microsoft.com/office/drawing/2014/main" id="{F64DE69B-546A-4B46-812B-A4F3A6B48629}"/>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t="17004" r="92969"/>
            <a:stretch>
              <a:fillRect/>
            </a:stretch>
          </p:blipFill>
          <p:spPr bwMode="auto">
            <a:xfrm>
              <a:off x="0" y="3168"/>
              <a:ext cx="81" cy="410"/>
            </a:xfrm>
            <a:prstGeom prst="rect">
              <a:avLst/>
            </a:prstGeom>
            <a:noFill/>
            <a:extLst>
              <a:ext uri="{909E8E84-426E-40DD-AFC4-6F175D3DCCD1}">
                <a14:hiddenFill xmlns:a14="http://schemas.microsoft.com/office/drawing/2010/main">
                  <a:solidFill>
                    <a:srgbClr val="FFFFFF"/>
                  </a:solidFill>
                </a14:hiddenFill>
              </a:ext>
            </a:extLst>
          </p:spPr>
        </p:pic>
        <p:pic>
          <p:nvPicPr>
            <p:cNvPr id="1062" name="Picture 38" descr="NAPVB">
              <a:extLst>
                <a:ext uri="{FF2B5EF4-FFF2-40B4-BE49-F238E27FC236}">
                  <a16:creationId xmlns:a16="http://schemas.microsoft.com/office/drawing/2014/main" id="{6DB19104-2879-7141-874B-D4CF95F477A9}"/>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t="17004" r="92969"/>
            <a:stretch>
              <a:fillRect/>
            </a:stretch>
          </p:blipFill>
          <p:spPr bwMode="auto">
            <a:xfrm>
              <a:off x="0" y="3552"/>
              <a:ext cx="81" cy="410"/>
            </a:xfrm>
            <a:prstGeom prst="rect">
              <a:avLst/>
            </a:prstGeom>
            <a:noFill/>
            <a:extLst>
              <a:ext uri="{909E8E84-426E-40DD-AFC4-6F175D3DCCD1}">
                <a14:hiddenFill xmlns:a14="http://schemas.microsoft.com/office/drawing/2010/main">
                  <a:solidFill>
                    <a:srgbClr val="FFFFFF"/>
                  </a:solidFill>
                </a14:hiddenFill>
              </a:ext>
            </a:extLst>
          </p:spPr>
        </p:pic>
        <p:pic>
          <p:nvPicPr>
            <p:cNvPr id="1063" name="Picture 39" descr="NAPVB">
              <a:extLst>
                <a:ext uri="{FF2B5EF4-FFF2-40B4-BE49-F238E27FC236}">
                  <a16:creationId xmlns:a16="http://schemas.microsoft.com/office/drawing/2014/main" id="{7276D26B-D82B-CE47-A97F-3BBB9BC2ACCA}"/>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t="17004" r="92969"/>
            <a:stretch>
              <a:fillRect/>
            </a:stretch>
          </p:blipFill>
          <p:spPr bwMode="auto">
            <a:xfrm>
              <a:off x="0" y="3936"/>
              <a:ext cx="81" cy="410"/>
            </a:xfrm>
            <a:prstGeom prst="rect">
              <a:avLst/>
            </a:prstGeom>
            <a:noFill/>
            <a:extLst>
              <a:ext uri="{909E8E84-426E-40DD-AFC4-6F175D3DCCD1}">
                <a14:hiddenFill xmlns:a14="http://schemas.microsoft.com/office/drawing/2010/main">
                  <a:solidFill>
                    <a:srgbClr val="FFFFFF"/>
                  </a:solidFill>
                </a14:hiddenFill>
              </a:ext>
            </a:extLst>
          </p:spPr>
        </p:pic>
        <p:sp>
          <p:nvSpPr>
            <p:cNvPr id="1065" name="Rectangle 41" descr="Stationery">
              <a:extLst>
                <a:ext uri="{FF2B5EF4-FFF2-40B4-BE49-F238E27FC236}">
                  <a16:creationId xmlns:a16="http://schemas.microsoft.com/office/drawing/2014/main" id="{C3378518-0441-C24C-9CB3-E5974301A5E4}"/>
                </a:ext>
              </a:extLst>
            </p:cNvPr>
            <p:cNvSpPr>
              <a:spLocks noChangeArrowheads="1"/>
            </p:cNvSpPr>
            <p:nvPr userDrawn="1"/>
          </p:nvSpPr>
          <p:spPr bwMode="auto">
            <a:xfrm>
              <a:off x="480" y="69"/>
              <a:ext cx="576" cy="416"/>
            </a:xfrm>
            <a:prstGeom prst="rect">
              <a:avLst/>
            </a:prstGeom>
            <a:blipFill dpi="0" rotWithShape="0">
              <a:blip r:embed="rId14"/>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9" name="Rectangle 45" descr="Stationery">
              <a:extLst>
                <a:ext uri="{FF2B5EF4-FFF2-40B4-BE49-F238E27FC236}">
                  <a16:creationId xmlns:a16="http://schemas.microsoft.com/office/drawing/2014/main" id="{CBD96D81-CBB0-CD49-B3D9-7EA2F5BD5D0F}"/>
                </a:ext>
              </a:extLst>
            </p:cNvPr>
            <p:cNvSpPr>
              <a:spLocks noChangeArrowheads="1"/>
            </p:cNvSpPr>
            <p:nvPr userDrawn="1"/>
          </p:nvSpPr>
          <p:spPr bwMode="auto">
            <a:xfrm>
              <a:off x="31" y="67"/>
              <a:ext cx="497" cy="4253"/>
            </a:xfrm>
            <a:prstGeom prst="rect">
              <a:avLst/>
            </a:prstGeom>
            <a:blipFill dpi="0" rotWithShape="0">
              <a:blip r:embed="rId14"/>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071" name="Picture 47" descr="ANABNR2">
              <a:extLst>
                <a:ext uri="{FF2B5EF4-FFF2-40B4-BE49-F238E27FC236}">
                  <a16:creationId xmlns:a16="http://schemas.microsoft.com/office/drawing/2014/main" id="{D95B6B28-09F7-5144-B14B-83D78B5BA94F}"/>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816" y="0"/>
              <a:ext cx="4944" cy="495"/>
            </a:xfrm>
            <a:prstGeom prst="rect">
              <a:avLst/>
            </a:prstGeom>
            <a:noFill/>
            <a:extLst>
              <a:ext uri="{909E8E84-426E-40DD-AFC4-6F175D3DCCD1}">
                <a14:hiddenFill xmlns:a14="http://schemas.microsoft.com/office/drawing/2010/main">
                  <a:solidFill>
                    <a:srgbClr val="FFFFFF"/>
                  </a:solidFill>
                </a14:hiddenFill>
              </a:ext>
            </a:extLst>
          </p:spPr>
        </p:pic>
        <p:sp>
          <p:nvSpPr>
            <p:cNvPr id="1076" name="Rectangle 52">
              <a:extLst>
                <a:ext uri="{FF2B5EF4-FFF2-40B4-BE49-F238E27FC236}">
                  <a16:creationId xmlns:a16="http://schemas.microsoft.com/office/drawing/2014/main" id="{94984535-CA20-3642-BFE8-D59EBB61D0B7}"/>
                </a:ext>
              </a:extLst>
            </p:cNvPr>
            <p:cNvSpPr>
              <a:spLocks noChangeArrowheads="1"/>
            </p:cNvSpPr>
            <p:nvPr userDrawn="1"/>
          </p:nvSpPr>
          <p:spPr bwMode="auto">
            <a:xfrm>
              <a:off x="336" y="288"/>
              <a:ext cx="1440" cy="192"/>
            </a:xfrm>
            <a:prstGeom prst="rect">
              <a:avLst/>
            </a:prstGeom>
            <a:solidFill>
              <a:schemeClr val="accent2">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26" name="Rectangle 2">
            <a:extLst>
              <a:ext uri="{FF2B5EF4-FFF2-40B4-BE49-F238E27FC236}">
                <a16:creationId xmlns:a16="http://schemas.microsoft.com/office/drawing/2014/main" id="{9504F782-45BE-8E43-AF73-E1B6B9016766}"/>
              </a:ext>
            </a:extLst>
          </p:cNvPr>
          <p:cNvSpPr>
            <a:spLocks noGrp="1" noChangeArrowheads="1"/>
          </p:cNvSpPr>
          <p:nvPr>
            <p:ph type="title"/>
          </p:nvPr>
        </p:nvSpPr>
        <p:spPr bwMode="auto">
          <a:xfrm>
            <a:off x="1066800" y="8382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248EFFBB-068D-1344-B67F-BF586EA4D0AE}"/>
              </a:ext>
            </a:extLst>
          </p:cNvPr>
          <p:cNvSpPr>
            <a:spLocks noGrp="1" noChangeArrowheads="1"/>
          </p:cNvSpPr>
          <p:nvPr>
            <p:ph type="body" idx="1"/>
          </p:nvPr>
        </p:nvSpPr>
        <p:spPr bwMode="auto">
          <a:xfrm>
            <a:off x="1066800" y="2133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795E82FF-6E85-5947-9B87-3A78721789FB}"/>
              </a:ext>
            </a:extLst>
          </p:cNvPr>
          <p:cNvSpPr>
            <a:spLocks noGrp="1" noChangeArrowheads="1"/>
          </p:cNvSpPr>
          <p:nvPr>
            <p:ph type="dt" sz="half" idx="2"/>
          </p:nvPr>
        </p:nvSpPr>
        <p:spPr bwMode="auto">
          <a:xfrm>
            <a:off x="10668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400">
                <a:solidFill>
                  <a:schemeClr val="tx2"/>
                </a:solidFill>
              </a:defRPr>
            </a:lvl1pPr>
          </a:lstStyle>
          <a:p>
            <a:endParaRPr lang="en-US" altLang="en-US"/>
          </a:p>
        </p:txBody>
      </p:sp>
      <p:sp>
        <p:nvSpPr>
          <p:cNvPr id="1029" name="Rectangle 5">
            <a:extLst>
              <a:ext uri="{FF2B5EF4-FFF2-40B4-BE49-F238E27FC236}">
                <a16:creationId xmlns:a16="http://schemas.microsoft.com/office/drawing/2014/main" id="{9FA36EDA-3AB2-9240-BCCD-BA8EB5A6261B}"/>
              </a:ext>
            </a:extLst>
          </p:cNvPr>
          <p:cNvSpPr>
            <a:spLocks noGrp="1" noChangeArrowheads="1"/>
          </p:cNvSpPr>
          <p:nvPr>
            <p:ph type="ftr" sz="quarter" idx="3"/>
          </p:nvPr>
        </p:nvSpPr>
        <p:spPr bwMode="auto">
          <a:xfrm>
            <a:off x="3429000" y="64008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defRPr sz="1400">
                <a:solidFill>
                  <a:schemeClr val="tx2"/>
                </a:solidFill>
              </a:defRPr>
            </a:lvl1pPr>
          </a:lstStyle>
          <a:p>
            <a:endParaRPr lang="en-US" altLang="en-US"/>
          </a:p>
        </p:txBody>
      </p:sp>
      <p:sp>
        <p:nvSpPr>
          <p:cNvPr id="1030" name="Rectangle 6">
            <a:extLst>
              <a:ext uri="{FF2B5EF4-FFF2-40B4-BE49-F238E27FC236}">
                <a16:creationId xmlns:a16="http://schemas.microsoft.com/office/drawing/2014/main" id="{FD149BA8-C1A0-B748-8072-C90972AA6911}"/>
              </a:ext>
            </a:extLst>
          </p:cNvPr>
          <p:cNvSpPr>
            <a:spLocks noGrp="1" noChangeArrowheads="1"/>
          </p:cNvSpPr>
          <p:nvPr>
            <p:ph type="sldNum" sz="quarter" idx="4"/>
          </p:nvPr>
        </p:nvSpPr>
        <p:spPr bwMode="auto">
          <a:xfrm>
            <a:off x="69342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400">
                <a:solidFill>
                  <a:schemeClr val="tx2"/>
                </a:solidFill>
              </a:defRPr>
            </a:lvl1pPr>
          </a:lstStyle>
          <a:p>
            <a:fld id="{F8E28E7D-5398-3D4E-BA48-38E81E15FF88}"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cs typeface="Arial" panose="020B0604020202020204" pitchFamily="34" charset="0"/>
        </a:defRPr>
      </a:lvl2pPr>
      <a:lvl3pPr algn="ctr" rtl="0" fontAlgn="base">
        <a:spcBef>
          <a:spcPct val="0"/>
        </a:spcBef>
        <a:spcAft>
          <a:spcPct val="0"/>
        </a:spcAft>
        <a:defRPr sz="4400">
          <a:solidFill>
            <a:schemeClr val="tx2"/>
          </a:solidFill>
          <a:latin typeface="Times New Roman" panose="02020603050405020304" pitchFamily="18" charset="0"/>
          <a:cs typeface="Arial" panose="020B0604020202020204" pitchFamily="34" charset="0"/>
        </a:defRPr>
      </a:lvl3pPr>
      <a:lvl4pPr algn="ctr" rtl="0" fontAlgn="base">
        <a:spcBef>
          <a:spcPct val="0"/>
        </a:spcBef>
        <a:spcAft>
          <a:spcPct val="0"/>
        </a:spcAft>
        <a:defRPr sz="4400">
          <a:solidFill>
            <a:schemeClr val="tx2"/>
          </a:solidFill>
          <a:latin typeface="Times New Roman" panose="02020603050405020304" pitchFamily="18" charset="0"/>
          <a:cs typeface="Arial" panose="020B0604020202020204" pitchFamily="34" charset="0"/>
        </a:defRPr>
      </a:lvl4pPr>
      <a:lvl5pPr algn="ctr" rtl="0" fontAlgn="base">
        <a:spcBef>
          <a:spcPct val="0"/>
        </a:spcBef>
        <a:spcAft>
          <a:spcPct val="0"/>
        </a:spcAft>
        <a:defRPr sz="4400">
          <a:solidFill>
            <a:schemeClr val="tx2"/>
          </a:solidFill>
          <a:latin typeface="Times New Roman" panose="02020603050405020304" pitchFamily="18" charset="0"/>
          <a:cs typeface="Arial" panose="020B0604020202020204" pitchFamily="34" charset="0"/>
        </a:defRPr>
      </a:lvl5pPr>
      <a:lvl6pPr marL="457200" algn="ctr" rtl="0" fontAlgn="base">
        <a:spcBef>
          <a:spcPct val="0"/>
        </a:spcBef>
        <a:spcAft>
          <a:spcPct val="0"/>
        </a:spcAft>
        <a:defRPr sz="4400">
          <a:solidFill>
            <a:schemeClr val="tx2"/>
          </a:solidFill>
          <a:latin typeface="Times New Roman" panose="02020603050405020304" pitchFamily="18" charset="0"/>
          <a:cs typeface="Arial" panose="020B0604020202020204" pitchFamily="34" charset="0"/>
        </a:defRPr>
      </a:lvl6pPr>
      <a:lvl7pPr marL="914400" algn="ctr" rtl="0" fontAlgn="base">
        <a:spcBef>
          <a:spcPct val="0"/>
        </a:spcBef>
        <a:spcAft>
          <a:spcPct val="0"/>
        </a:spcAft>
        <a:defRPr sz="4400">
          <a:solidFill>
            <a:schemeClr val="tx2"/>
          </a:solidFill>
          <a:latin typeface="Times New Roman" panose="02020603050405020304" pitchFamily="18" charset="0"/>
          <a:cs typeface="Arial" panose="020B0604020202020204" pitchFamily="34" charset="0"/>
        </a:defRPr>
      </a:lvl7pPr>
      <a:lvl8pPr marL="1371600" algn="ctr" rtl="0" fontAlgn="base">
        <a:spcBef>
          <a:spcPct val="0"/>
        </a:spcBef>
        <a:spcAft>
          <a:spcPct val="0"/>
        </a:spcAft>
        <a:defRPr sz="4400">
          <a:solidFill>
            <a:schemeClr val="tx2"/>
          </a:solidFill>
          <a:latin typeface="Times New Roman" panose="02020603050405020304" pitchFamily="18" charset="0"/>
          <a:cs typeface="Arial" panose="020B0604020202020204" pitchFamily="34" charset="0"/>
        </a:defRPr>
      </a:lvl8pPr>
      <a:lvl9pPr marL="1828800" algn="ctr" rtl="0" fontAlgn="base">
        <a:spcBef>
          <a:spcPct val="0"/>
        </a:spcBef>
        <a:spcAft>
          <a:spcPct val="0"/>
        </a:spcAft>
        <a:defRPr sz="4400">
          <a:solidFill>
            <a:schemeClr val="tx2"/>
          </a:solidFill>
          <a:latin typeface="Times New Roman" panose="02020603050405020304" pitchFamily="18" charset="0"/>
          <a:cs typeface="Arial" panose="020B0604020202020204" pitchFamily="34" charset="0"/>
        </a:defRPr>
      </a:lvl9pPr>
    </p:titleStyle>
    <p:bodyStyle>
      <a:lvl1pPr marL="457200" indent="-457200" algn="l" rtl="0" fontAlgn="base">
        <a:spcBef>
          <a:spcPct val="20000"/>
        </a:spcBef>
        <a:spcAft>
          <a:spcPct val="0"/>
        </a:spcAft>
        <a:buChar char="•"/>
        <a:defRPr sz="3200" kern="1200">
          <a:solidFill>
            <a:schemeClr val="tx1"/>
          </a:solidFill>
          <a:latin typeface="+mn-lt"/>
          <a:ea typeface="+mn-ea"/>
          <a:cs typeface="+mn-cs"/>
        </a:defRPr>
      </a:lvl1pPr>
      <a:lvl2pPr marL="1027113" indent="-455613" algn="l" rtl="0" fontAlgn="base">
        <a:spcBef>
          <a:spcPct val="20000"/>
        </a:spcBef>
        <a:spcAft>
          <a:spcPct val="0"/>
        </a:spcAft>
        <a:buChar char="•"/>
        <a:defRPr sz="2800" kern="1200">
          <a:solidFill>
            <a:schemeClr val="tx1"/>
          </a:solidFill>
          <a:latin typeface="+mn-lt"/>
          <a:ea typeface="+mn-ea"/>
          <a:cs typeface="+mn-cs"/>
        </a:defRPr>
      </a:lvl2pPr>
      <a:lvl3pPr marL="1370013" indent="-228600" algn="l" rtl="0" fontAlgn="base">
        <a:spcBef>
          <a:spcPct val="20000"/>
        </a:spcBef>
        <a:spcAft>
          <a:spcPct val="0"/>
        </a:spcAft>
        <a:buClr>
          <a:schemeClr val="accent2"/>
        </a:buClr>
        <a:buChar char="•"/>
        <a:defRPr sz="2400" kern="1200">
          <a:solidFill>
            <a:schemeClr val="tx1"/>
          </a:solidFill>
          <a:latin typeface="+mn-lt"/>
          <a:ea typeface="+mn-ea"/>
          <a:cs typeface="+mn-cs"/>
        </a:defRPr>
      </a:lvl3pPr>
      <a:lvl4pPr marL="1712913"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81E686F-672D-2D4A-B6ED-0A2AEB4FCC43}"/>
              </a:ext>
            </a:extLst>
          </p:cNvPr>
          <p:cNvSpPr>
            <a:spLocks noGrp="1" noChangeArrowheads="1"/>
          </p:cNvSpPr>
          <p:nvPr>
            <p:ph type="title"/>
          </p:nvPr>
        </p:nvSpPr>
        <p:spPr/>
        <p:txBody>
          <a:bodyPr/>
          <a:lstStyle/>
          <a:p>
            <a:r>
              <a:rPr lang="en-US" altLang="en-US" sz="5400" b="1" dirty="0">
                <a:solidFill>
                  <a:srgbClr val="FFFFFF"/>
                </a:solidFill>
                <a:latin typeface="Calibri" panose="020F0502020204030204" pitchFamily="34" charset="0"/>
                <a:cs typeface="Calibri" panose="020F0502020204030204" pitchFamily="34" charset="0"/>
              </a:rPr>
              <a:t>Philippians 3:1-7</a:t>
            </a:r>
          </a:p>
        </p:txBody>
      </p:sp>
      <p:sp>
        <p:nvSpPr>
          <p:cNvPr id="16387" name="Rectangle 3">
            <a:extLst>
              <a:ext uri="{FF2B5EF4-FFF2-40B4-BE49-F238E27FC236}">
                <a16:creationId xmlns:a16="http://schemas.microsoft.com/office/drawing/2014/main" id="{22F65C53-6295-2743-ACE0-2E2E4004247B}"/>
              </a:ext>
            </a:extLst>
          </p:cNvPr>
          <p:cNvSpPr>
            <a:spLocks noGrp="1" noChangeArrowheads="1"/>
          </p:cNvSpPr>
          <p:nvPr>
            <p:ph type="body" idx="1"/>
          </p:nvPr>
        </p:nvSpPr>
        <p:spPr>
          <a:xfrm>
            <a:off x="1066800" y="2057400"/>
            <a:ext cx="7772400" cy="4495800"/>
          </a:xfrm>
          <a:solidFill>
            <a:srgbClr val="333333">
              <a:alpha val="39999"/>
            </a:srgbClr>
          </a:solidFill>
        </p:spPr>
        <p:txBody>
          <a:bodyPr tIns="182880"/>
          <a:lstStyle/>
          <a:p>
            <a:pPr marL="344488" indent="0">
              <a:lnSpc>
                <a:spcPct val="90000"/>
              </a:lnSpc>
              <a:buFontTx/>
              <a:buNone/>
            </a:pPr>
            <a:r>
              <a:rPr lang="en-US" altLang="en-US" b="1" dirty="0">
                <a:solidFill>
                  <a:srgbClr val="FFFFFF"/>
                </a:solidFill>
                <a:latin typeface="Calibri" panose="020F0502020204030204" pitchFamily="34" charset="0"/>
                <a:cs typeface="Calibri" panose="020F0502020204030204" pitchFamily="34" charset="0"/>
              </a:rPr>
              <a:t>“Finally, my brethren, rejoice in the Lord. For me to write the same things to you is not tedious, but for you it is safe. Beware of dogs, beware of evil workers, beware of the mutilation! For we are the circumcision, who worship God in the Spirit, rejoice in Christ Jesus, and have no confidence in the flesh, though I also might have confidence in the flesh...”</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p:cTn id="7" dur="1000" fill="hold"/>
                                        <p:tgtEl>
                                          <p:spTgt spid="16386"/>
                                        </p:tgtEl>
                                        <p:attrNameLst>
                                          <p:attrName>ppt_x</p:attrName>
                                        </p:attrNameLst>
                                      </p:cBhvr>
                                      <p:tavLst>
                                        <p:tav tm="0">
                                          <p:val>
                                            <p:strVal val="#ppt_x-.2"/>
                                          </p:val>
                                        </p:tav>
                                        <p:tav tm="100000">
                                          <p:val>
                                            <p:strVal val="#ppt_x"/>
                                          </p:val>
                                        </p:tav>
                                      </p:tavLst>
                                    </p:anim>
                                    <p:anim calcmode="lin" valueType="num">
                                      <p:cBhvr>
                                        <p:cTn id="8" dur="1000" fill="hold"/>
                                        <p:tgtEl>
                                          <p:spTgt spid="1638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6386"/>
                                        </p:tgtEl>
                                      </p:cBhvr>
                                    </p:animEffect>
                                  </p:childTnLst>
                                </p:cTn>
                              </p:par>
                              <p:par>
                                <p:cTn id="10" presetID="42" presetClass="entr" presetSubtype="0" fill="hold" nodeType="withEffect">
                                  <p:stCondLst>
                                    <p:cond delay="0"/>
                                  </p:stCondLst>
                                  <p:childTnLst>
                                    <p:set>
                                      <p:cBhvr>
                                        <p:cTn id="11" dur="1" fill="hold">
                                          <p:stCondLst>
                                            <p:cond delay="0"/>
                                          </p:stCondLst>
                                        </p:cTn>
                                        <p:tgtEl>
                                          <p:spTgt spid="16387">
                                            <p:txEl>
                                              <p:pRg st="0" end="0"/>
                                            </p:txEl>
                                          </p:spTgt>
                                        </p:tgtEl>
                                        <p:attrNameLst>
                                          <p:attrName>style.visibility</p:attrName>
                                        </p:attrNameLst>
                                      </p:cBhvr>
                                      <p:to>
                                        <p:strVal val="visible"/>
                                      </p:to>
                                    </p:set>
                                    <p:animEffect transition="in" filter="fade">
                                      <p:cBhvr>
                                        <p:cTn id="12" dur="1000"/>
                                        <p:tgtEl>
                                          <p:spTgt spid="16387">
                                            <p:txEl>
                                              <p:pRg st="0" end="0"/>
                                            </p:txEl>
                                          </p:spTgt>
                                        </p:tgtEl>
                                      </p:cBhvr>
                                    </p:animEffect>
                                    <p:anim calcmode="lin" valueType="num">
                                      <p:cBhvr>
                                        <p:cTn id="13" dur="10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638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6BB2F830-DE81-2B4E-B927-A6B934EF4A72}"/>
              </a:ext>
            </a:extLst>
          </p:cNvPr>
          <p:cNvSpPr>
            <a:spLocks noGrp="1" noChangeArrowheads="1"/>
          </p:cNvSpPr>
          <p:nvPr>
            <p:ph type="title"/>
          </p:nvPr>
        </p:nvSpPr>
        <p:spPr/>
        <p:txBody>
          <a:bodyPr/>
          <a:lstStyle/>
          <a:p>
            <a:r>
              <a:rPr lang="en-US" altLang="en-US" sz="5400" b="1" dirty="0">
                <a:solidFill>
                  <a:srgbClr val="FFFFFF"/>
                </a:solidFill>
                <a:latin typeface="Calibri" panose="020F0502020204030204" pitchFamily="34" charset="0"/>
                <a:cs typeface="Calibri" panose="020F0502020204030204" pitchFamily="34" charset="0"/>
              </a:rPr>
              <a:t>Philippians 3:1-7</a:t>
            </a:r>
          </a:p>
        </p:txBody>
      </p:sp>
      <p:sp>
        <p:nvSpPr>
          <p:cNvPr id="18435" name="Rectangle 3">
            <a:extLst>
              <a:ext uri="{FF2B5EF4-FFF2-40B4-BE49-F238E27FC236}">
                <a16:creationId xmlns:a16="http://schemas.microsoft.com/office/drawing/2014/main" id="{2221783B-4D5E-9545-B62D-09F5E2D68B00}"/>
              </a:ext>
            </a:extLst>
          </p:cNvPr>
          <p:cNvSpPr>
            <a:spLocks noGrp="1" noChangeArrowheads="1"/>
          </p:cNvSpPr>
          <p:nvPr>
            <p:ph type="body" idx="1"/>
          </p:nvPr>
        </p:nvSpPr>
        <p:spPr>
          <a:xfrm>
            <a:off x="1066800" y="2057400"/>
            <a:ext cx="7772400" cy="4495800"/>
          </a:xfrm>
          <a:solidFill>
            <a:srgbClr val="333333">
              <a:alpha val="39999"/>
            </a:srgbClr>
          </a:solidFill>
        </p:spPr>
        <p:txBody>
          <a:bodyPr tIns="274320"/>
          <a:lstStyle/>
          <a:p>
            <a:pPr marL="344488" indent="0">
              <a:lnSpc>
                <a:spcPct val="80000"/>
              </a:lnSpc>
              <a:buFontTx/>
              <a:buNone/>
            </a:pPr>
            <a:r>
              <a:rPr lang="en-US" altLang="en-US" b="1" dirty="0">
                <a:solidFill>
                  <a:srgbClr val="FFFFFF"/>
                </a:solidFill>
                <a:latin typeface="Calibri" panose="020F0502020204030204" pitchFamily="34" charset="0"/>
                <a:cs typeface="Calibri" panose="020F0502020204030204" pitchFamily="34" charset="0"/>
              </a:rPr>
              <a:t>“…If anyone else thinks he may have confidence in the flesh, I more so: circumcised the eighth day, of the stock of Israel, of the tribe of Benjamin, a Hebrew of the Hebrews; concerning the law, a Pharisee; concerning zeal, persecuting the church; concerning the righteousness which is in the law, blameless. But what things were gain to me, these I have counted loss for Christ” (NKJV).</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1000"/>
                                        <p:tgtEl>
                                          <p:spTgt spid="18435">
                                            <p:txEl>
                                              <p:pRg st="0" end="0"/>
                                            </p:txEl>
                                          </p:spTgt>
                                        </p:tgtEl>
                                      </p:cBhvr>
                                    </p:animEffect>
                                    <p:anim calcmode="lin" valueType="num">
                                      <p:cBhvr>
                                        <p:cTn id="8" dur="10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843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72452281-508C-9A47-8387-3E3F25F4B0DD}"/>
              </a:ext>
            </a:extLst>
          </p:cNvPr>
          <p:cNvSpPr>
            <a:spLocks noGrp="1" noChangeArrowheads="1"/>
          </p:cNvSpPr>
          <p:nvPr>
            <p:ph type="title"/>
          </p:nvPr>
        </p:nvSpPr>
        <p:spPr>
          <a:xfrm>
            <a:off x="1066800" y="838200"/>
            <a:ext cx="7772400" cy="1447800"/>
          </a:xfrm>
        </p:spPr>
        <p:txBody>
          <a:bodyPr/>
          <a:lstStyle/>
          <a:p>
            <a:r>
              <a:rPr lang="en-US" altLang="en-US" sz="4800" b="1" dirty="0">
                <a:solidFill>
                  <a:srgbClr val="FFFFFF"/>
                </a:solidFill>
                <a:latin typeface="Calibri" panose="020F0502020204030204" pitchFamily="34" charset="0"/>
                <a:cs typeface="Calibri" panose="020F0502020204030204" pitchFamily="34" charset="0"/>
              </a:rPr>
              <a:t>“Rejoice in the Lord”</a:t>
            </a:r>
            <a:r>
              <a:rPr lang="en-US" altLang="en-US" sz="4000" b="1" dirty="0">
                <a:solidFill>
                  <a:srgbClr val="FFFFFF"/>
                </a:solidFill>
                <a:latin typeface="Calibri" panose="020F0502020204030204" pitchFamily="34" charset="0"/>
                <a:cs typeface="Calibri" panose="020F0502020204030204" pitchFamily="34" charset="0"/>
              </a:rPr>
              <a:t> </a:t>
            </a:r>
            <a:br>
              <a:rPr lang="en-US" altLang="en-US" sz="4000" b="1" dirty="0">
                <a:solidFill>
                  <a:srgbClr val="FFFFFF"/>
                </a:solidFill>
                <a:latin typeface="Calibri" panose="020F0502020204030204" pitchFamily="34" charset="0"/>
                <a:cs typeface="Calibri" panose="020F0502020204030204" pitchFamily="34" charset="0"/>
              </a:rPr>
            </a:br>
            <a:r>
              <a:rPr lang="en-US" altLang="en-US" sz="4000" b="1" dirty="0">
                <a:solidFill>
                  <a:srgbClr val="FFFFFF"/>
                </a:solidFill>
                <a:latin typeface="Calibri" panose="020F0502020204030204" pitchFamily="34" charset="0"/>
                <a:cs typeface="Calibri" panose="020F0502020204030204" pitchFamily="34" charset="0"/>
              </a:rPr>
              <a:t>Philippians 3:1-21</a:t>
            </a:r>
          </a:p>
        </p:txBody>
      </p:sp>
      <p:sp>
        <p:nvSpPr>
          <p:cNvPr id="14339" name="Rectangle 3">
            <a:extLst>
              <a:ext uri="{FF2B5EF4-FFF2-40B4-BE49-F238E27FC236}">
                <a16:creationId xmlns:a16="http://schemas.microsoft.com/office/drawing/2014/main" id="{D903F6FC-B77D-794E-88CF-C36C18132582}"/>
              </a:ext>
            </a:extLst>
          </p:cNvPr>
          <p:cNvSpPr>
            <a:spLocks noGrp="1" noChangeArrowheads="1"/>
          </p:cNvSpPr>
          <p:nvPr>
            <p:ph type="body" idx="1"/>
          </p:nvPr>
        </p:nvSpPr>
        <p:spPr>
          <a:xfrm>
            <a:off x="1066800" y="2286000"/>
            <a:ext cx="7772400" cy="4267200"/>
          </a:xfrm>
          <a:solidFill>
            <a:srgbClr val="333333">
              <a:alpha val="32001"/>
            </a:srgbClr>
          </a:solidFill>
        </p:spPr>
        <p:txBody>
          <a:bodyPr tIns="182880"/>
          <a:lstStyle/>
          <a:p>
            <a:pPr marL="609600" indent="-609600">
              <a:buFontTx/>
              <a:buNone/>
            </a:pPr>
            <a:r>
              <a:rPr lang="en-US" altLang="en-US" sz="3600" b="1" dirty="0">
                <a:solidFill>
                  <a:srgbClr val="FFFFFF"/>
                </a:solidFill>
                <a:latin typeface="Calibri" panose="020F0502020204030204" pitchFamily="34" charset="0"/>
                <a:cs typeface="Calibri" panose="020F0502020204030204" pitchFamily="34" charset="0"/>
              </a:rPr>
              <a:t>I.  	A different way of viewing things of this life (vss. 7-11)</a:t>
            </a:r>
          </a:p>
          <a:p>
            <a:pPr marL="1104900" lvl="1" indent="-533400">
              <a:buFontTx/>
              <a:buAutoNum type="alphaUcPeriod"/>
            </a:pPr>
            <a:r>
              <a:rPr lang="en-US" altLang="en-US" sz="3200" b="1" dirty="0">
                <a:solidFill>
                  <a:srgbClr val="FFFFFF"/>
                </a:solidFill>
                <a:latin typeface="Calibri" panose="020F0502020204030204" pitchFamily="34" charset="0"/>
                <a:cs typeface="Calibri" panose="020F0502020204030204" pitchFamily="34" charset="0"/>
              </a:rPr>
              <a:t>What was gain is loss for Christ (vs. 7)</a:t>
            </a:r>
          </a:p>
          <a:p>
            <a:pPr marL="1104900" lvl="1" indent="-533400">
              <a:buFontTx/>
              <a:buAutoNum type="alphaUcPeriod"/>
            </a:pPr>
            <a:r>
              <a:rPr lang="en-US" altLang="en-US" sz="3200" b="1" dirty="0">
                <a:solidFill>
                  <a:srgbClr val="FFFFFF"/>
                </a:solidFill>
                <a:latin typeface="Calibri" panose="020F0502020204030204" pitchFamily="34" charset="0"/>
                <a:cs typeface="Calibri" panose="020F0502020204030204" pitchFamily="34" charset="0"/>
              </a:rPr>
              <a:t>All things are loss (rubbish) to gain   Christ (vs. 8)</a:t>
            </a:r>
          </a:p>
          <a:p>
            <a:pPr marL="1104900" lvl="1" indent="-533400">
              <a:buFontTx/>
              <a:buAutoNum type="alphaUcPeriod"/>
            </a:pPr>
            <a:r>
              <a:rPr lang="en-US" altLang="en-US" sz="3200" b="1" dirty="0">
                <a:solidFill>
                  <a:srgbClr val="FFFFFF"/>
                </a:solidFill>
                <a:latin typeface="Calibri" panose="020F0502020204030204" pitchFamily="34" charset="0"/>
                <a:cs typeface="Calibri" panose="020F0502020204030204" pitchFamily="34" charset="0"/>
              </a:rPr>
              <a:t>Excellence of the knowledge of Christ Jesus (vs. 8)</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p:cTn id="7" dur="1000" fill="hold"/>
                                        <p:tgtEl>
                                          <p:spTgt spid="14338"/>
                                        </p:tgtEl>
                                        <p:attrNameLst>
                                          <p:attrName>ppt_x</p:attrName>
                                        </p:attrNameLst>
                                      </p:cBhvr>
                                      <p:tavLst>
                                        <p:tav tm="0">
                                          <p:val>
                                            <p:strVal val="#ppt_x-.2"/>
                                          </p:val>
                                        </p:tav>
                                        <p:tav tm="100000">
                                          <p:val>
                                            <p:strVal val="#ppt_x"/>
                                          </p:val>
                                        </p:tav>
                                      </p:tavLst>
                                    </p:anim>
                                    <p:anim calcmode="lin" valueType="num">
                                      <p:cBhvr>
                                        <p:cTn id="8" dur="1000" fill="hold"/>
                                        <p:tgtEl>
                                          <p:spTgt spid="1433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4338"/>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339">
                                            <p:txEl>
                                              <p:pRg st="0" end="0"/>
                                            </p:txEl>
                                          </p:spTgt>
                                        </p:tgtEl>
                                        <p:attrNameLst>
                                          <p:attrName>style.visibility</p:attrName>
                                        </p:attrNameLst>
                                      </p:cBhvr>
                                      <p:to>
                                        <p:strVal val="visible"/>
                                      </p:to>
                                    </p:set>
                                    <p:animEffect transition="in" filter="fade">
                                      <p:cBhvr>
                                        <p:cTn id="14" dur="1000"/>
                                        <p:tgtEl>
                                          <p:spTgt spid="14339">
                                            <p:txEl>
                                              <p:pRg st="0" end="0"/>
                                            </p:txEl>
                                          </p:spTgt>
                                        </p:tgtEl>
                                      </p:cBhvr>
                                    </p:animEffect>
                                    <p:anim calcmode="lin" valueType="num">
                                      <p:cBhvr>
                                        <p:cTn id="15" dur="10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433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339">
                                            <p:txEl>
                                              <p:pRg st="1" end="1"/>
                                            </p:txEl>
                                          </p:spTgt>
                                        </p:tgtEl>
                                        <p:attrNameLst>
                                          <p:attrName>style.visibility</p:attrName>
                                        </p:attrNameLst>
                                      </p:cBhvr>
                                      <p:to>
                                        <p:strVal val="visible"/>
                                      </p:to>
                                    </p:set>
                                    <p:animEffect transition="in" filter="fade">
                                      <p:cBhvr>
                                        <p:cTn id="21" dur="1000"/>
                                        <p:tgtEl>
                                          <p:spTgt spid="14339">
                                            <p:txEl>
                                              <p:pRg st="1" end="1"/>
                                            </p:txEl>
                                          </p:spTgt>
                                        </p:tgtEl>
                                      </p:cBhvr>
                                    </p:animEffect>
                                    <p:anim calcmode="lin" valueType="num">
                                      <p:cBhvr>
                                        <p:cTn id="22" dur="10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433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339">
                                            <p:txEl>
                                              <p:pRg st="2" end="2"/>
                                            </p:txEl>
                                          </p:spTgt>
                                        </p:tgtEl>
                                        <p:attrNameLst>
                                          <p:attrName>style.visibility</p:attrName>
                                        </p:attrNameLst>
                                      </p:cBhvr>
                                      <p:to>
                                        <p:strVal val="visible"/>
                                      </p:to>
                                    </p:set>
                                    <p:animEffect transition="in" filter="fade">
                                      <p:cBhvr>
                                        <p:cTn id="28" dur="1000"/>
                                        <p:tgtEl>
                                          <p:spTgt spid="14339">
                                            <p:txEl>
                                              <p:pRg st="2" end="2"/>
                                            </p:txEl>
                                          </p:spTgt>
                                        </p:tgtEl>
                                      </p:cBhvr>
                                    </p:animEffect>
                                    <p:anim calcmode="lin" valueType="num">
                                      <p:cBhvr>
                                        <p:cTn id="29" dur="10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433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4339">
                                            <p:txEl>
                                              <p:pRg st="3" end="3"/>
                                            </p:txEl>
                                          </p:spTgt>
                                        </p:tgtEl>
                                        <p:attrNameLst>
                                          <p:attrName>style.visibility</p:attrName>
                                        </p:attrNameLst>
                                      </p:cBhvr>
                                      <p:to>
                                        <p:strVal val="visible"/>
                                      </p:to>
                                    </p:set>
                                    <p:animEffect transition="in" filter="fade">
                                      <p:cBhvr>
                                        <p:cTn id="35" dur="1000"/>
                                        <p:tgtEl>
                                          <p:spTgt spid="14339">
                                            <p:txEl>
                                              <p:pRg st="3" end="3"/>
                                            </p:txEl>
                                          </p:spTgt>
                                        </p:tgtEl>
                                      </p:cBhvr>
                                    </p:animEffect>
                                    <p:anim calcmode="lin" valueType="num">
                                      <p:cBhvr>
                                        <p:cTn id="36" dur="10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1433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8741BC66-E76C-3E42-B80B-B2865D40DB0A}"/>
              </a:ext>
            </a:extLst>
          </p:cNvPr>
          <p:cNvSpPr>
            <a:spLocks noGrp="1" noChangeArrowheads="1"/>
          </p:cNvSpPr>
          <p:nvPr>
            <p:ph type="title"/>
          </p:nvPr>
        </p:nvSpPr>
        <p:spPr>
          <a:xfrm>
            <a:off x="1066800" y="838200"/>
            <a:ext cx="7772400" cy="1447800"/>
          </a:xfrm>
        </p:spPr>
        <p:txBody>
          <a:bodyPr/>
          <a:lstStyle/>
          <a:p>
            <a:r>
              <a:rPr lang="en-US" altLang="en-US" sz="4800" b="1" dirty="0">
                <a:solidFill>
                  <a:srgbClr val="FFFFFF"/>
                </a:solidFill>
                <a:latin typeface="Calibri" panose="020F0502020204030204" pitchFamily="34" charset="0"/>
                <a:cs typeface="Calibri" panose="020F0502020204030204" pitchFamily="34" charset="0"/>
              </a:rPr>
              <a:t>“Rejoice in the Lord”</a:t>
            </a:r>
            <a:r>
              <a:rPr lang="en-US" altLang="en-US" sz="4000" b="1" dirty="0">
                <a:solidFill>
                  <a:srgbClr val="FFFFFF"/>
                </a:solidFill>
                <a:latin typeface="Calibri" panose="020F0502020204030204" pitchFamily="34" charset="0"/>
                <a:cs typeface="Calibri" panose="020F0502020204030204" pitchFamily="34" charset="0"/>
              </a:rPr>
              <a:t> </a:t>
            </a:r>
            <a:br>
              <a:rPr lang="en-US" altLang="en-US" sz="4000" b="1" dirty="0">
                <a:solidFill>
                  <a:srgbClr val="FFFFFF"/>
                </a:solidFill>
                <a:latin typeface="Calibri" panose="020F0502020204030204" pitchFamily="34" charset="0"/>
                <a:cs typeface="Calibri" panose="020F0502020204030204" pitchFamily="34" charset="0"/>
              </a:rPr>
            </a:br>
            <a:r>
              <a:rPr lang="en-US" altLang="en-US" sz="4000" b="1" dirty="0">
                <a:solidFill>
                  <a:srgbClr val="FFFFFF"/>
                </a:solidFill>
                <a:latin typeface="Calibri" panose="020F0502020204030204" pitchFamily="34" charset="0"/>
                <a:cs typeface="Calibri" panose="020F0502020204030204" pitchFamily="34" charset="0"/>
              </a:rPr>
              <a:t>Philippians 3:1-21</a:t>
            </a:r>
          </a:p>
        </p:txBody>
      </p:sp>
      <p:sp>
        <p:nvSpPr>
          <p:cNvPr id="20483" name="Rectangle 3">
            <a:extLst>
              <a:ext uri="{FF2B5EF4-FFF2-40B4-BE49-F238E27FC236}">
                <a16:creationId xmlns:a16="http://schemas.microsoft.com/office/drawing/2014/main" id="{F31EE9A9-80F0-CD4E-93F1-072C06D20D0F}"/>
              </a:ext>
            </a:extLst>
          </p:cNvPr>
          <p:cNvSpPr>
            <a:spLocks noGrp="1" noChangeArrowheads="1"/>
          </p:cNvSpPr>
          <p:nvPr>
            <p:ph type="body" idx="1"/>
          </p:nvPr>
        </p:nvSpPr>
        <p:spPr>
          <a:xfrm>
            <a:off x="1066800" y="2286000"/>
            <a:ext cx="7772400" cy="4267200"/>
          </a:xfrm>
          <a:solidFill>
            <a:srgbClr val="333333">
              <a:alpha val="32001"/>
            </a:srgbClr>
          </a:solidFill>
        </p:spPr>
        <p:txBody>
          <a:bodyPr tIns="182880"/>
          <a:lstStyle/>
          <a:p>
            <a:pPr marL="609600" indent="-609600">
              <a:buFontTx/>
              <a:buNone/>
            </a:pPr>
            <a:r>
              <a:rPr lang="en-US" altLang="en-US" sz="4000" b="1" dirty="0">
                <a:solidFill>
                  <a:srgbClr val="FFFFFF"/>
                </a:solidFill>
                <a:latin typeface="Calibri" panose="020F0502020204030204" pitchFamily="34" charset="0"/>
                <a:cs typeface="Calibri" panose="020F0502020204030204" pitchFamily="34" charset="0"/>
              </a:rPr>
              <a:t>II.  A different purpose (vss. 12-14)</a:t>
            </a:r>
          </a:p>
          <a:p>
            <a:pPr marL="1104900" lvl="1" indent="-533400">
              <a:buFontTx/>
              <a:buAutoNum type="alphaUcPeriod"/>
            </a:pPr>
            <a:r>
              <a:rPr lang="en-US" altLang="en-US" sz="3600" b="1" dirty="0">
                <a:solidFill>
                  <a:srgbClr val="FFFFFF"/>
                </a:solidFill>
                <a:latin typeface="Calibri" panose="020F0502020204030204" pitchFamily="34" charset="0"/>
                <a:cs typeface="Calibri" panose="020F0502020204030204" pitchFamily="34" charset="0"/>
              </a:rPr>
              <a:t>The worldly purpose (vss. 18-19)</a:t>
            </a:r>
          </a:p>
          <a:p>
            <a:pPr marL="1598613" lvl="2" indent="-457200"/>
            <a:r>
              <a:rPr lang="en-US" altLang="en-US" sz="3200" b="1" dirty="0">
                <a:solidFill>
                  <a:srgbClr val="FFFFFF"/>
                </a:solidFill>
                <a:latin typeface="Calibri" panose="020F0502020204030204" pitchFamily="34" charset="0"/>
                <a:cs typeface="Calibri" panose="020F0502020204030204" pitchFamily="34" charset="0"/>
              </a:rPr>
              <a:t>“Enemies of the cross”</a:t>
            </a:r>
          </a:p>
          <a:p>
            <a:pPr marL="1598613" lvl="2" indent="-457200"/>
            <a:r>
              <a:rPr lang="en-US" altLang="en-US" sz="3200" b="1" dirty="0">
                <a:solidFill>
                  <a:srgbClr val="FFFFFF"/>
                </a:solidFill>
                <a:latin typeface="Calibri" panose="020F0502020204030204" pitchFamily="34" charset="0"/>
                <a:cs typeface="Calibri" panose="020F0502020204030204" pitchFamily="34" charset="0"/>
              </a:rPr>
              <a:t>“Whose god is their belly” (Luke 8:14)</a:t>
            </a:r>
          </a:p>
          <a:p>
            <a:pPr marL="1598613" lvl="2" indent="-457200"/>
            <a:r>
              <a:rPr lang="en-US" altLang="en-US" sz="3200" b="1" dirty="0">
                <a:solidFill>
                  <a:srgbClr val="FFFFFF"/>
                </a:solidFill>
                <a:latin typeface="Calibri" panose="020F0502020204030204" pitchFamily="34" charset="0"/>
                <a:cs typeface="Calibri" panose="020F0502020204030204" pitchFamily="34" charset="0"/>
              </a:rPr>
              <a:t>“Glory in shame” (Eph. 5:5-13)</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fade">
                                      <p:cBhvr>
                                        <p:cTn id="7" dur="1000"/>
                                        <p:tgtEl>
                                          <p:spTgt spid="20483">
                                            <p:txEl>
                                              <p:pRg st="0" end="0"/>
                                            </p:txEl>
                                          </p:spTgt>
                                        </p:tgtEl>
                                      </p:cBhvr>
                                    </p:animEffect>
                                    <p:anim calcmode="lin" valueType="num">
                                      <p:cBhvr>
                                        <p:cTn id="8" dur="10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48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20483">
                                            <p:txEl>
                                              <p:pRg st="1" end="1"/>
                                            </p:txEl>
                                          </p:spTgt>
                                        </p:tgtEl>
                                        <p:attrNameLst>
                                          <p:attrName>style.visibility</p:attrName>
                                        </p:attrNameLst>
                                      </p:cBhvr>
                                      <p:to>
                                        <p:strVal val="visible"/>
                                      </p:to>
                                    </p:set>
                                    <p:animEffect transition="in" filter="fade">
                                      <p:cBhvr>
                                        <p:cTn id="14" dur="1000"/>
                                        <p:tgtEl>
                                          <p:spTgt spid="20483">
                                            <p:txEl>
                                              <p:pRg st="1" end="1"/>
                                            </p:txEl>
                                          </p:spTgt>
                                        </p:tgtEl>
                                      </p:cBhvr>
                                    </p:animEffect>
                                    <p:anim calcmode="lin" valueType="num">
                                      <p:cBhvr>
                                        <p:cTn id="15" dur="10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048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20483">
                                            <p:txEl>
                                              <p:pRg st="2" end="2"/>
                                            </p:txEl>
                                          </p:spTgt>
                                        </p:tgtEl>
                                        <p:attrNameLst>
                                          <p:attrName>style.visibility</p:attrName>
                                        </p:attrNameLst>
                                      </p:cBhvr>
                                      <p:to>
                                        <p:strVal val="visible"/>
                                      </p:to>
                                    </p:set>
                                    <p:animEffect transition="in" filter="fade">
                                      <p:cBhvr>
                                        <p:cTn id="21" dur="1000"/>
                                        <p:tgtEl>
                                          <p:spTgt spid="20483">
                                            <p:txEl>
                                              <p:pRg st="2" end="2"/>
                                            </p:txEl>
                                          </p:spTgt>
                                        </p:tgtEl>
                                      </p:cBhvr>
                                    </p:animEffect>
                                    <p:anim calcmode="lin" valueType="num">
                                      <p:cBhvr>
                                        <p:cTn id="22" dur="10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048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20483">
                                            <p:txEl>
                                              <p:pRg st="3" end="3"/>
                                            </p:txEl>
                                          </p:spTgt>
                                        </p:tgtEl>
                                        <p:attrNameLst>
                                          <p:attrName>style.visibility</p:attrName>
                                        </p:attrNameLst>
                                      </p:cBhvr>
                                      <p:to>
                                        <p:strVal val="visible"/>
                                      </p:to>
                                    </p:set>
                                    <p:animEffect transition="in" filter="fade">
                                      <p:cBhvr>
                                        <p:cTn id="28" dur="1000"/>
                                        <p:tgtEl>
                                          <p:spTgt spid="20483">
                                            <p:txEl>
                                              <p:pRg st="3" end="3"/>
                                            </p:txEl>
                                          </p:spTgt>
                                        </p:tgtEl>
                                      </p:cBhvr>
                                    </p:animEffect>
                                    <p:anim calcmode="lin" valueType="num">
                                      <p:cBhvr>
                                        <p:cTn id="29" dur="1000" fill="hold"/>
                                        <p:tgtEl>
                                          <p:spTgt spid="2048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048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20483">
                                            <p:txEl>
                                              <p:pRg st="4" end="4"/>
                                            </p:txEl>
                                          </p:spTgt>
                                        </p:tgtEl>
                                        <p:attrNameLst>
                                          <p:attrName>style.visibility</p:attrName>
                                        </p:attrNameLst>
                                      </p:cBhvr>
                                      <p:to>
                                        <p:strVal val="visible"/>
                                      </p:to>
                                    </p:set>
                                    <p:animEffect transition="in" filter="fade">
                                      <p:cBhvr>
                                        <p:cTn id="35" dur="1000"/>
                                        <p:tgtEl>
                                          <p:spTgt spid="20483">
                                            <p:txEl>
                                              <p:pRg st="4" end="4"/>
                                            </p:txEl>
                                          </p:spTgt>
                                        </p:tgtEl>
                                      </p:cBhvr>
                                    </p:animEffect>
                                    <p:anim calcmode="lin" valueType="num">
                                      <p:cBhvr>
                                        <p:cTn id="36" dur="1000" fill="hold"/>
                                        <p:tgtEl>
                                          <p:spTgt spid="2048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048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62C2A0F7-A445-9F4B-A5BE-63B167213C1F}"/>
              </a:ext>
            </a:extLst>
          </p:cNvPr>
          <p:cNvSpPr>
            <a:spLocks noGrp="1" noChangeArrowheads="1"/>
          </p:cNvSpPr>
          <p:nvPr>
            <p:ph type="title"/>
          </p:nvPr>
        </p:nvSpPr>
        <p:spPr>
          <a:xfrm>
            <a:off x="1066800" y="838200"/>
            <a:ext cx="7772400" cy="1447800"/>
          </a:xfrm>
        </p:spPr>
        <p:txBody>
          <a:bodyPr/>
          <a:lstStyle/>
          <a:p>
            <a:r>
              <a:rPr lang="en-US" altLang="en-US" sz="4800" b="1" dirty="0">
                <a:solidFill>
                  <a:srgbClr val="FFFFFF"/>
                </a:solidFill>
                <a:latin typeface="Calibri" panose="020F0502020204030204" pitchFamily="34" charset="0"/>
                <a:cs typeface="Calibri" panose="020F0502020204030204" pitchFamily="34" charset="0"/>
              </a:rPr>
              <a:t>“Rejoice in the Lord”</a:t>
            </a:r>
            <a:r>
              <a:rPr lang="en-US" altLang="en-US" sz="4000" b="1" dirty="0">
                <a:solidFill>
                  <a:srgbClr val="FFFFFF"/>
                </a:solidFill>
                <a:latin typeface="Calibri" panose="020F0502020204030204" pitchFamily="34" charset="0"/>
                <a:cs typeface="Calibri" panose="020F0502020204030204" pitchFamily="34" charset="0"/>
              </a:rPr>
              <a:t> </a:t>
            </a:r>
            <a:br>
              <a:rPr lang="en-US" altLang="en-US" sz="4000" b="1" dirty="0">
                <a:solidFill>
                  <a:srgbClr val="FFFFFF"/>
                </a:solidFill>
                <a:latin typeface="Calibri" panose="020F0502020204030204" pitchFamily="34" charset="0"/>
                <a:cs typeface="Calibri" panose="020F0502020204030204" pitchFamily="34" charset="0"/>
              </a:rPr>
            </a:br>
            <a:r>
              <a:rPr lang="en-US" altLang="en-US" sz="4000" b="1" dirty="0">
                <a:solidFill>
                  <a:srgbClr val="FFFFFF"/>
                </a:solidFill>
                <a:latin typeface="Calibri" panose="020F0502020204030204" pitchFamily="34" charset="0"/>
                <a:cs typeface="Calibri" panose="020F0502020204030204" pitchFamily="34" charset="0"/>
              </a:rPr>
              <a:t>Philippians 3:1-21</a:t>
            </a:r>
          </a:p>
        </p:txBody>
      </p:sp>
      <p:sp>
        <p:nvSpPr>
          <p:cNvPr id="22531" name="Rectangle 3">
            <a:extLst>
              <a:ext uri="{FF2B5EF4-FFF2-40B4-BE49-F238E27FC236}">
                <a16:creationId xmlns:a16="http://schemas.microsoft.com/office/drawing/2014/main" id="{4CE516AF-1883-A642-99A1-6D67EFCD9010}"/>
              </a:ext>
            </a:extLst>
          </p:cNvPr>
          <p:cNvSpPr>
            <a:spLocks noGrp="1" noChangeArrowheads="1"/>
          </p:cNvSpPr>
          <p:nvPr>
            <p:ph type="body" idx="1"/>
          </p:nvPr>
        </p:nvSpPr>
        <p:spPr>
          <a:xfrm>
            <a:off x="1066800" y="2286000"/>
            <a:ext cx="7772400" cy="4267200"/>
          </a:xfrm>
          <a:solidFill>
            <a:srgbClr val="333333">
              <a:alpha val="32001"/>
            </a:srgbClr>
          </a:solidFill>
        </p:spPr>
        <p:txBody>
          <a:bodyPr tIns="274320"/>
          <a:lstStyle/>
          <a:p>
            <a:pPr marL="609600" indent="-609600">
              <a:lnSpc>
                <a:spcPct val="90000"/>
              </a:lnSpc>
              <a:buFontTx/>
              <a:buNone/>
            </a:pPr>
            <a:r>
              <a:rPr lang="en-US" altLang="en-US" sz="4000" b="1" dirty="0">
                <a:solidFill>
                  <a:srgbClr val="FFFFFF"/>
                </a:solidFill>
                <a:latin typeface="Calibri" panose="020F0502020204030204" pitchFamily="34" charset="0"/>
                <a:cs typeface="Calibri" panose="020F0502020204030204" pitchFamily="34" charset="0"/>
              </a:rPr>
              <a:t>II.  A different purpose (vss. 12-14)</a:t>
            </a:r>
          </a:p>
          <a:p>
            <a:pPr marL="1104900" lvl="1" indent="-533400">
              <a:lnSpc>
                <a:spcPct val="90000"/>
              </a:lnSpc>
              <a:buFontTx/>
              <a:buAutoNum type="alphaUcPeriod" startAt="2"/>
            </a:pPr>
            <a:r>
              <a:rPr lang="en-US" altLang="en-US" sz="3600" b="1" dirty="0">
                <a:solidFill>
                  <a:srgbClr val="FFFFFF"/>
                </a:solidFill>
                <a:latin typeface="Calibri" panose="020F0502020204030204" pitchFamily="34" charset="0"/>
                <a:cs typeface="Calibri" panose="020F0502020204030204" pitchFamily="34" charset="0"/>
              </a:rPr>
              <a:t>Lay hold of that for which Christ laid hold of me.</a:t>
            </a:r>
          </a:p>
          <a:p>
            <a:pPr marL="1598613" lvl="2" indent="-457200">
              <a:lnSpc>
                <a:spcPct val="90000"/>
              </a:lnSpc>
            </a:pPr>
            <a:r>
              <a:rPr lang="en-US" altLang="en-US" sz="3200" b="1" dirty="0">
                <a:solidFill>
                  <a:srgbClr val="FFFFFF"/>
                </a:solidFill>
                <a:latin typeface="Calibri" panose="020F0502020204030204" pitchFamily="34" charset="0"/>
                <a:cs typeface="Calibri" panose="020F0502020204030204" pitchFamily="34" charset="0"/>
              </a:rPr>
              <a:t>“Forget what is behind” (vs. 13).</a:t>
            </a:r>
          </a:p>
          <a:p>
            <a:pPr marL="1598613" lvl="2" indent="-457200">
              <a:lnSpc>
                <a:spcPct val="90000"/>
              </a:lnSpc>
            </a:pPr>
            <a:r>
              <a:rPr lang="en-US" altLang="en-US" sz="3200" b="1" dirty="0">
                <a:solidFill>
                  <a:srgbClr val="FFFFFF"/>
                </a:solidFill>
                <a:latin typeface="Calibri" panose="020F0502020204030204" pitchFamily="34" charset="0"/>
                <a:cs typeface="Calibri" panose="020F0502020204030204" pitchFamily="34" charset="0"/>
              </a:rPr>
              <a:t>“Reaching forward” (Eccl. 11:4).</a:t>
            </a:r>
          </a:p>
          <a:p>
            <a:pPr marL="1104900" lvl="1" indent="-533400">
              <a:lnSpc>
                <a:spcPct val="90000"/>
              </a:lnSpc>
              <a:buFontTx/>
              <a:buAutoNum type="alphaUcPeriod" startAt="3"/>
            </a:pPr>
            <a:r>
              <a:rPr lang="en-US" altLang="en-US" sz="3600" b="1" dirty="0">
                <a:solidFill>
                  <a:srgbClr val="FFFFFF"/>
                </a:solidFill>
                <a:latin typeface="Calibri" panose="020F0502020204030204" pitchFamily="34" charset="0"/>
                <a:cs typeface="Calibri" panose="020F0502020204030204" pitchFamily="34" charset="0"/>
              </a:rPr>
              <a:t>Upward call (2 Thess. 2:13-14).</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22531">
                                            <p:txEl>
                                              <p:pRg st="1" end="1"/>
                                            </p:txEl>
                                          </p:spTgt>
                                        </p:tgtEl>
                                        <p:attrNameLst>
                                          <p:attrName>style.visibility</p:attrName>
                                        </p:attrNameLst>
                                      </p:cBhvr>
                                      <p:to>
                                        <p:strVal val="visible"/>
                                      </p:to>
                                    </p:set>
                                    <p:animEffect transition="in" filter="fade">
                                      <p:cBhvr>
                                        <p:cTn id="7" dur="1000"/>
                                        <p:tgtEl>
                                          <p:spTgt spid="22531">
                                            <p:txEl>
                                              <p:pRg st="1" end="1"/>
                                            </p:txEl>
                                          </p:spTgt>
                                        </p:tgtEl>
                                      </p:cBhvr>
                                    </p:animEffect>
                                    <p:anim calcmode="lin" valueType="num">
                                      <p:cBhvr>
                                        <p:cTn id="8" dur="10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253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22531">
                                            <p:txEl>
                                              <p:pRg st="2" end="2"/>
                                            </p:txEl>
                                          </p:spTgt>
                                        </p:tgtEl>
                                        <p:attrNameLst>
                                          <p:attrName>style.visibility</p:attrName>
                                        </p:attrNameLst>
                                      </p:cBhvr>
                                      <p:to>
                                        <p:strVal val="visible"/>
                                      </p:to>
                                    </p:set>
                                    <p:animEffect transition="in" filter="fade">
                                      <p:cBhvr>
                                        <p:cTn id="14" dur="1000"/>
                                        <p:tgtEl>
                                          <p:spTgt spid="22531">
                                            <p:txEl>
                                              <p:pRg st="2" end="2"/>
                                            </p:txEl>
                                          </p:spTgt>
                                        </p:tgtEl>
                                      </p:cBhvr>
                                    </p:animEffect>
                                    <p:anim calcmode="lin" valueType="num">
                                      <p:cBhvr>
                                        <p:cTn id="15" dur="10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253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22531">
                                            <p:txEl>
                                              <p:pRg st="3" end="3"/>
                                            </p:txEl>
                                          </p:spTgt>
                                        </p:tgtEl>
                                        <p:attrNameLst>
                                          <p:attrName>style.visibility</p:attrName>
                                        </p:attrNameLst>
                                      </p:cBhvr>
                                      <p:to>
                                        <p:strVal val="visible"/>
                                      </p:to>
                                    </p:set>
                                    <p:animEffect transition="in" filter="fade">
                                      <p:cBhvr>
                                        <p:cTn id="21" dur="1000"/>
                                        <p:tgtEl>
                                          <p:spTgt spid="22531">
                                            <p:txEl>
                                              <p:pRg st="3" end="3"/>
                                            </p:txEl>
                                          </p:spTgt>
                                        </p:tgtEl>
                                      </p:cBhvr>
                                    </p:animEffect>
                                    <p:anim calcmode="lin" valueType="num">
                                      <p:cBhvr>
                                        <p:cTn id="22" dur="1000" fill="hold"/>
                                        <p:tgtEl>
                                          <p:spTgt spid="22531">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253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22531">
                                            <p:txEl>
                                              <p:pRg st="4" end="4"/>
                                            </p:txEl>
                                          </p:spTgt>
                                        </p:tgtEl>
                                        <p:attrNameLst>
                                          <p:attrName>style.visibility</p:attrName>
                                        </p:attrNameLst>
                                      </p:cBhvr>
                                      <p:to>
                                        <p:strVal val="visible"/>
                                      </p:to>
                                    </p:set>
                                    <p:animEffect transition="in" filter="fade">
                                      <p:cBhvr>
                                        <p:cTn id="28" dur="1000"/>
                                        <p:tgtEl>
                                          <p:spTgt spid="22531">
                                            <p:txEl>
                                              <p:pRg st="4" end="4"/>
                                            </p:txEl>
                                          </p:spTgt>
                                        </p:tgtEl>
                                      </p:cBhvr>
                                    </p:animEffect>
                                    <p:anim calcmode="lin" valueType="num">
                                      <p:cBhvr>
                                        <p:cTn id="29" dur="1000" fill="hold"/>
                                        <p:tgtEl>
                                          <p:spTgt spid="22531">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253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2A7A2D7-7B8A-8E4D-9361-E796E6D94611}"/>
              </a:ext>
            </a:extLst>
          </p:cNvPr>
          <p:cNvSpPr>
            <a:spLocks noGrp="1" noChangeArrowheads="1"/>
          </p:cNvSpPr>
          <p:nvPr>
            <p:ph type="title"/>
          </p:nvPr>
        </p:nvSpPr>
        <p:spPr>
          <a:xfrm>
            <a:off x="1066800" y="838200"/>
            <a:ext cx="7772400" cy="1447800"/>
          </a:xfrm>
        </p:spPr>
        <p:txBody>
          <a:bodyPr/>
          <a:lstStyle/>
          <a:p>
            <a:r>
              <a:rPr lang="en-US" altLang="en-US" sz="4800" b="1" dirty="0">
                <a:solidFill>
                  <a:srgbClr val="FFFFFF"/>
                </a:solidFill>
                <a:latin typeface="Calibri" panose="020F0502020204030204" pitchFamily="34" charset="0"/>
                <a:cs typeface="Calibri" panose="020F0502020204030204" pitchFamily="34" charset="0"/>
              </a:rPr>
              <a:t>“Rejoice in the Lord”</a:t>
            </a:r>
            <a:r>
              <a:rPr lang="en-US" altLang="en-US" sz="4000" b="1" dirty="0">
                <a:solidFill>
                  <a:srgbClr val="FFFFFF"/>
                </a:solidFill>
                <a:latin typeface="Calibri" panose="020F0502020204030204" pitchFamily="34" charset="0"/>
                <a:cs typeface="Calibri" panose="020F0502020204030204" pitchFamily="34" charset="0"/>
              </a:rPr>
              <a:t> </a:t>
            </a:r>
            <a:br>
              <a:rPr lang="en-US" altLang="en-US" sz="4000" b="1" dirty="0">
                <a:solidFill>
                  <a:srgbClr val="FFFFFF"/>
                </a:solidFill>
                <a:latin typeface="Calibri" panose="020F0502020204030204" pitchFamily="34" charset="0"/>
                <a:cs typeface="Calibri" panose="020F0502020204030204" pitchFamily="34" charset="0"/>
              </a:rPr>
            </a:br>
            <a:r>
              <a:rPr lang="en-US" altLang="en-US" sz="4000" b="1" dirty="0">
                <a:solidFill>
                  <a:srgbClr val="FFFFFF"/>
                </a:solidFill>
                <a:latin typeface="Calibri" panose="020F0502020204030204" pitchFamily="34" charset="0"/>
                <a:cs typeface="Calibri" panose="020F0502020204030204" pitchFamily="34" charset="0"/>
              </a:rPr>
              <a:t>Philippians 3:1-21</a:t>
            </a:r>
          </a:p>
        </p:txBody>
      </p:sp>
      <p:sp>
        <p:nvSpPr>
          <p:cNvPr id="24579" name="Rectangle 3">
            <a:extLst>
              <a:ext uri="{FF2B5EF4-FFF2-40B4-BE49-F238E27FC236}">
                <a16:creationId xmlns:a16="http://schemas.microsoft.com/office/drawing/2014/main" id="{12727B95-78E1-7D46-A642-317C5FD569B3}"/>
              </a:ext>
            </a:extLst>
          </p:cNvPr>
          <p:cNvSpPr>
            <a:spLocks noGrp="1" noChangeArrowheads="1"/>
          </p:cNvSpPr>
          <p:nvPr>
            <p:ph type="body" idx="1"/>
          </p:nvPr>
        </p:nvSpPr>
        <p:spPr>
          <a:xfrm>
            <a:off x="1066800" y="2286000"/>
            <a:ext cx="7772400" cy="4267200"/>
          </a:xfrm>
          <a:solidFill>
            <a:srgbClr val="333333">
              <a:alpha val="32001"/>
            </a:srgbClr>
          </a:solidFill>
        </p:spPr>
        <p:txBody>
          <a:bodyPr tIns="182880"/>
          <a:lstStyle/>
          <a:p>
            <a:pPr marL="609600" indent="-609600">
              <a:lnSpc>
                <a:spcPct val="90000"/>
              </a:lnSpc>
              <a:buFontTx/>
              <a:buNone/>
            </a:pPr>
            <a:r>
              <a:rPr lang="en-US" altLang="en-US" sz="4000" b="1" dirty="0">
                <a:solidFill>
                  <a:srgbClr val="FFFFFF"/>
                </a:solidFill>
                <a:latin typeface="Calibri" panose="020F0502020204030204" pitchFamily="34" charset="0"/>
                <a:cs typeface="Calibri" panose="020F0502020204030204" pitchFamily="34" charset="0"/>
              </a:rPr>
              <a:t>III.  A different standard (vss. 16-17)</a:t>
            </a:r>
          </a:p>
          <a:p>
            <a:pPr marL="1104900" lvl="1" indent="-533400">
              <a:lnSpc>
                <a:spcPct val="90000"/>
              </a:lnSpc>
              <a:buFontTx/>
              <a:buAutoNum type="alphaUcPeriod"/>
            </a:pPr>
            <a:r>
              <a:rPr lang="en-US" altLang="en-US" sz="3600" b="1" dirty="0">
                <a:solidFill>
                  <a:srgbClr val="FFFFFF"/>
                </a:solidFill>
                <a:latin typeface="Calibri" panose="020F0502020204030204" pitchFamily="34" charset="0"/>
                <a:cs typeface="Calibri" panose="020F0502020204030204" pitchFamily="34" charset="0"/>
              </a:rPr>
              <a:t>Christians imitate Christ.</a:t>
            </a:r>
          </a:p>
          <a:p>
            <a:pPr marL="1104900" lvl="1" indent="-533400">
              <a:lnSpc>
                <a:spcPct val="90000"/>
              </a:lnSpc>
              <a:buFontTx/>
              <a:buAutoNum type="alphaUcPeriod"/>
            </a:pPr>
            <a:r>
              <a:rPr lang="en-US" altLang="en-US" sz="3600" b="1" dirty="0">
                <a:solidFill>
                  <a:srgbClr val="FFFFFF"/>
                </a:solidFill>
                <a:latin typeface="Calibri" panose="020F0502020204030204" pitchFamily="34" charset="0"/>
                <a:cs typeface="Calibri" panose="020F0502020204030204" pitchFamily="34" charset="0"/>
              </a:rPr>
              <a:t>The apostles were sent by Christ to reveal Christ to the world.</a:t>
            </a:r>
          </a:p>
          <a:p>
            <a:pPr marL="1598613" lvl="2" indent="-457200">
              <a:lnSpc>
                <a:spcPct val="90000"/>
              </a:lnSpc>
            </a:pPr>
            <a:r>
              <a:rPr lang="en-US" altLang="en-US" sz="3200" b="1" dirty="0">
                <a:solidFill>
                  <a:srgbClr val="FFFFFF"/>
                </a:solidFill>
                <a:latin typeface="Calibri" panose="020F0502020204030204" pitchFamily="34" charset="0"/>
                <a:cs typeface="Calibri" panose="020F0502020204030204" pitchFamily="34" charset="0"/>
              </a:rPr>
              <a:t>John 16:12-14</a:t>
            </a:r>
          </a:p>
          <a:p>
            <a:pPr marL="1598613" lvl="2" indent="-457200">
              <a:lnSpc>
                <a:spcPct val="90000"/>
              </a:lnSpc>
            </a:pPr>
            <a:r>
              <a:rPr lang="en-US" altLang="en-US" sz="3200" b="1" dirty="0">
                <a:solidFill>
                  <a:srgbClr val="FFFFFF"/>
                </a:solidFill>
                <a:latin typeface="Calibri" panose="020F0502020204030204" pitchFamily="34" charset="0"/>
                <a:cs typeface="Calibri" panose="020F0502020204030204" pitchFamily="34" charset="0"/>
              </a:rPr>
              <a:t>Acts 2:41-42</a:t>
            </a:r>
          </a:p>
          <a:p>
            <a:pPr marL="1598613" lvl="2" indent="-457200" algn="ctr">
              <a:lnSpc>
                <a:spcPct val="90000"/>
              </a:lnSpc>
              <a:buFontTx/>
              <a:buNone/>
            </a:pPr>
            <a:r>
              <a:rPr lang="en-US" altLang="en-US" sz="3200" b="1" i="1" dirty="0">
                <a:solidFill>
                  <a:srgbClr val="FFFFFF"/>
                </a:solidFill>
                <a:latin typeface="Calibri" panose="020F0502020204030204" pitchFamily="34" charset="0"/>
                <a:cs typeface="Calibri" panose="020F0502020204030204" pitchFamily="34" charset="0"/>
              </a:rPr>
              <a:t>Apostles’ Teaching = Christ’s Teaching</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fade">
                                      <p:cBhvr>
                                        <p:cTn id="7" dur="1000"/>
                                        <p:tgtEl>
                                          <p:spTgt spid="24579">
                                            <p:txEl>
                                              <p:pRg st="0" end="0"/>
                                            </p:txEl>
                                          </p:spTgt>
                                        </p:tgtEl>
                                      </p:cBhvr>
                                    </p:animEffect>
                                    <p:anim calcmode="lin" valueType="num">
                                      <p:cBhvr>
                                        <p:cTn id="8" dur="10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457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24579">
                                            <p:txEl>
                                              <p:pRg st="1" end="1"/>
                                            </p:txEl>
                                          </p:spTgt>
                                        </p:tgtEl>
                                        <p:attrNameLst>
                                          <p:attrName>style.visibility</p:attrName>
                                        </p:attrNameLst>
                                      </p:cBhvr>
                                      <p:to>
                                        <p:strVal val="visible"/>
                                      </p:to>
                                    </p:set>
                                    <p:animEffect transition="in" filter="fade">
                                      <p:cBhvr>
                                        <p:cTn id="14" dur="1000"/>
                                        <p:tgtEl>
                                          <p:spTgt spid="24579">
                                            <p:txEl>
                                              <p:pRg st="1" end="1"/>
                                            </p:txEl>
                                          </p:spTgt>
                                        </p:tgtEl>
                                      </p:cBhvr>
                                    </p:animEffect>
                                    <p:anim calcmode="lin" valueType="num">
                                      <p:cBhvr>
                                        <p:cTn id="15" dur="10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457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24579">
                                            <p:txEl>
                                              <p:pRg st="2" end="2"/>
                                            </p:txEl>
                                          </p:spTgt>
                                        </p:tgtEl>
                                        <p:attrNameLst>
                                          <p:attrName>style.visibility</p:attrName>
                                        </p:attrNameLst>
                                      </p:cBhvr>
                                      <p:to>
                                        <p:strVal val="visible"/>
                                      </p:to>
                                    </p:set>
                                    <p:animEffect transition="in" filter="fade">
                                      <p:cBhvr>
                                        <p:cTn id="21" dur="1000"/>
                                        <p:tgtEl>
                                          <p:spTgt spid="24579">
                                            <p:txEl>
                                              <p:pRg st="2" end="2"/>
                                            </p:txEl>
                                          </p:spTgt>
                                        </p:tgtEl>
                                      </p:cBhvr>
                                    </p:animEffect>
                                    <p:anim calcmode="lin" valueType="num">
                                      <p:cBhvr>
                                        <p:cTn id="22" dur="10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457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24579">
                                            <p:txEl>
                                              <p:pRg st="3" end="3"/>
                                            </p:txEl>
                                          </p:spTgt>
                                        </p:tgtEl>
                                        <p:attrNameLst>
                                          <p:attrName>style.visibility</p:attrName>
                                        </p:attrNameLst>
                                      </p:cBhvr>
                                      <p:to>
                                        <p:strVal val="visible"/>
                                      </p:to>
                                    </p:set>
                                    <p:animEffect transition="in" filter="fade">
                                      <p:cBhvr>
                                        <p:cTn id="28" dur="1000"/>
                                        <p:tgtEl>
                                          <p:spTgt spid="24579">
                                            <p:txEl>
                                              <p:pRg st="3" end="3"/>
                                            </p:txEl>
                                          </p:spTgt>
                                        </p:tgtEl>
                                      </p:cBhvr>
                                    </p:animEffect>
                                    <p:anim calcmode="lin" valueType="num">
                                      <p:cBhvr>
                                        <p:cTn id="29" dur="1000" fill="hold"/>
                                        <p:tgtEl>
                                          <p:spTgt spid="2457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457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24579">
                                            <p:txEl>
                                              <p:pRg st="4" end="4"/>
                                            </p:txEl>
                                          </p:spTgt>
                                        </p:tgtEl>
                                        <p:attrNameLst>
                                          <p:attrName>style.visibility</p:attrName>
                                        </p:attrNameLst>
                                      </p:cBhvr>
                                      <p:to>
                                        <p:strVal val="visible"/>
                                      </p:to>
                                    </p:set>
                                    <p:animEffect transition="in" filter="fade">
                                      <p:cBhvr>
                                        <p:cTn id="35" dur="1000"/>
                                        <p:tgtEl>
                                          <p:spTgt spid="24579">
                                            <p:txEl>
                                              <p:pRg st="4" end="4"/>
                                            </p:txEl>
                                          </p:spTgt>
                                        </p:tgtEl>
                                      </p:cBhvr>
                                    </p:animEffect>
                                    <p:anim calcmode="lin" valueType="num">
                                      <p:cBhvr>
                                        <p:cTn id="36" dur="1000" fill="hold"/>
                                        <p:tgtEl>
                                          <p:spTgt spid="2457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457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24579">
                                            <p:txEl>
                                              <p:pRg st="5" end="5"/>
                                            </p:txEl>
                                          </p:spTgt>
                                        </p:tgtEl>
                                        <p:attrNameLst>
                                          <p:attrName>style.visibility</p:attrName>
                                        </p:attrNameLst>
                                      </p:cBhvr>
                                      <p:to>
                                        <p:strVal val="visible"/>
                                      </p:to>
                                    </p:set>
                                    <p:animEffect transition="in" filter="fade">
                                      <p:cBhvr>
                                        <p:cTn id="42" dur="1000"/>
                                        <p:tgtEl>
                                          <p:spTgt spid="24579">
                                            <p:txEl>
                                              <p:pRg st="5" end="5"/>
                                            </p:txEl>
                                          </p:spTgt>
                                        </p:tgtEl>
                                      </p:cBhvr>
                                    </p:animEffect>
                                    <p:anim calcmode="lin" valueType="num">
                                      <p:cBhvr>
                                        <p:cTn id="43" dur="1000" fill="hold"/>
                                        <p:tgtEl>
                                          <p:spTgt spid="2457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457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58A6643A-F608-5E44-924D-06C1726D5D72}"/>
              </a:ext>
            </a:extLst>
          </p:cNvPr>
          <p:cNvSpPr>
            <a:spLocks noGrp="1" noChangeArrowheads="1"/>
          </p:cNvSpPr>
          <p:nvPr>
            <p:ph type="title"/>
          </p:nvPr>
        </p:nvSpPr>
        <p:spPr>
          <a:xfrm>
            <a:off x="1066800" y="838200"/>
            <a:ext cx="7772400" cy="1447800"/>
          </a:xfrm>
        </p:spPr>
        <p:txBody>
          <a:bodyPr/>
          <a:lstStyle/>
          <a:p>
            <a:r>
              <a:rPr lang="en-US" altLang="en-US" sz="4800" b="1" dirty="0">
                <a:solidFill>
                  <a:srgbClr val="FFFFFF"/>
                </a:solidFill>
                <a:latin typeface="Calibri" panose="020F0502020204030204" pitchFamily="34" charset="0"/>
                <a:cs typeface="Calibri" panose="020F0502020204030204" pitchFamily="34" charset="0"/>
              </a:rPr>
              <a:t>“Rejoice in the Lord”</a:t>
            </a:r>
            <a:r>
              <a:rPr lang="en-US" altLang="en-US" sz="4000" b="1" dirty="0">
                <a:solidFill>
                  <a:srgbClr val="FFFFFF"/>
                </a:solidFill>
                <a:latin typeface="Calibri" panose="020F0502020204030204" pitchFamily="34" charset="0"/>
                <a:cs typeface="Calibri" panose="020F0502020204030204" pitchFamily="34" charset="0"/>
              </a:rPr>
              <a:t> </a:t>
            </a:r>
            <a:br>
              <a:rPr lang="en-US" altLang="en-US" sz="4000" b="1" dirty="0">
                <a:solidFill>
                  <a:srgbClr val="FFFFFF"/>
                </a:solidFill>
                <a:latin typeface="Calibri" panose="020F0502020204030204" pitchFamily="34" charset="0"/>
                <a:cs typeface="Calibri" panose="020F0502020204030204" pitchFamily="34" charset="0"/>
              </a:rPr>
            </a:br>
            <a:r>
              <a:rPr lang="en-US" altLang="en-US" sz="4000" b="1" dirty="0">
                <a:solidFill>
                  <a:srgbClr val="FFFFFF"/>
                </a:solidFill>
                <a:latin typeface="Calibri" panose="020F0502020204030204" pitchFamily="34" charset="0"/>
                <a:cs typeface="Calibri" panose="020F0502020204030204" pitchFamily="34" charset="0"/>
              </a:rPr>
              <a:t>(Philippians 3:1-21)</a:t>
            </a:r>
          </a:p>
        </p:txBody>
      </p:sp>
      <p:sp>
        <p:nvSpPr>
          <p:cNvPr id="26627" name="Rectangle 3">
            <a:extLst>
              <a:ext uri="{FF2B5EF4-FFF2-40B4-BE49-F238E27FC236}">
                <a16:creationId xmlns:a16="http://schemas.microsoft.com/office/drawing/2014/main" id="{0DABF951-87CE-A34B-994B-EDC12DFE19A9}"/>
              </a:ext>
            </a:extLst>
          </p:cNvPr>
          <p:cNvSpPr>
            <a:spLocks noGrp="1" noChangeArrowheads="1"/>
          </p:cNvSpPr>
          <p:nvPr>
            <p:ph type="body" idx="1"/>
          </p:nvPr>
        </p:nvSpPr>
        <p:spPr>
          <a:xfrm>
            <a:off x="1066800" y="2286000"/>
            <a:ext cx="7772400" cy="4267200"/>
          </a:xfrm>
          <a:solidFill>
            <a:srgbClr val="333333">
              <a:alpha val="32001"/>
            </a:srgbClr>
          </a:solidFill>
        </p:spPr>
        <p:txBody>
          <a:bodyPr tIns="182880"/>
          <a:lstStyle/>
          <a:p>
            <a:pPr marL="609600" indent="-609600">
              <a:buFontTx/>
              <a:buNone/>
            </a:pPr>
            <a:r>
              <a:rPr lang="en-US" altLang="en-US" sz="4400" b="1" dirty="0">
                <a:solidFill>
                  <a:srgbClr val="FFFFFF"/>
                </a:solidFill>
                <a:latin typeface="Calibri" panose="020F0502020204030204" pitchFamily="34" charset="0"/>
                <a:cs typeface="Calibri" panose="020F0502020204030204" pitchFamily="34" charset="0"/>
              </a:rPr>
              <a:t>IV.  A different homeland                      (vss. </a:t>
            </a:r>
            <a:r>
              <a:rPr lang="en-US" altLang="en-US" sz="4400" b="1">
                <a:solidFill>
                  <a:srgbClr val="FFFFFF"/>
                </a:solidFill>
                <a:latin typeface="Calibri" panose="020F0502020204030204" pitchFamily="34" charset="0"/>
                <a:cs typeface="Calibri" panose="020F0502020204030204" pitchFamily="34" charset="0"/>
              </a:rPr>
              <a:t>18-21)</a:t>
            </a:r>
            <a:endParaRPr lang="en-US" altLang="en-US" sz="4400" b="1" dirty="0">
              <a:solidFill>
                <a:srgbClr val="FFFFFF"/>
              </a:solidFill>
              <a:latin typeface="Calibri" panose="020F0502020204030204" pitchFamily="34" charset="0"/>
              <a:cs typeface="Calibri" panose="020F0502020204030204" pitchFamily="34" charset="0"/>
            </a:endParaRPr>
          </a:p>
          <a:p>
            <a:pPr marL="1104900" lvl="1" indent="-533400">
              <a:buFontTx/>
              <a:buAutoNum type="alphaUcPeriod"/>
            </a:pPr>
            <a:r>
              <a:rPr lang="en-US" altLang="en-US" sz="3600" b="1" dirty="0">
                <a:solidFill>
                  <a:srgbClr val="FFFFFF"/>
                </a:solidFill>
                <a:latin typeface="Calibri" panose="020F0502020204030204" pitchFamily="34" charset="0"/>
                <a:cs typeface="Calibri" panose="020F0502020204030204" pitchFamily="34" charset="0"/>
              </a:rPr>
              <a:t>Citizenship in heaven (Col. 3:1-3)</a:t>
            </a:r>
          </a:p>
          <a:p>
            <a:pPr marL="1104900" lvl="1" indent="-533400">
              <a:buFontTx/>
              <a:buAutoNum type="alphaUcPeriod"/>
            </a:pPr>
            <a:r>
              <a:rPr lang="en-US" altLang="en-US" sz="3600" b="1" dirty="0">
                <a:solidFill>
                  <a:srgbClr val="FFFFFF"/>
                </a:solidFill>
                <a:latin typeface="Calibri" panose="020F0502020204030204" pitchFamily="34" charset="0"/>
                <a:cs typeface="Calibri" panose="020F0502020204030204" pitchFamily="34" charset="0"/>
              </a:rPr>
              <a:t>The reality of the resurrection (John 5:25-29)</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fade">
                                      <p:cBhvr>
                                        <p:cTn id="7" dur="1000"/>
                                        <p:tgtEl>
                                          <p:spTgt spid="26627">
                                            <p:txEl>
                                              <p:pRg st="0" end="0"/>
                                            </p:txEl>
                                          </p:spTgt>
                                        </p:tgtEl>
                                      </p:cBhvr>
                                    </p:animEffect>
                                    <p:anim calcmode="lin" valueType="num">
                                      <p:cBhvr>
                                        <p:cTn id="8" dur="10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662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26627">
                                            <p:txEl>
                                              <p:pRg st="1" end="1"/>
                                            </p:txEl>
                                          </p:spTgt>
                                        </p:tgtEl>
                                        <p:attrNameLst>
                                          <p:attrName>style.visibility</p:attrName>
                                        </p:attrNameLst>
                                      </p:cBhvr>
                                      <p:to>
                                        <p:strVal val="visible"/>
                                      </p:to>
                                    </p:set>
                                    <p:animEffect transition="in" filter="fade">
                                      <p:cBhvr>
                                        <p:cTn id="14" dur="1000"/>
                                        <p:tgtEl>
                                          <p:spTgt spid="26627">
                                            <p:txEl>
                                              <p:pRg st="1" end="1"/>
                                            </p:txEl>
                                          </p:spTgt>
                                        </p:tgtEl>
                                      </p:cBhvr>
                                    </p:animEffect>
                                    <p:anim calcmode="lin" valueType="num">
                                      <p:cBhvr>
                                        <p:cTn id="15" dur="10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662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26627">
                                            <p:txEl>
                                              <p:pRg st="2" end="2"/>
                                            </p:txEl>
                                          </p:spTgt>
                                        </p:tgtEl>
                                        <p:attrNameLst>
                                          <p:attrName>style.visibility</p:attrName>
                                        </p:attrNameLst>
                                      </p:cBhvr>
                                      <p:to>
                                        <p:strVal val="visible"/>
                                      </p:to>
                                    </p:set>
                                    <p:animEffect transition="in" filter="fade">
                                      <p:cBhvr>
                                        <p:cTn id="21" dur="1000"/>
                                        <p:tgtEl>
                                          <p:spTgt spid="26627">
                                            <p:txEl>
                                              <p:pRg st="2" end="2"/>
                                            </p:txEl>
                                          </p:spTgt>
                                        </p:tgtEl>
                                      </p:cBhvr>
                                    </p:animEffect>
                                    <p:anim calcmode="lin" valueType="num">
                                      <p:cBhvr>
                                        <p:cTn id="22" dur="10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662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ature design template">
  <a:themeElements>
    <a:clrScheme name="Nature design template 1">
      <a:dk1>
        <a:srgbClr val="666699"/>
      </a:dk1>
      <a:lt1>
        <a:srgbClr val="FFFFCC"/>
      </a:lt1>
      <a:dk2>
        <a:srgbClr val="687FCA"/>
      </a:dk2>
      <a:lt2>
        <a:srgbClr val="192449"/>
      </a:lt2>
      <a:accent1>
        <a:srgbClr val="C9DDF1"/>
      </a:accent1>
      <a:accent2>
        <a:srgbClr val="FAC164"/>
      </a:accent2>
      <a:accent3>
        <a:srgbClr val="B9C0E1"/>
      </a:accent3>
      <a:accent4>
        <a:srgbClr val="DADAAE"/>
      </a:accent4>
      <a:accent5>
        <a:srgbClr val="E1EBF7"/>
      </a:accent5>
      <a:accent6>
        <a:srgbClr val="E3AF5A"/>
      </a:accent6>
      <a:hlink>
        <a:srgbClr val="B0AE6A"/>
      </a:hlink>
      <a:folHlink>
        <a:srgbClr val="C3E684"/>
      </a:folHlink>
    </a:clrScheme>
    <a:fontScheme name="Nature design template">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Nature design template 1">
        <a:dk1>
          <a:srgbClr val="666699"/>
        </a:dk1>
        <a:lt1>
          <a:srgbClr val="FFFFCC"/>
        </a:lt1>
        <a:dk2>
          <a:srgbClr val="687FCA"/>
        </a:dk2>
        <a:lt2>
          <a:srgbClr val="192449"/>
        </a:lt2>
        <a:accent1>
          <a:srgbClr val="C9DDF1"/>
        </a:accent1>
        <a:accent2>
          <a:srgbClr val="FAC164"/>
        </a:accent2>
        <a:accent3>
          <a:srgbClr val="B9C0E1"/>
        </a:accent3>
        <a:accent4>
          <a:srgbClr val="DADAAE"/>
        </a:accent4>
        <a:accent5>
          <a:srgbClr val="E1EB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Nature design template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clrMap bg1="lt1" tx1="dk1" bg2="lt2" tx2="dk2" accent1="accent1" accent2="accent2" accent3="accent3" accent4="accent4" accent5="accent5" accent6="accent6" hlink="hlink" folHlink="folHlink"/>
    </a:extraClrScheme>
    <a:extraClrScheme>
      <a:clrScheme name="Nature design template 3">
        <a:dk1>
          <a:srgbClr val="333333"/>
        </a:dk1>
        <a:lt1>
          <a:srgbClr val="FFFFFF"/>
        </a:lt1>
        <a:dk2>
          <a:srgbClr val="000000"/>
        </a:dk2>
        <a:lt2>
          <a:srgbClr val="DDDDDD"/>
        </a:lt2>
        <a:accent1>
          <a:srgbClr val="DDDDDD"/>
        </a:accent1>
        <a:accent2>
          <a:srgbClr val="B2B2B2"/>
        </a:accent2>
        <a:accent3>
          <a:srgbClr val="FFFFFF"/>
        </a:accent3>
        <a:accent4>
          <a:srgbClr val="2A2A2A"/>
        </a:accent4>
        <a:accent5>
          <a:srgbClr val="EBEBEB"/>
        </a:accent5>
        <a:accent6>
          <a:srgbClr val="A1A1A1"/>
        </a:accent6>
        <a:hlink>
          <a:srgbClr val="808080"/>
        </a:hlink>
        <a:folHlink>
          <a:srgbClr val="5F5F5F"/>
        </a:folHlink>
      </a:clrScheme>
      <a:clrMap bg1="lt1" tx1="dk1" bg2="lt2" tx2="dk2" accent1="accent1" accent2="accent2" accent3="accent3" accent4="accent4" accent5="accent5" accent6="accent6" hlink="hlink" folHlink="folHlink"/>
    </a:extraClrScheme>
    <a:extraClrScheme>
      <a:clrScheme name="Nature design template 4">
        <a:dk1>
          <a:srgbClr val="8061A5"/>
        </a:dk1>
        <a:lt1>
          <a:srgbClr val="FFFFCC"/>
        </a:lt1>
        <a:dk2>
          <a:srgbClr val="967DB5"/>
        </a:dk2>
        <a:lt2>
          <a:srgbClr val="192449"/>
        </a:lt2>
        <a:accent1>
          <a:srgbClr val="D6C9F1"/>
        </a:accent1>
        <a:accent2>
          <a:srgbClr val="FAC164"/>
        </a:accent2>
        <a:accent3>
          <a:srgbClr val="C9BFD7"/>
        </a:accent3>
        <a:accent4>
          <a:srgbClr val="DADAAE"/>
        </a:accent4>
        <a:accent5>
          <a:srgbClr val="E8E1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Nature design template 5">
        <a:dk1>
          <a:srgbClr val="788D71"/>
        </a:dk1>
        <a:lt1>
          <a:srgbClr val="FFFFCC"/>
        </a:lt1>
        <a:dk2>
          <a:srgbClr val="93A48E"/>
        </a:dk2>
        <a:lt2>
          <a:srgbClr val="192449"/>
        </a:lt2>
        <a:accent1>
          <a:srgbClr val="E8D88A"/>
        </a:accent1>
        <a:accent2>
          <a:srgbClr val="F9B84F"/>
        </a:accent2>
        <a:accent3>
          <a:srgbClr val="C8CFC6"/>
        </a:accent3>
        <a:accent4>
          <a:srgbClr val="DADAAE"/>
        </a:accent4>
        <a:accent5>
          <a:srgbClr val="F2E9C4"/>
        </a:accent5>
        <a:accent6>
          <a:srgbClr val="E2A647"/>
        </a:accent6>
        <a:hlink>
          <a:srgbClr val="BC9652"/>
        </a:hlink>
        <a:folHlink>
          <a:srgbClr val="C1E581"/>
        </a:folHlink>
      </a:clrScheme>
      <a:clrMap bg1="dk2" tx1="lt1" bg2="dk1" tx2="lt2" accent1="accent1" accent2="accent2" accent3="accent3" accent4="accent4" accent5="accent5" accent6="accent6" hlink="hlink" folHlink="folHlink"/>
    </a:extraClrScheme>
    <a:extraClrScheme>
      <a:clrScheme name="Nature design template 6">
        <a:dk1>
          <a:srgbClr val="99735B"/>
        </a:dk1>
        <a:lt1>
          <a:srgbClr val="FFFFCC"/>
        </a:lt1>
        <a:dk2>
          <a:srgbClr val="B3937F"/>
        </a:dk2>
        <a:lt2>
          <a:srgbClr val="3C211C"/>
        </a:lt2>
        <a:accent1>
          <a:srgbClr val="D0C4A2"/>
        </a:accent1>
        <a:accent2>
          <a:srgbClr val="F9B84F"/>
        </a:accent2>
        <a:accent3>
          <a:srgbClr val="D6C8C0"/>
        </a:accent3>
        <a:accent4>
          <a:srgbClr val="DADAAE"/>
        </a:accent4>
        <a:accent5>
          <a:srgbClr val="E4DECE"/>
        </a:accent5>
        <a:accent6>
          <a:srgbClr val="E2A647"/>
        </a:accent6>
        <a:hlink>
          <a:srgbClr val="85BBBA"/>
        </a:hlink>
        <a:folHlink>
          <a:srgbClr val="BED98D"/>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Nature design template</Template>
  <TotalTime>159</TotalTime>
  <Words>438</Words>
  <Application>Microsoft Macintosh PowerPoint</Application>
  <PresentationFormat>On-screen Show (4:3)</PresentationFormat>
  <Paragraphs>39</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Nature design template</vt:lpstr>
      <vt:lpstr>Philippians 3:1-7</vt:lpstr>
      <vt:lpstr>Philippians 3:1-7</vt:lpstr>
      <vt:lpstr>“Rejoice in the Lord”  Philippians 3:1-21</vt:lpstr>
      <vt:lpstr>“Rejoice in the Lord”  Philippians 3:1-21</vt:lpstr>
      <vt:lpstr>“Rejoice in the Lord”  Philippians 3:1-21</vt:lpstr>
      <vt:lpstr>“Rejoice in the Lord”  Philippians 3:1-21</vt:lpstr>
      <vt:lpstr>“Rejoice in the Lord”  (Philippians 3:1-21)</vt:lpstr>
    </vt:vector>
  </TitlesOfParts>
  <Manager/>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3:1-7</dc:title>
  <dc:subject/>
  <dc:creator>Olsen Park church</dc:creator>
  <cp:keywords/>
  <dc:description/>
  <cp:lastModifiedBy>Kyle Pope</cp:lastModifiedBy>
  <cp:revision>8</cp:revision>
  <cp:lastPrinted>1601-01-01T00:00:00Z</cp:lastPrinted>
  <dcterms:created xsi:type="dcterms:W3CDTF">2008-08-31T19:35:36Z</dcterms:created>
  <dcterms:modified xsi:type="dcterms:W3CDTF">2020-08-13T05:09:30Z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TC010690471033</vt:lpwstr>
  </property>
</Properties>
</file>