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886"/>
  </p:normalViewPr>
  <p:slideViewPr>
    <p:cSldViewPr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78CB7376-D4C3-484C-994F-0614409D0EB9}"/>
              </a:ext>
            </a:extLst>
          </p:cNvPr>
          <p:cNvGrpSpPr>
            <a:grpSpLocks/>
          </p:cNvGrpSpPr>
          <p:nvPr/>
        </p:nvGrpSpPr>
        <p:grpSpPr bwMode="auto">
          <a:xfrm>
            <a:off x="204788" y="0"/>
            <a:ext cx="8782050" cy="6753225"/>
            <a:chOff x="129" y="0"/>
            <a:chExt cx="5532" cy="4254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4DB551DB-E74C-9543-AD09-9528E16AC3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" y="411"/>
              <a:ext cx="5532" cy="3843"/>
            </a:xfrm>
            <a:custGeom>
              <a:avLst/>
              <a:gdLst>
                <a:gd name="T0" fmla="*/ 674 w 5532"/>
                <a:gd name="T1" fmla="*/ 2 h 3843"/>
                <a:gd name="T2" fmla="*/ 5531 w 5532"/>
                <a:gd name="T3" fmla="*/ 0 h 3843"/>
                <a:gd name="T4" fmla="*/ 5531 w 5532"/>
                <a:gd name="T5" fmla="*/ 3832 h 3843"/>
                <a:gd name="T6" fmla="*/ 0 w 5532"/>
                <a:gd name="T7" fmla="*/ 3842 h 3843"/>
                <a:gd name="T8" fmla="*/ 6 w 5532"/>
                <a:gd name="T9" fmla="*/ 580 h 3843"/>
                <a:gd name="T10" fmla="*/ 14 w 5532"/>
                <a:gd name="T11" fmla="*/ 547 h 3843"/>
                <a:gd name="T12" fmla="*/ 25 w 5532"/>
                <a:gd name="T13" fmla="*/ 504 h 3843"/>
                <a:gd name="T14" fmla="*/ 36 w 5532"/>
                <a:gd name="T15" fmla="*/ 473 h 3843"/>
                <a:gd name="T16" fmla="*/ 51 w 5532"/>
                <a:gd name="T17" fmla="*/ 458 h 3843"/>
                <a:gd name="T18" fmla="*/ 64 w 5532"/>
                <a:gd name="T19" fmla="*/ 448 h 3843"/>
                <a:gd name="T20" fmla="*/ 656 w 5532"/>
                <a:gd name="T21" fmla="*/ 5 h 3843"/>
                <a:gd name="T22" fmla="*/ 674 w 5532"/>
                <a:gd name="T23" fmla="*/ 2 h 3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32" h="3843">
                  <a:moveTo>
                    <a:pt x="674" y="2"/>
                  </a:moveTo>
                  <a:lnTo>
                    <a:pt x="5531" y="0"/>
                  </a:lnTo>
                  <a:lnTo>
                    <a:pt x="5531" y="3832"/>
                  </a:lnTo>
                  <a:lnTo>
                    <a:pt x="0" y="3842"/>
                  </a:lnTo>
                  <a:lnTo>
                    <a:pt x="6" y="580"/>
                  </a:lnTo>
                  <a:lnTo>
                    <a:pt x="14" y="547"/>
                  </a:lnTo>
                  <a:lnTo>
                    <a:pt x="25" y="504"/>
                  </a:lnTo>
                  <a:lnTo>
                    <a:pt x="36" y="473"/>
                  </a:lnTo>
                  <a:lnTo>
                    <a:pt x="51" y="458"/>
                  </a:lnTo>
                  <a:lnTo>
                    <a:pt x="64" y="448"/>
                  </a:lnTo>
                  <a:lnTo>
                    <a:pt x="656" y="5"/>
                  </a:lnTo>
                  <a:lnTo>
                    <a:pt x="674" y="2"/>
                  </a:lnTo>
                </a:path>
              </a:pathLst>
            </a:custGeom>
            <a:solidFill>
              <a:srgbClr val="FFFF99"/>
            </a:solidFill>
            <a:ln>
              <a:noFill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2" name="Group 4">
              <a:extLst>
                <a:ext uri="{FF2B5EF4-FFF2-40B4-BE49-F238E27FC236}">
                  <a16:creationId xmlns:a16="http://schemas.microsoft.com/office/drawing/2014/main" id="{59DE8674-57A2-7841-9E1C-85E56237C9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9" y="0"/>
              <a:ext cx="1640" cy="623"/>
              <a:chOff x="2079" y="0"/>
              <a:chExt cx="1640" cy="623"/>
            </a:xfrm>
          </p:grpSpPr>
          <p:sp>
            <p:nvSpPr>
              <p:cNvPr id="7173" name="Rectangle 5">
                <a:extLst>
                  <a:ext uri="{FF2B5EF4-FFF2-40B4-BE49-F238E27FC236}">
                    <a16:creationId xmlns:a16="http://schemas.microsoft.com/office/drawing/2014/main" id="{8234BE8D-5959-7142-AD5E-5CBC08040F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9" y="344"/>
                <a:ext cx="1640" cy="72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5F5F5F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4" name="Rectangle 6">
                <a:extLst>
                  <a:ext uri="{FF2B5EF4-FFF2-40B4-BE49-F238E27FC236}">
                    <a16:creationId xmlns:a16="http://schemas.microsoft.com/office/drawing/2014/main" id="{EE4FB53A-464C-3949-BD37-AFD187E615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311"/>
                <a:ext cx="232" cy="3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Rectangle 7">
                <a:extLst>
                  <a:ext uri="{FF2B5EF4-FFF2-40B4-BE49-F238E27FC236}">
                    <a16:creationId xmlns:a16="http://schemas.microsoft.com/office/drawing/2014/main" id="{33A3A898-DEA2-D34B-A5B2-6D9BBA639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4" y="320"/>
                <a:ext cx="232" cy="32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Oval 8">
                <a:extLst>
                  <a:ext uri="{FF2B5EF4-FFF2-40B4-BE49-F238E27FC236}">
                    <a16:creationId xmlns:a16="http://schemas.microsoft.com/office/drawing/2014/main" id="{6EFE62E5-2AFF-A446-A971-73CEF95C6D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3" y="0"/>
                <a:ext cx="379" cy="370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1C1C1C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7" name="Oval 9">
                <a:extLst>
                  <a:ext uri="{FF2B5EF4-FFF2-40B4-BE49-F238E27FC236}">
                    <a16:creationId xmlns:a16="http://schemas.microsoft.com/office/drawing/2014/main" id="{BAE2CC9C-EA83-F843-9471-C59475E09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13"/>
                <a:ext cx="344" cy="34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1C1C1C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CFB52398-D626-AB45-8DF0-5488A8DFAA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10"/>
                <a:ext cx="279" cy="82"/>
              </a:xfrm>
              <a:custGeom>
                <a:avLst/>
                <a:gdLst>
                  <a:gd name="T0" fmla="*/ 278 w 279"/>
                  <a:gd name="T1" fmla="*/ 65 h 82"/>
                  <a:gd name="T2" fmla="*/ 271 w 279"/>
                  <a:gd name="T3" fmla="*/ 49 h 82"/>
                  <a:gd name="T4" fmla="*/ 254 w 279"/>
                  <a:gd name="T5" fmla="*/ 32 h 82"/>
                  <a:gd name="T6" fmla="*/ 232 w 279"/>
                  <a:gd name="T7" fmla="*/ 20 h 82"/>
                  <a:gd name="T8" fmla="*/ 203 w 279"/>
                  <a:gd name="T9" fmla="*/ 7 h 82"/>
                  <a:gd name="T10" fmla="*/ 168 w 279"/>
                  <a:gd name="T11" fmla="*/ 0 h 82"/>
                  <a:gd name="T12" fmla="*/ 127 w 279"/>
                  <a:gd name="T13" fmla="*/ 0 h 82"/>
                  <a:gd name="T14" fmla="*/ 95 w 279"/>
                  <a:gd name="T15" fmla="*/ 3 h 82"/>
                  <a:gd name="T16" fmla="*/ 63 w 279"/>
                  <a:gd name="T17" fmla="*/ 14 h 82"/>
                  <a:gd name="T18" fmla="*/ 41 w 279"/>
                  <a:gd name="T19" fmla="*/ 29 h 82"/>
                  <a:gd name="T20" fmla="*/ 21 w 279"/>
                  <a:gd name="T21" fmla="*/ 43 h 82"/>
                  <a:gd name="T22" fmla="*/ 5 w 279"/>
                  <a:gd name="T23" fmla="*/ 62 h 82"/>
                  <a:gd name="T24" fmla="*/ 0 w 279"/>
                  <a:gd name="T25" fmla="*/ 71 h 82"/>
                  <a:gd name="T26" fmla="*/ 1 w 279"/>
                  <a:gd name="T27" fmla="*/ 81 h 82"/>
                  <a:gd name="T28" fmla="*/ 14 w 279"/>
                  <a:gd name="T29" fmla="*/ 62 h 82"/>
                  <a:gd name="T30" fmla="*/ 28 w 279"/>
                  <a:gd name="T31" fmla="*/ 51 h 82"/>
                  <a:gd name="T32" fmla="*/ 55 w 279"/>
                  <a:gd name="T33" fmla="*/ 33 h 82"/>
                  <a:gd name="T34" fmla="*/ 78 w 279"/>
                  <a:gd name="T35" fmla="*/ 23 h 82"/>
                  <a:gd name="T36" fmla="*/ 105 w 279"/>
                  <a:gd name="T37" fmla="*/ 14 h 82"/>
                  <a:gd name="T38" fmla="*/ 131 w 279"/>
                  <a:gd name="T39" fmla="*/ 11 h 82"/>
                  <a:gd name="T40" fmla="*/ 147 w 279"/>
                  <a:gd name="T41" fmla="*/ 11 h 82"/>
                  <a:gd name="T42" fmla="*/ 167 w 279"/>
                  <a:gd name="T43" fmla="*/ 13 h 82"/>
                  <a:gd name="T44" fmla="*/ 186 w 279"/>
                  <a:gd name="T45" fmla="*/ 14 h 82"/>
                  <a:gd name="T46" fmla="*/ 206 w 279"/>
                  <a:gd name="T47" fmla="*/ 20 h 82"/>
                  <a:gd name="T48" fmla="*/ 239 w 279"/>
                  <a:gd name="T49" fmla="*/ 35 h 82"/>
                  <a:gd name="T50" fmla="*/ 255 w 279"/>
                  <a:gd name="T51" fmla="*/ 49 h 82"/>
                  <a:gd name="T52" fmla="*/ 278 w 279"/>
                  <a:gd name="T53" fmla="*/ 65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9" h="82">
                    <a:moveTo>
                      <a:pt x="278" y="65"/>
                    </a:moveTo>
                    <a:lnTo>
                      <a:pt x="271" y="49"/>
                    </a:lnTo>
                    <a:lnTo>
                      <a:pt x="254" y="32"/>
                    </a:lnTo>
                    <a:lnTo>
                      <a:pt x="232" y="20"/>
                    </a:lnTo>
                    <a:lnTo>
                      <a:pt x="203" y="7"/>
                    </a:lnTo>
                    <a:lnTo>
                      <a:pt x="168" y="0"/>
                    </a:lnTo>
                    <a:lnTo>
                      <a:pt x="127" y="0"/>
                    </a:lnTo>
                    <a:lnTo>
                      <a:pt x="95" y="3"/>
                    </a:lnTo>
                    <a:lnTo>
                      <a:pt x="63" y="14"/>
                    </a:lnTo>
                    <a:lnTo>
                      <a:pt x="41" y="29"/>
                    </a:lnTo>
                    <a:lnTo>
                      <a:pt x="21" y="43"/>
                    </a:lnTo>
                    <a:lnTo>
                      <a:pt x="5" y="62"/>
                    </a:lnTo>
                    <a:lnTo>
                      <a:pt x="0" y="71"/>
                    </a:lnTo>
                    <a:lnTo>
                      <a:pt x="1" y="81"/>
                    </a:lnTo>
                    <a:lnTo>
                      <a:pt x="14" y="62"/>
                    </a:lnTo>
                    <a:lnTo>
                      <a:pt x="28" y="51"/>
                    </a:lnTo>
                    <a:lnTo>
                      <a:pt x="55" y="33"/>
                    </a:lnTo>
                    <a:lnTo>
                      <a:pt x="78" y="23"/>
                    </a:lnTo>
                    <a:lnTo>
                      <a:pt x="105" y="14"/>
                    </a:lnTo>
                    <a:lnTo>
                      <a:pt x="131" y="11"/>
                    </a:lnTo>
                    <a:lnTo>
                      <a:pt x="147" y="11"/>
                    </a:lnTo>
                    <a:lnTo>
                      <a:pt x="167" y="13"/>
                    </a:lnTo>
                    <a:lnTo>
                      <a:pt x="186" y="14"/>
                    </a:lnTo>
                    <a:lnTo>
                      <a:pt x="206" y="20"/>
                    </a:lnTo>
                    <a:lnTo>
                      <a:pt x="239" y="35"/>
                    </a:lnTo>
                    <a:lnTo>
                      <a:pt x="255" y="49"/>
                    </a:lnTo>
                    <a:lnTo>
                      <a:pt x="278" y="6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9" name="Oval 11">
                <a:extLst>
                  <a:ext uri="{FF2B5EF4-FFF2-40B4-BE49-F238E27FC236}">
                    <a16:creationId xmlns:a16="http://schemas.microsoft.com/office/drawing/2014/main" id="{D6DE591F-F042-B547-8109-A9993928D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8" y="43"/>
                <a:ext cx="289" cy="281"/>
              </a:xfrm>
              <a:prstGeom prst="ellipse">
                <a:avLst/>
              </a:prstGeom>
              <a:gradFill rotWithShape="0">
                <a:gsLst>
                  <a:gs pos="0">
                    <a:srgbClr val="1C1C1C"/>
                  </a:gs>
                  <a:gs pos="50000">
                    <a:srgbClr val="FFFFFF"/>
                  </a:gs>
                  <a:gs pos="100000">
                    <a:srgbClr val="1C1C1C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Oval 12" descr="Walnut">
                <a:extLst>
                  <a:ext uri="{FF2B5EF4-FFF2-40B4-BE49-F238E27FC236}">
                    <a16:creationId xmlns:a16="http://schemas.microsoft.com/office/drawing/2014/main" id="{2D215E28-4B0F-0C41-B171-1F82C9AE9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8" y="60"/>
                <a:ext cx="247" cy="238"/>
              </a:xfrm>
              <a:prstGeom prst="ellipse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ADC7C4F3-21FC-F54C-BFEC-B3ABD513F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1" y="267"/>
                <a:ext cx="1358" cy="356"/>
              </a:xfrm>
              <a:custGeom>
                <a:avLst/>
                <a:gdLst>
                  <a:gd name="T0" fmla="*/ 10 w 1358"/>
                  <a:gd name="T1" fmla="*/ 345 h 356"/>
                  <a:gd name="T2" fmla="*/ 28 w 1358"/>
                  <a:gd name="T3" fmla="*/ 351 h 356"/>
                  <a:gd name="T4" fmla="*/ 1357 w 1358"/>
                  <a:gd name="T5" fmla="*/ 355 h 356"/>
                  <a:gd name="T6" fmla="*/ 1357 w 1358"/>
                  <a:gd name="T7" fmla="*/ 279 h 356"/>
                  <a:gd name="T8" fmla="*/ 1351 w 1358"/>
                  <a:gd name="T9" fmla="*/ 248 h 356"/>
                  <a:gd name="T10" fmla="*/ 1338 w 1358"/>
                  <a:gd name="T11" fmla="*/ 220 h 356"/>
                  <a:gd name="T12" fmla="*/ 1324 w 1358"/>
                  <a:gd name="T13" fmla="*/ 192 h 356"/>
                  <a:gd name="T14" fmla="*/ 1282 w 1358"/>
                  <a:gd name="T15" fmla="*/ 147 h 356"/>
                  <a:gd name="T16" fmla="*/ 1214 w 1358"/>
                  <a:gd name="T17" fmla="*/ 119 h 356"/>
                  <a:gd name="T18" fmla="*/ 1141 w 1358"/>
                  <a:gd name="T19" fmla="*/ 106 h 356"/>
                  <a:gd name="T20" fmla="*/ 1073 w 1358"/>
                  <a:gd name="T21" fmla="*/ 96 h 356"/>
                  <a:gd name="T22" fmla="*/ 996 w 1358"/>
                  <a:gd name="T23" fmla="*/ 87 h 356"/>
                  <a:gd name="T24" fmla="*/ 906 w 1358"/>
                  <a:gd name="T25" fmla="*/ 81 h 356"/>
                  <a:gd name="T26" fmla="*/ 782 w 1358"/>
                  <a:gd name="T27" fmla="*/ 69 h 356"/>
                  <a:gd name="T28" fmla="*/ 817 w 1358"/>
                  <a:gd name="T29" fmla="*/ 22 h 356"/>
                  <a:gd name="T30" fmla="*/ 823 w 1358"/>
                  <a:gd name="T31" fmla="*/ 2 h 356"/>
                  <a:gd name="T32" fmla="*/ 795 w 1358"/>
                  <a:gd name="T33" fmla="*/ 28 h 356"/>
                  <a:gd name="T34" fmla="*/ 779 w 1358"/>
                  <a:gd name="T35" fmla="*/ 41 h 356"/>
                  <a:gd name="T36" fmla="*/ 762 w 1358"/>
                  <a:gd name="T37" fmla="*/ 57 h 356"/>
                  <a:gd name="T38" fmla="*/ 746 w 1358"/>
                  <a:gd name="T39" fmla="*/ 62 h 356"/>
                  <a:gd name="T40" fmla="*/ 714 w 1358"/>
                  <a:gd name="T41" fmla="*/ 71 h 356"/>
                  <a:gd name="T42" fmla="*/ 661 w 1358"/>
                  <a:gd name="T43" fmla="*/ 72 h 356"/>
                  <a:gd name="T44" fmla="*/ 612 w 1358"/>
                  <a:gd name="T45" fmla="*/ 70 h 356"/>
                  <a:gd name="T46" fmla="*/ 587 w 1358"/>
                  <a:gd name="T47" fmla="*/ 57 h 356"/>
                  <a:gd name="T48" fmla="*/ 571 w 1358"/>
                  <a:gd name="T49" fmla="*/ 46 h 356"/>
                  <a:gd name="T50" fmla="*/ 548 w 1358"/>
                  <a:gd name="T51" fmla="*/ 28 h 356"/>
                  <a:gd name="T52" fmla="*/ 519 w 1358"/>
                  <a:gd name="T53" fmla="*/ 0 h 356"/>
                  <a:gd name="T54" fmla="*/ 527 w 1358"/>
                  <a:gd name="T55" fmla="*/ 24 h 356"/>
                  <a:gd name="T56" fmla="*/ 539 w 1358"/>
                  <a:gd name="T57" fmla="*/ 64 h 356"/>
                  <a:gd name="T58" fmla="*/ 525 w 1358"/>
                  <a:gd name="T59" fmla="*/ 72 h 356"/>
                  <a:gd name="T60" fmla="*/ 379 w 1358"/>
                  <a:gd name="T61" fmla="*/ 80 h 356"/>
                  <a:gd name="T62" fmla="*/ 259 w 1358"/>
                  <a:gd name="T63" fmla="*/ 96 h 356"/>
                  <a:gd name="T64" fmla="*/ 190 w 1358"/>
                  <a:gd name="T65" fmla="*/ 106 h 356"/>
                  <a:gd name="T66" fmla="*/ 123 w 1358"/>
                  <a:gd name="T67" fmla="*/ 119 h 356"/>
                  <a:gd name="T68" fmla="*/ 94 w 1358"/>
                  <a:gd name="T69" fmla="*/ 129 h 356"/>
                  <a:gd name="T70" fmla="*/ 72 w 1358"/>
                  <a:gd name="T71" fmla="*/ 144 h 356"/>
                  <a:gd name="T72" fmla="*/ 43 w 1358"/>
                  <a:gd name="T73" fmla="*/ 171 h 356"/>
                  <a:gd name="T74" fmla="*/ 24 w 1358"/>
                  <a:gd name="T75" fmla="*/ 202 h 356"/>
                  <a:gd name="T76" fmla="*/ 11 w 1358"/>
                  <a:gd name="T77" fmla="*/ 239 h 356"/>
                  <a:gd name="T78" fmla="*/ 4 w 1358"/>
                  <a:gd name="T79" fmla="*/ 267 h 356"/>
                  <a:gd name="T80" fmla="*/ 1 w 1358"/>
                  <a:gd name="T81" fmla="*/ 299 h 356"/>
                  <a:gd name="T82" fmla="*/ 0 w 1358"/>
                  <a:gd name="T83" fmla="*/ 320 h 356"/>
                  <a:gd name="T84" fmla="*/ 10 w 1358"/>
                  <a:gd name="T85" fmla="*/ 345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358" h="356">
                    <a:moveTo>
                      <a:pt x="10" y="345"/>
                    </a:moveTo>
                    <a:lnTo>
                      <a:pt x="28" y="351"/>
                    </a:lnTo>
                    <a:lnTo>
                      <a:pt x="1357" y="355"/>
                    </a:lnTo>
                    <a:lnTo>
                      <a:pt x="1357" y="279"/>
                    </a:lnTo>
                    <a:lnTo>
                      <a:pt x="1351" y="248"/>
                    </a:lnTo>
                    <a:lnTo>
                      <a:pt x="1338" y="220"/>
                    </a:lnTo>
                    <a:lnTo>
                      <a:pt x="1324" y="192"/>
                    </a:lnTo>
                    <a:lnTo>
                      <a:pt x="1282" y="147"/>
                    </a:lnTo>
                    <a:lnTo>
                      <a:pt x="1214" y="119"/>
                    </a:lnTo>
                    <a:lnTo>
                      <a:pt x="1141" y="106"/>
                    </a:lnTo>
                    <a:lnTo>
                      <a:pt x="1073" y="96"/>
                    </a:lnTo>
                    <a:lnTo>
                      <a:pt x="996" y="87"/>
                    </a:lnTo>
                    <a:lnTo>
                      <a:pt x="906" y="81"/>
                    </a:lnTo>
                    <a:lnTo>
                      <a:pt x="782" y="69"/>
                    </a:lnTo>
                    <a:lnTo>
                      <a:pt x="817" y="22"/>
                    </a:lnTo>
                    <a:lnTo>
                      <a:pt x="823" y="2"/>
                    </a:lnTo>
                    <a:lnTo>
                      <a:pt x="795" y="28"/>
                    </a:lnTo>
                    <a:lnTo>
                      <a:pt x="779" y="41"/>
                    </a:lnTo>
                    <a:lnTo>
                      <a:pt x="762" y="57"/>
                    </a:lnTo>
                    <a:lnTo>
                      <a:pt x="746" y="62"/>
                    </a:lnTo>
                    <a:lnTo>
                      <a:pt x="714" y="71"/>
                    </a:lnTo>
                    <a:lnTo>
                      <a:pt x="661" y="72"/>
                    </a:lnTo>
                    <a:lnTo>
                      <a:pt x="612" y="70"/>
                    </a:lnTo>
                    <a:lnTo>
                      <a:pt x="587" y="57"/>
                    </a:lnTo>
                    <a:lnTo>
                      <a:pt x="571" y="46"/>
                    </a:lnTo>
                    <a:lnTo>
                      <a:pt x="548" y="28"/>
                    </a:lnTo>
                    <a:lnTo>
                      <a:pt x="519" y="0"/>
                    </a:lnTo>
                    <a:lnTo>
                      <a:pt x="527" y="24"/>
                    </a:lnTo>
                    <a:lnTo>
                      <a:pt x="539" y="64"/>
                    </a:lnTo>
                    <a:lnTo>
                      <a:pt x="525" y="72"/>
                    </a:lnTo>
                    <a:lnTo>
                      <a:pt x="379" y="80"/>
                    </a:lnTo>
                    <a:lnTo>
                      <a:pt x="259" y="96"/>
                    </a:lnTo>
                    <a:lnTo>
                      <a:pt x="190" y="106"/>
                    </a:lnTo>
                    <a:lnTo>
                      <a:pt x="123" y="119"/>
                    </a:lnTo>
                    <a:lnTo>
                      <a:pt x="94" y="129"/>
                    </a:lnTo>
                    <a:lnTo>
                      <a:pt x="72" y="144"/>
                    </a:lnTo>
                    <a:lnTo>
                      <a:pt x="43" y="171"/>
                    </a:lnTo>
                    <a:lnTo>
                      <a:pt x="24" y="202"/>
                    </a:lnTo>
                    <a:lnTo>
                      <a:pt x="11" y="239"/>
                    </a:lnTo>
                    <a:lnTo>
                      <a:pt x="4" y="267"/>
                    </a:lnTo>
                    <a:lnTo>
                      <a:pt x="1" y="299"/>
                    </a:lnTo>
                    <a:lnTo>
                      <a:pt x="0" y="320"/>
                    </a:lnTo>
                    <a:lnTo>
                      <a:pt x="10" y="345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1C1C1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67E564F3-1B1F-0F46-A151-9EC37B517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2" y="308"/>
                <a:ext cx="536" cy="184"/>
              </a:xfrm>
              <a:custGeom>
                <a:avLst/>
                <a:gdLst>
                  <a:gd name="T0" fmla="*/ 0 w 536"/>
                  <a:gd name="T1" fmla="*/ 183 h 184"/>
                  <a:gd name="T2" fmla="*/ 7 w 536"/>
                  <a:gd name="T3" fmla="*/ 153 h 184"/>
                  <a:gd name="T4" fmla="*/ 17 w 536"/>
                  <a:gd name="T5" fmla="*/ 133 h 184"/>
                  <a:gd name="T6" fmla="*/ 49 w 536"/>
                  <a:gd name="T7" fmla="*/ 110 h 184"/>
                  <a:gd name="T8" fmla="*/ 105 w 536"/>
                  <a:gd name="T9" fmla="*/ 88 h 184"/>
                  <a:gd name="T10" fmla="*/ 147 w 536"/>
                  <a:gd name="T11" fmla="*/ 82 h 184"/>
                  <a:gd name="T12" fmla="*/ 182 w 536"/>
                  <a:gd name="T13" fmla="*/ 74 h 184"/>
                  <a:gd name="T14" fmla="*/ 237 w 536"/>
                  <a:gd name="T15" fmla="*/ 69 h 184"/>
                  <a:gd name="T16" fmla="*/ 279 w 536"/>
                  <a:gd name="T17" fmla="*/ 61 h 184"/>
                  <a:gd name="T18" fmla="*/ 320 w 536"/>
                  <a:gd name="T19" fmla="*/ 54 h 184"/>
                  <a:gd name="T20" fmla="*/ 359 w 536"/>
                  <a:gd name="T21" fmla="*/ 49 h 184"/>
                  <a:gd name="T22" fmla="*/ 405 w 536"/>
                  <a:gd name="T23" fmla="*/ 43 h 184"/>
                  <a:gd name="T24" fmla="*/ 473 w 536"/>
                  <a:gd name="T25" fmla="*/ 42 h 184"/>
                  <a:gd name="T26" fmla="*/ 470 w 536"/>
                  <a:gd name="T27" fmla="*/ 44 h 184"/>
                  <a:gd name="T28" fmla="*/ 506 w 536"/>
                  <a:gd name="T29" fmla="*/ 41 h 184"/>
                  <a:gd name="T30" fmla="*/ 518 w 536"/>
                  <a:gd name="T31" fmla="*/ 27 h 184"/>
                  <a:gd name="T32" fmla="*/ 513 w 536"/>
                  <a:gd name="T33" fmla="*/ 0 h 184"/>
                  <a:gd name="T34" fmla="*/ 533 w 536"/>
                  <a:gd name="T35" fmla="*/ 23 h 184"/>
                  <a:gd name="T36" fmla="*/ 535 w 536"/>
                  <a:gd name="T37" fmla="*/ 39 h 184"/>
                  <a:gd name="T38" fmla="*/ 513 w 536"/>
                  <a:gd name="T39" fmla="*/ 52 h 184"/>
                  <a:gd name="T40" fmla="*/ 470 w 536"/>
                  <a:gd name="T41" fmla="*/ 57 h 184"/>
                  <a:gd name="T42" fmla="*/ 399 w 536"/>
                  <a:gd name="T43" fmla="*/ 61 h 184"/>
                  <a:gd name="T44" fmla="*/ 323 w 536"/>
                  <a:gd name="T45" fmla="*/ 70 h 184"/>
                  <a:gd name="T46" fmla="*/ 263 w 536"/>
                  <a:gd name="T47" fmla="*/ 80 h 184"/>
                  <a:gd name="T48" fmla="*/ 193 w 536"/>
                  <a:gd name="T49" fmla="*/ 90 h 184"/>
                  <a:gd name="T50" fmla="*/ 135 w 536"/>
                  <a:gd name="T51" fmla="*/ 99 h 184"/>
                  <a:gd name="T52" fmla="*/ 92 w 536"/>
                  <a:gd name="T53" fmla="*/ 109 h 184"/>
                  <a:gd name="T54" fmla="*/ 56 w 536"/>
                  <a:gd name="T55" fmla="*/ 128 h 184"/>
                  <a:gd name="T56" fmla="*/ 30 w 536"/>
                  <a:gd name="T57" fmla="*/ 140 h 184"/>
                  <a:gd name="T58" fmla="*/ 15 w 536"/>
                  <a:gd name="T59" fmla="*/ 164 h 184"/>
                  <a:gd name="T60" fmla="*/ 0 w 536"/>
                  <a:gd name="T61" fmla="*/ 183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6" h="184">
                    <a:moveTo>
                      <a:pt x="0" y="183"/>
                    </a:moveTo>
                    <a:lnTo>
                      <a:pt x="7" y="153"/>
                    </a:lnTo>
                    <a:lnTo>
                      <a:pt x="17" y="133"/>
                    </a:lnTo>
                    <a:lnTo>
                      <a:pt x="49" y="110"/>
                    </a:lnTo>
                    <a:lnTo>
                      <a:pt x="105" y="88"/>
                    </a:lnTo>
                    <a:lnTo>
                      <a:pt x="147" y="82"/>
                    </a:lnTo>
                    <a:lnTo>
                      <a:pt x="182" y="74"/>
                    </a:lnTo>
                    <a:lnTo>
                      <a:pt x="237" y="69"/>
                    </a:lnTo>
                    <a:lnTo>
                      <a:pt x="279" y="61"/>
                    </a:lnTo>
                    <a:lnTo>
                      <a:pt x="320" y="54"/>
                    </a:lnTo>
                    <a:lnTo>
                      <a:pt x="359" y="49"/>
                    </a:lnTo>
                    <a:lnTo>
                      <a:pt x="405" y="43"/>
                    </a:lnTo>
                    <a:lnTo>
                      <a:pt x="473" y="42"/>
                    </a:lnTo>
                    <a:lnTo>
                      <a:pt x="470" y="44"/>
                    </a:lnTo>
                    <a:lnTo>
                      <a:pt x="506" y="41"/>
                    </a:lnTo>
                    <a:lnTo>
                      <a:pt x="518" y="27"/>
                    </a:lnTo>
                    <a:lnTo>
                      <a:pt x="513" y="0"/>
                    </a:lnTo>
                    <a:lnTo>
                      <a:pt x="533" y="23"/>
                    </a:lnTo>
                    <a:lnTo>
                      <a:pt x="535" y="39"/>
                    </a:lnTo>
                    <a:lnTo>
                      <a:pt x="513" y="52"/>
                    </a:lnTo>
                    <a:lnTo>
                      <a:pt x="470" y="57"/>
                    </a:lnTo>
                    <a:lnTo>
                      <a:pt x="399" y="61"/>
                    </a:lnTo>
                    <a:lnTo>
                      <a:pt x="323" y="70"/>
                    </a:lnTo>
                    <a:lnTo>
                      <a:pt x="263" y="80"/>
                    </a:lnTo>
                    <a:lnTo>
                      <a:pt x="193" y="90"/>
                    </a:lnTo>
                    <a:lnTo>
                      <a:pt x="135" y="99"/>
                    </a:lnTo>
                    <a:lnTo>
                      <a:pt x="92" y="109"/>
                    </a:lnTo>
                    <a:lnTo>
                      <a:pt x="56" y="128"/>
                    </a:lnTo>
                    <a:lnTo>
                      <a:pt x="30" y="140"/>
                    </a:lnTo>
                    <a:lnTo>
                      <a:pt x="15" y="164"/>
                    </a:lnTo>
                    <a:lnTo>
                      <a:pt x="0" y="18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Freeform 15">
                <a:extLst>
                  <a:ext uri="{FF2B5EF4-FFF2-40B4-BE49-F238E27FC236}">
                    <a16:creationId xmlns:a16="http://schemas.microsoft.com/office/drawing/2014/main" id="{D7B771E6-D8E6-0F4F-9212-C03A59278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6" y="574"/>
                <a:ext cx="1326" cy="40"/>
              </a:xfrm>
              <a:custGeom>
                <a:avLst/>
                <a:gdLst>
                  <a:gd name="T0" fmla="*/ 0 w 1326"/>
                  <a:gd name="T1" fmla="*/ 10 h 40"/>
                  <a:gd name="T2" fmla="*/ 17 w 1326"/>
                  <a:gd name="T3" fmla="*/ 30 h 40"/>
                  <a:gd name="T4" fmla="*/ 114 w 1326"/>
                  <a:gd name="T5" fmla="*/ 37 h 40"/>
                  <a:gd name="T6" fmla="*/ 381 w 1326"/>
                  <a:gd name="T7" fmla="*/ 36 h 40"/>
                  <a:gd name="T8" fmla="*/ 438 w 1326"/>
                  <a:gd name="T9" fmla="*/ 37 h 40"/>
                  <a:gd name="T10" fmla="*/ 480 w 1326"/>
                  <a:gd name="T11" fmla="*/ 38 h 40"/>
                  <a:gd name="T12" fmla="*/ 578 w 1326"/>
                  <a:gd name="T13" fmla="*/ 38 h 40"/>
                  <a:gd name="T14" fmla="*/ 686 w 1326"/>
                  <a:gd name="T15" fmla="*/ 36 h 40"/>
                  <a:gd name="T16" fmla="*/ 724 w 1326"/>
                  <a:gd name="T17" fmla="*/ 36 h 40"/>
                  <a:gd name="T18" fmla="*/ 819 w 1326"/>
                  <a:gd name="T19" fmla="*/ 38 h 40"/>
                  <a:gd name="T20" fmla="*/ 859 w 1326"/>
                  <a:gd name="T21" fmla="*/ 39 h 40"/>
                  <a:gd name="T22" fmla="*/ 888 w 1326"/>
                  <a:gd name="T23" fmla="*/ 38 h 40"/>
                  <a:gd name="T24" fmla="*/ 962 w 1326"/>
                  <a:gd name="T25" fmla="*/ 36 h 40"/>
                  <a:gd name="T26" fmla="*/ 1004 w 1326"/>
                  <a:gd name="T27" fmla="*/ 38 h 40"/>
                  <a:gd name="T28" fmla="*/ 1045 w 1326"/>
                  <a:gd name="T29" fmla="*/ 37 h 40"/>
                  <a:gd name="T30" fmla="*/ 1072 w 1326"/>
                  <a:gd name="T31" fmla="*/ 36 h 40"/>
                  <a:gd name="T32" fmla="*/ 1119 w 1326"/>
                  <a:gd name="T33" fmla="*/ 36 h 40"/>
                  <a:gd name="T34" fmla="*/ 1145 w 1326"/>
                  <a:gd name="T35" fmla="*/ 37 h 40"/>
                  <a:gd name="T36" fmla="*/ 1171 w 1326"/>
                  <a:gd name="T37" fmla="*/ 38 h 40"/>
                  <a:gd name="T38" fmla="*/ 1233 w 1326"/>
                  <a:gd name="T39" fmla="*/ 37 h 40"/>
                  <a:gd name="T40" fmla="*/ 1257 w 1326"/>
                  <a:gd name="T41" fmla="*/ 37 h 40"/>
                  <a:gd name="T42" fmla="*/ 1325 w 1326"/>
                  <a:gd name="T43" fmla="*/ 32 h 40"/>
                  <a:gd name="T44" fmla="*/ 1291 w 1326"/>
                  <a:gd name="T45" fmla="*/ 22 h 40"/>
                  <a:gd name="T46" fmla="*/ 1271 w 1326"/>
                  <a:gd name="T47" fmla="*/ 22 h 40"/>
                  <a:gd name="T48" fmla="*/ 1249 w 1326"/>
                  <a:gd name="T49" fmla="*/ 23 h 40"/>
                  <a:gd name="T50" fmla="*/ 1081 w 1326"/>
                  <a:gd name="T51" fmla="*/ 15 h 40"/>
                  <a:gd name="T52" fmla="*/ 1015 w 1326"/>
                  <a:gd name="T53" fmla="*/ 17 h 40"/>
                  <a:gd name="T54" fmla="*/ 943 w 1326"/>
                  <a:gd name="T55" fmla="*/ 21 h 40"/>
                  <a:gd name="T56" fmla="*/ 874 w 1326"/>
                  <a:gd name="T57" fmla="*/ 20 h 40"/>
                  <a:gd name="T58" fmla="*/ 819 w 1326"/>
                  <a:gd name="T59" fmla="*/ 18 h 40"/>
                  <a:gd name="T60" fmla="*/ 732 w 1326"/>
                  <a:gd name="T61" fmla="*/ 19 h 40"/>
                  <a:gd name="T62" fmla="*/ 683 w 1326"/>
                  <a:gd name="T63" fmla="*/ 20 h 40"/>
                  <a:gd name="T64" fmla="*/ 655 w 1326"/>
                  <a:gd name="T65" fmla="*/ 21 h 40"/>
                  <a:gd name="T66" fmla="*/ 605 w 1326"/>
                  <a:gd name="T67" fmla="*/ 22 h 40"/>
                  <a:gd name="T68" fmla="*/ 553 w 1326"/>
                  <a:gd name="T69" fmla="*/ 20 h 40"/>
                  <a:gd name="T70" fmla="*/ 524 w 1326"/>
                  <a:gd name="T71" fmla="*/ 19 h 40"/>
                  <a:gd name="T72" fmla="*/ 462 w 1326"/>
                  <a:gd name="T73" fmla="*/ 17 h 40"/>
                  <a:gd name="T74" fmla="*/ 436 w 1326"/>
                  <a:gd name="T75" fmla="*/ 18 h 40"/>
                  <a:gd name="T76" fmla="*/ 378 w 1326"/>
                  <a:gd name="T77" fmla="*/ 21 h 40"/>
                  <a:gd name="T78" fmla="*/ 340 w 1326"/>
                  <a:gd name="T79" fmla="*/ 23 h 40"/>
                  <a:gd name="T80" fmla="*/ 302 w 1326"/>
                  <a:gd name="T81" fmla="*/ 24 h 40"/>
                  <a:gd name="T82" fmla="*/ 258 w 1326"/>
                  <a:gd name="T83" fmla="*/ 22 h 40"/>
                  <a:gd name="T84" fmla="*/ 205 w 1326"/>
                  <a:gd name="T85" fmla="*/ 20 h 40"/>
                  <a:gd name="T86" fmla="*/ 147 w 1326"/>
                  <a:gd name="T87" fmla="*/ 23 h 40"/>
                  <a:gd name="T88" fmla="*/ 133 w 1326"/>
                  <a:gd name="T89" fmla="*/ 23 h 40"/>
                  <a:gd name="T90" fmla="*/ 82 w 1326"/>
                  <a:gd name="T91" fmla="*/ 20 h 40"/>
                  <a:gd name="T92" fmla="*/ 53 w 1326"/>
                  <a:gd name="T93" fmla="*/ 19 h 40"/>
                  <a:gd name="T94" fmla="*/ 38 w 1326"/>
                  <a:gd name="T95" fmla="*/ 2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326" h="40">
                    <a:moveTo>
                      <a:pt x="6" y="0"/>
                    </a:moveTo>
                    <a:lnTo>
                      <a:pt x="0" y="10"/>
                    </a:lnTo>
                    <a:lnTo>
                      <a:pt x="6" y="25"/>
                    </a:lnTo>
                    <a:lnTo>
                      <a:pt x="17" y="30"/>
                    </a:lnTo>
                    <a:lnTo>
                      <a:pt x="36" y="36"/>
                    </a:lnTo>
                    <a:lnTo>
                      <a:pt x="114" y="37"/>
                    </a:lnTo>
                    <a:lnTo>
                      <a:pt x="275" y="38"/>
                    </a:lnTo>
                    <a:lnTo>
                      <a:pt x="381" y="36"/>
                    </a:lnTo>
                    <a:lnTo>
                      <a:pt x="415" y="37"/>
                    </a:lnTo>
                    <a:lnTo>
                      <a:pt x="438" y="37"/>
                    </a:lnTo>
                    <a:lnTo>
                      <a:pt x="474" y="38"/>
                    </a:lnTo>
                    <a:lnTo>
                      <a:pt x="480" y="38"/>
                    </a:lnTo>
                    <a:lnTo>
                      <a:pt x="545" y="38"/>
                    </a:lnTo>
                    <a:lnTo>
                      <a:pt x="578" y="38"/>
                    </a:lnTo>
                    <a:lnTo>
                      <a:pt x="598" y="37"/>
                    </a:lnTo>
                    <a:lnTo>
                      <a:pt x="686" y="36"/>
                    </a:lnTo>
                    <a:lnTo>
                      <a:pt x="691" y="36"/>
                    </a:lnTo>
                    <a:lnTo>
                      <a:pt x="724" y="36"/>
                    </a:lnTo>
                    <a:lnTo>
                      <a:pt x="777" y="38"/>
                    </a:lnTo>
                    <a:lnTo>
                      <a:pt x="819" y="38"/>
                    </a:lnTo>
                    <a:lnTo>
                      <a:pt x="825" y="38"/>
                    </a:lnTo>
                    <a:lnTo>
                      <a:pt x="859" y="39"/>
                    </a:lnTo>
                    <a:lnTo>
                      <a:pt x="882" y="37"/>
                    </a:lnTo>
                    <a:lnTo>
                      <a:pt x="888" y="38"/>
                    </a:lnTo>
                    <a:lnTo>
                      <a:pt x="957" y="37"/>
                    </a:lnTo>
                    <a:lnTo>
                      <a:pt x="962" y="36"/>
                    </a:lnTo>
                    <a:lnTo>
                      <a:pt x="980" y="37"/>
                    </a:lnTo>
                    <a:lnTo>
                      <a:pt x="1004" y="38"/>
                    </a:lnTo>
                    <a:lnTo>
                      <a:pt x="1011" y="38"/>
                    </a:lnTo>
                    <a:lnTo>
                      <a:pt x="1045" y="37"/>
                    </a:lnTo>
                    <a:lnTo>
                      <a:pt x="1066" y="36"/>
                    </a:lnTo>
                    <a:lnTo>
                      <a:pt x="1072" y="36"/>
                    </a:lnTo>
                    <a:lnTo>
                      <a:pt x="1091" y="36"/>
                    </a:lnTo>
                    <a:lnTo>
                      <a:pt x="1119" y="36"/>
                    </a:lnTo>
                    <a:lnTo>
                      <a:pt x="1126" y="36"/>
                    </a:lnTo>
                    <a:lnTo>
                      <a:pt x="1145" y="37"/>
                    </a:lnTo>
                    <a:lnTo>
                      <a:pt x="1165" y="38"/>
                    </a:lnTo>
                    <a:lnTo>
                      <a:pt x="1171" y="38"/>
                    </a:lnTo>
                    <a:lnTo>
                      <a:pt x="1214" y="36"/>
                    </a:lnTo>
                    <a:lnTo>
                      <a:pt x="1233" y="37"/>
                    </a:lnTo>
                    <a:lnTo>
                      <a:pt x="1252" y="38"/>
                    </a:lnTo>
                    <a:lnTo>
                      <a:pt x="1257" y="37"/>
                    </a:lnTo>
                    <a:lnTo>
                      <a:pt x="1309" y="37"/>
                    </a:lnTo>
                    <a:lnTo>
                      <a:pt x="1325" y="32"/>
                    </a:lnTo>
                    <a:lnTo>
                      <a:pt x="1298" y="22"/>
                    </a:lnTo>
                    <a:lnTo>
                      <a:pt x="1291" y="22"/>
                    </a:lnTo>
                    <a:lnTo>
                      <a:pt x="1267" y="20"/>
                    </a:lnTo>
                    <a:lnTo>
                      <a:pt x="1271" y="22"/>
                    </a:lnTo>
                    <a:lnTo>
                      <a:pt x="1256" y="24"/>
                    </a:lnTo>
                    <a:lnTo>
                      <a:pt x="1249" y="23"/>
                    </a:lnTo>
                    <a:lnTo>
                      <a:pt x="1087" y="15"/>
                    </a:lnTo>
                    <a:lnTo>
                      <a:pt x="1081" y="15"/>
                    </a:lnTo>
                    <a:lnTo>
                      <a:pt x="1038" y="15"/>
                    </a:lnTo>
                    <a:lnTo>
                      <a:pt x="1015" y="17"/>
                    </a:lnTo>
                    <a:lnTo>
                      <a:pt x="978" y="19"/>
                    </a:lnTo>
                    <a:lnTo>
                      <a:pt x="943" y="21"/>
                    </a:lnTo>
                    <a:lnTo>
                      <a:pt x="904" y="21"/>
                    </a:lnTo>
                    <a:lnTo>
                      <a:pt x="874" y="20"/>
                    </a:lnTo>
                    <a:lnTo>
                      <a:pt x="869" y="20"/>
                    </a:lnTo>
                    <a:lnTo>
                      <a:pt x="819" y="18"/>
                    </a:lnTo>
                    <a:lnTo>
                      <a:pt x="752" y="18"/>
                    </a:lnTo>
                    <a:lnTo>
                      <a:pt x="732" y="19"/>
                    </a:lnTo>
                    <a:lnTo>
                      <a:pt x="709" y="20"/>
                    </a:lnTo>
                    <a:lnTo>
                      <a:pt x="683" y="20"/>
                    </a:lnTo>
                    <a:lnTo>
                      <a:pt x="678" y="20"/>
                    </a:lnTo>
                    <a:lnTo>
                      <a:pt x="655" y="21"/>
                    </a:lnTo>
                    <a:lnTo>
                      <a:pt x="610" y="22"/>
                    </a:lnTo>
                    <a:lnTo>
                      <a:pt x="605" y="22"/>
                    </a:lnTo>
                    <a:lnTo>
                      <a:pt x="584" y="22"/>
                    </a:lnTo>
                    <a:lnTo>
                      <a:pt x="553" y="20"/>
                    </a:lnTo>
                    <a:lnTo>
                      <a:pt x="530" y="19"/>
                    </a:lnTo>
                    <a:lnTo>
                      <a:pt x="524" y="19"/>
                    </a:lnTo>
                    <a:lnTo>
                      <a:pt x="496" y="17"/>
                    </a:lnTo>
                    <a:lnTo>
                      <a:pt x="462" y="17"/>
                    </a:lnTo>
                    <a:lnTo>
                      <a:pt x="457" y="17"/>
                    </a:lnTo>
                    <a:lnTo>
                      <a:pt x="436" y="18"/>
                    </a:lnTo>
                    <a:lnTo>
                      <a:pt x="404" y="20"/>
                    </a:lnTo>
                    <a:lnTo>
                      <a:pt x="378" y="21"/>
                    </a:lnTo>
                    <a:lnTo>
                      <a:pt x="373" y="21"/>
                    </a:lnTo>
                    <a:lnTo>
                      <a:pt x="340" y="23"/>
                    </a:lnTo>
                    <a:lnTo>
                      <a:pt x="335" y="23"/>
                    </a:lnTo>
                    <a:lnTo>
                      <a:pt x="302" y="24"/>
                    </a:lnTo>
                    <a:lnTo>
                      <a:pt x="283" y="24"/>
                    </a:lnTo>
                    <a:lnTo>
                      <a:pt x="258" y="22"/>
                    </a:lnTo>
                    <a:lnTo>
                      <a:pt x="239" y="20"/>
                    </a:lnTo>
                    <a:lnTo>
                      <a:pt x="205" y="20"/>
                    </a:lnTo>
                    <a:lnTo>
                      <a:pt x="179" y="21"/>
                    </a:lnTo>
                    <a:lnTo>
                      <a:pt x="147" y="23"/>
                    </a:lnTo>
                    <a:lnTo>
                      <a:pt x="141" y="23"/>
                    </a:lnTo>
                    <a:lnTo>
                      <a:pt x="133" y="23"/>
                    </a:lnTo>
                    <a:lnTo>
                      <a:pt x="99" y="21"/>
                    </a:lnTo>
                    <a:lnTo>
                      <a:pt x="82" y="20"/>
                    </a:lnTo>
                    <a:lnTo>
                      <a:pt x="59" y="19"/>
                    </a:lnTo>
                    <a:lnTo>
                      <a:pt x="53" y="19"/>
                    </a:lnTo>
                    <a:lnTo>
                      <a:pt x="48" y="19"/>
                    </a:lnTo>
                    <a:lnTo>
                      <a:pt x="38" y="2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Freeform 16">
                <a:extLst>
                  <a:ext uri="{FF2B5EF4-FFF2-40B4-BE49-F238E27FC236}">
                    <a16:creationId xmlns:a16="http://schemas.microsoft.com/office/drawing/2014/main" id="{8571A120-BB81-D04A-96A3-C645FE486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1" y="307"/>
                <a:ext cx="1300" cy="224"/>
              </a:xfrm>
              <a:custGeom>
                <a:avLst/>
                <a:gdLst>
                  <a:gd name="T0" fmla="*/ 73 w 1300"/>
                  <a:gd name="T1" fmla="*/ 142 h 224"/>
                  <a:gd name="T2" fmla="*/ 40 w 1300"/>
                  <a:gd name="T3" fmla="*/ 164 h 224"/>
                  <a:gd name="T4" fmla="*/ 5 w 1300"/>
                  <a:gd name="T5" fmla="*/ 178 h 224"/>
                  <a:gd name="T6" fmla="*/ 11 w 1300"/>
                  <a:gd name="T7" fmla="*/ 203 h 224"/>
                  <a:gd name="T8" fmla="*/ 54 w 1300"/>
                  <a:gd name="T9" fmla="*/ 212 h 224"/>
                  <a:gd name="T10" fmla="*/ 172 w 1300"/>
                  <a:gd name="T11" fmla="*/ 215 h 224"/>
                  <a:gd name="T12" fmla="*/ 420 w 1300"/>
                  <a:gd name="T13" fmla="*/ 210 h 224"/>
                  <a:gd name="T14" fmla="*/ 473 w 1300"/>
                  <a:gd name="T15" fmla="*/ 213 h 224"/>
                  <a:gd name="T16" fmla="*/ 512 w 1300"/>
                  <a:gd name="T17" fmla="*/ 218 h 224"/>
                  <a:gd name="T18" fmla="*/ 603 w 1300"/>
                  <a:gd name="T19" fmla="*/ 218 h 224"/>
                  <a:gd name="T20" fmla="*/ 703 w 1300"/>
                  <a:gd name="T21" fmla="*/ 210 h 224"/>
                  <a:gd name="T22" fmla="*/ 738 w 1300"/>
                  <a:gd name="T23" fmla="*/ 210 h 224"/>
                  <a:gd name="T24" fmla="*/ 827 w 1300"/>
                  <a:gd name="T25" fmla="*/ 219 h 224"/>
                  <a:gd name="T26" fmla="*/ 864 w 1300"/>
                  <a:gd name="T27" fmla="*/ 223 h 224"/>
                  <a:gd name="T28" fmla="*/ 891 w 1300"/>
                  <a:gd name="T29" fmla="*/ 218 h 224"/>
                  <a:gd name="T30" fmla="*/ 960 w 1300"/>
                  <a:gd name="T31" fmla="*/ 210 h 224"/>
                  <a:gd name="T32" fmla="*/ 999 w 1300"/>
                  <a:gd name="T33" fmla="*/ 218 h 224"/>
                  <a:gd name="T34" fmla="*/ 1037 w 1300"/>
                  <a:gd name="T35" fmla="*/ 213 h 224"/>
                  <a:gd name="T36" fmla="*/ 1062 w 1300"/>
                  <a:gd name="T37" fmla="*/ 210 h 224"/>
                  <a:gd name="T38" fmla="*/ 1105 w 1300"/>
                  <a:gd name="T39" fmla="*/ 210 h 224"/>
                  <a:gd name="T40" fmla="*/ 1129 w 1300"/>
                  <a:gd name="T41" fmla="*/ 215 h 224"/>
                  <a:gd name="T42" fmla="*/ 1154 w 1300"/>
                  <a:gd name="T43" fmla="*/ 219 h 224"/>
                  <a:gd name="T44" fmla="*/ 1211 w 1300"/>
                  <a:gd name="T45" fmla="*/ 213 h 224"/>
                  <a:gd name="T46" fmla="*/ 1233 w 1300"/>
                  <a:gd name="T47" fmla="*/ 215 h 224"/>
                  <a:gd name="T48" fmla="*/ 1299 w 1300"/>
                  <a:gd name="T49" fmla="*/ 212 h 224"/>
                  <a:gd name="T50" fmla="*/ 1283 w 1300"/>
                  <a:gd name="T51" fmla="*/ 169 h 224"/>
                  <a:gd name="T52" fmla="*/ 1246 w 1300"/>
                  <a:gd name="T53" fmla="*/ 140 h 224"/>
                  <a:gd name="T54" fmla="*/ 1226 w 1300"/>
                  <a:gd name="T55" fmla="*/ 145 h 224"/>
                  <a:gd name="T56" fmla="*/ 1119 w 1300"/>
                  <a:gd name="T57" fmla="*/ 117 h 224"/>
                  <a:gd name="T58" fmla="*/ 1070 w 1300"/>
                  <a:gd name="T59" fmla="*/ 103 h 224"/>
                  <a:gd name="T60" fmla="*/ 1008 w 1300"/>
                  <a:gd name="T61" fmla="*/ 113 h 224"/>
                  <a:gd name="T62" fmla="*/ 942 w 1300"/>
                  <a:gd name="T63" fmla="*/ 132 h 224"/>
                  <a:gd name="T64" fmla="*/ 878 w 1300"/>
                  <a:gd name="T65" fmla="*/ 126 h 224"/>
                  <a:gd name="T66" fmla="*/ 827 w 1300"/>
                  <a:gd name="T67" fmla="*/ 117 h 224"/>
                  <a:gd name="T68" fmla="*/ 761 w 1300"/>
                  <a:gd name="T69" fmla="*/ 99 h 224"/>
                  <a:gd name="T70" fmla="*/ 721 w 1300"/>
                  <a:gd name="T71" fmla="*/ 80 h 224"/>
                  <a:gd name="T72" fmla="*/ 695 w 1300"/>
                  <a:gd name="T73" fmla="*/ 38 h 224"/>
                  <a:gd name="T74" fmla="*/ 687 w 1300"/>
                  <a:gd name="T75" fmla="*/ 25 h 224"/>
                  <a:gd name="T76" fmla="*/ 614 w 1300"/>
                  <a:gd name="T77" fmla="*/ 25 h 224"/>
                  <a:gd name="T78" fmla="*/ 537 w 1300"/>
                  <a:gd name="T79" fmla="*/ 0 h 224"/>
                  <a:gd name="T80" fmla="*/ 575 w 1300"/>
                  <a:gd name="T81" fmla="*/ 51 h 224"/>
                  <a:gd name="T82" fmla="*/ 560 w 1300"/>
                  <a:gd name="T83" fmla="*/ 87 h 224"/>
                  <a:gd name="T84" fmla="*/ 503 w 1300"/>
                  <a:gd name="T85" fmla="*/ 96 h 224"/>
                  <a:gd name="T86" fmla="*/ 451 w 1300"/>
                  <a:gd name="T87" fmla="*/ 106 h 224"/>
                  <a:gd name="T88" fmla="*/ 389 w 1300"/>
                  <a:gd name="T89" fmla="*/ 129 h 224"/>
                  <a:gd name="T90" fmla="*/ 331 w 1300"/>
                  <a:gd name="T91" fmla="*/ 122 h 224"/>
                  <a:gd name="T92" fmla="*/ 288 w 1300"/>
                  <a:gd name="T93" fmla="*/ 128 h 224"/>
                  <a:gd name="T94" fmla="*/ 233 w 1300"/>
                  <a:gd name="T95" fmla="*/ 131 h 224"/>
                  <a:gd name="T96" fmla="*/ 197 w 1300"/>
                  <a:gd name="T97" fmla="*/ 142 h 224"/>
                  <a:gd name="T98" fmla="*/ 158 w 1300"/>
                  <a:gd name="T99" fmla="*/ 132 h 224"/>
                  <a:gd name="T100" fmla="*/ 118 w 1300"/>
                  <a:gd name="T101" fmla="*/ 13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00" h="224">
                    <a:moveTo>
                      <a:pt x="97" y="143"/>
                    </a:moveTo>
                    <a:lnTo>
                      <a:pt x="73" y="142"/>
                    </a:lnTo>
                    <a:lnTo>
                      <a:pt x="54" y="157"/>
                    </a:lnTo>
                    <a:lnTo>
                      <a:pt x="40" y="164"/>
                    </a:lnTo>
                    <a:lnTo>
                      <a:pt x="18" y="174"/>
                    </a:lnTo>
                    <a:lnTo>
                      <a:pt x="5" y="178"/>
                    </a:lnTo>
                    <a:lnTo>
                      <a:pt x="0" y="190"/>
                    </a:lnTo>
                    <a:lnTo>
                      <a:pt x="11" y="203"/>
                    </a:lnTo>
                    <a:lnTo>
                      <a:pt x="26" y="218"/>
                    </a:lnTo>
                    <a:lnTo>
                      <a:pt x="54" y="212"/>
                    </a:lnTo>
                    <a:lnTo>
                      <a:pt x="100" y="210"/>
                    </a:lnTo>
                    <a:lnTo>
                      <a:pt x="172" y="215"/>
                    </a:lnTo>
                    <a:lnTo>
                      <a:pt x="322" y="218"/>
                    </a:lnTo>
                    <a:lnTo>
                      <a:pt x="420" y="210"/>
                    </a:lnTo>
                    <a:lnTo>
                      <a:pt x="452" y="215"/>
                    </a:lnTo>
                    <a:lnTo>
                      <a:pt x="473" y="213"/>
                    </a:lnTo>
                    <a:lnTo>
                      <a:pt x="506" y="218"/>
                    </a:lnTo>
                    <a:lnTo>
                      <a:pt x="512" y="218"/>
                    </a:lnTo>
                    <a:lnTo>
                      <a:pt x="573" y="219"/>
                    </a:lnTo>
                    <a:lnTo>
                      <a:pt x="603" y="218"/>
                    </a:lnTo>
                    <a:lnTo>
                      <a:pt x="621" y="213"/>
                    </a:lnTo>
                    <a:lnTo>
                      <a:pt x="703" y="210"/>
                    </a:lnTo>
                    <a:lnTo>
                      <a:pt x="708" y="210"/>
                    </a:lnTo>
                    <a:lnTo>
                      <a:pt x="738" y="210"/>
                    </a:lnTo>
                    <a:lnTo>
                      <a:pt x="788" y="218"/>
                    </a:lnTo>
                    <a:lnTo>
                      <a:pt x="827" y="219"/>
                    </a:lnTo>
                    <a:lnTo>
                      <a:pt x="832" y="219"/>
                    </a:lnTo>
                    <a:lnTo>
                      <a:pt x="864" y="223"/>
                    </a:lnTo>
                    <a:lnTo>
                      <a:pt x="885" y="215"/>
                    </a:lnTo>
                    <a:lnTo>
                      <a:pt x="891" y="218"/>
                    </a:lnTo>
                    <a:lnTo>
                      <a:pt x="955" y="213"/>
                    </a:lnTo>
                    <a:lnTo>
                      <a:pt x="960" y="210"/>
                    </a:lnTo>
                    <a:lnTo>
                      <a:pt x="976" y="215"/>
                    </a:lnTo>
                    <a:lnTo>
                      <a:pt x="999" y="218"/>
                    </a:lnTo>
                    <a:lnTo>
                      <a:pt x="1005" y="218"/>
                    </a:lnTo>
                    <a:lnTo>
                      <a:pt x="1037" y="213"/>
                    </a:lnTo>
                    <a:lnTo>
                      <a:pt x="1056" y="210"/>
                    </a:lnTo>
                    <a:lnTo>
                      <a:pt x="1062" y="210"/>
                    </a:lnTo>
                    <a:lnTo>
                      <a:pt x="1079" y="210"/>
                    </a:lnTo>
                    <a:lnTo>
                      <a:pt x="1105" y="210"/>
                    </a:lnTo>
                    <a:lnTo>
                      <a:pt x="1111" y="209"/>
                    </a:lnTo>
                    <a:lnTo>
                      <a:pt x="1129" y="215"/>
                    </a:lnTo>
                    <a:lnTo>
                      <a:pt x="1148" y="219"/>
                    </a:lnTo>
                    <a:lnTo>
                      <a:pt x="1154" y="219"/>
                    </a:lnTo>
                    <a:lnTo>
                      <a:pt x="1193" y="210"/>
                    </a:lnTo>
                    <a:lnTo>
                      <a:pt x="1211" y="213"/>
                    </a:lnTo>
                    <a:lnTo>
                      <a:pt x="1229" y="218"/>
                    </a:lnTo>
                    <a:lnTo>
                      <a:pt x="1233" y="215"/>
                    </a:lnTo>
                    <a:lnTo>
                      <a:pt x="1282" y="213"/>
                    </a:lnTo>
                    <a:lnTo>
                      <a:pt x="1299" y="212"/>
                    </a:lnTo>
                    <a:lnTo>
                      <a:pt x="1296" y="187"/>
                    </a:lnTo>
                    <a:lnTo>
                      <a:pt x="1283" y="169"/>
                    </a:lnTo>
                    <a:lnTo>
                      <a:pt x="1268" y="155"/>
                    </a:lnTo>
                    <a:lnTo>
                      <a:pt x="1246" y="140"/>
                    </a:lnTo>
                    <a:lnTo>
                      <a:pt x="1232" y="146"/>
                    </a:lnTo>
                    <a:lnTo>
                      <a:pt x="1226" y="145"/>
                    </a:lnTo>
                    <a:lnTo>
                      <a:pt x="1158" y="132"/>
                    </a:lnTo>
                    <a:lnTo>
                      <a:pt x="1119" y="117"/>
                    </a:lnTo>
                    <a:lnTo>
                      <a:pt x="1076" y="103"/>
                    </a:lnTo>
                    <a:lnTo>
                      <a:pt x="1070" y="103"/>
                    </a:lnTo>
                    <a:lnTo>
                      <a:pt x="1030" y="103"/>
                    </a:lnTo>
                    <a:lnTo>
                      <a:pt x="1008" y="113"/>
                    </a:lnTo>
                    <a:lnTo>
                      <a:pt x="974" y="122"/>
                    </a:lnTo>
                    <a:lnTo>
                      <a:pt x="942" y="132"/>
                    </a:lnTo>
                    <a:lnTo>
                      <a:pt x="905" y="131"/>
                    </a:lnTo>
                    <a:lnTo>
                      <a:pt x="878" y="126"/>
                    </a:lnTo>
                    <a:lnTo>
                      <a:pt x="873" y="126"/>
                    </a:lnTo>
                    <a:lnTo>
                      <a:pt x="827" y="117"/>
                    </a:lnTo>
                    <a:lnTo>
                      <a:pt x="787" y="103"/>
                    </a:lnTo>
                    <a:lnTo>
                      <a:pt x="761" y="99"/>
                    </a:lnTo>
                    <a:lnTo>
                      <a:pt x="743" y="85"/>
                    </a:lnTo>
                    <a:lnTo>
                      <a:pt x="721" y="80"/>
                    </a:lnTo>
                    <a:lnTo>
                      <a:pt x="702" y="67"/>
                    </a:lnTo>
                    <a:lnTo>
                      <a:pt x="695" y="38"/>
                    </a:lnTo>
                    <a:lnTo>
                      <a:pt x="718" y="16"/>
                    </a:lnTo>
                    <a:lnTo>
                      <a:pt x="687" y="25"/>
                    </a:lnTo>
                    <a:lnTo>
                      <a:pt x="645" y="24"/>
                    </a:lnTo>
                    <a:lnTo>
                      <a:pt x="614" y="25"/>
                    </a:lnTo>
                    <a:lnTo>
                      <a:pt x="575" y="16"/>
                    </a:lnTo>
                    <a:lnTo>
                      <a:pt x="537" y="0"/>
                    </a:lnTo>
                    <a:lnTo>
                      <a:pt x="566" y="29"/>
                    </a:lnTo>
                    <a:lnTo>
                      <a:pt x="575" y="51"/>
                    </a:lnTo>
                    <a:lnTo>
                      <a:pt x="573" y="68"/>
                    </a:lnTo>
                    <a:lnTo>
                      <a:pt x="560" y="87"/>
                    </a:lnTo>
                    <a:lnTo>
                      <a:pt x="531" y="97"/>
                    </a:lnTo>
                    <a:lnTo>
                      <a:pt x="503" y="96"/>
                    </a:lnTo>
                    <a:lnTo>
                      <a:pt x="477" y="100"/>
                    </a:lnTo>
                    <a:lnTo>
                      <a:pt x="451" y="106"/>
                    </a:lnTo>
                    <a:lnTo>
                      <a:pt x="413" y="122"/>
                    </a:lnTo>
                    <a:lnTo>
                      <a:pt x="389" y="129"/>
                    </a:lnTo>
                    <a:lnTo>
                      <a:pt x="361" y="119"/>
                    </a:lnTo>
                    <a:lnTo>
                      <a:pt x="331" y="122"/>
                    </a:lnTo>
                    <a:lnTo>
                      <a:pt x="306" y="135"/>
                    </a:lnTo>
                    <a:lnTo>
                      <a:pt x="288" y="128"/>
                    </a:lnTo>
                    <a:lnTo>
                      <a:pt x="261" y="134"/>
                    </a:lnTo>
                    <a:lnTo>
                      <a:pt x="233" y="131"/>
                    </a:lnTo>
                    <a:lnTo>
                      <a:pt x="203" y="142"/>
                    </a:lnTo>
                    <a:lnTo>
                      <a:pt x="197" y="142"/>
                    </a:lnTo>
                    <a:lnTo>
                      <a:pt x="187" y="140"/>
                    </a:lnTo>
                    <a:lnTo>
                      <a:pt x="158" y="132"/>
                    </a:lnTo>
                    <a:lnTo>
                      <a:pt x="143" y="126"/>
                    </a:lnTo>
                    <a:lnTo>
                      <a:pt x="118" y="134"/>
                    </a:lnTo>
                    <a:lnTo>
                      <a:pt x="97" y="143"/>
                    </a:lnTo>
                  </a:path>
                </a:pathLst>
              </a:custGeom>
              <a:gradFill rotWithShape="0">
                <a:gsLst>
                  <a:gs pos="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Freeform 17">
                <a:extLst>
                  <a:ext uri="{FF2B5EF4-FFF2-40B4-BE49-F238E27FC236}">
                    <a16:creationId xmlns:a16="http://schemas.microsoft.com/office/drawing/2014/main" id="{79C61243-B822-2741-AAC7-54593AE7E9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0" y="310"/>
                <a:ext cx="559" cy="184"/>
              </a:xfrm>
              <a:custGeom>
                <a:avLst/>
                <a:gdLst>
                  <a:gd name="T0" fmla="*/ 558 w 559"/>
                  <a:gd name="T1" fmla="*/ 183 h 184"/>
                  <a:gd name="T2" fmla="*/ 550 w 559"/>
                  <a:gd name="T3" fmla="*/ 153 h 184"/>
                  <a:gd name="T4" fmla="*/ 539 w 559"/>
                  <a:gd name="T5" fmla="*/ 133 h 184"/>
                  <a:gd name="T6" fmla="*/ 505 w 559"/>
                  <a:gd name="T7" fmla="*/ 111 h 184"/>
                  <a:gd name="T8" fmla="*/ 447 w 559"/>
                  <a:gd name="T9" fmla="*/ 88 h 184"/>
                  <a:gd name="T10" fmla="*/ 404 w 559"/>
                  <a:gd name="T11" fmla="*/ 81 h 184"/>
                  <a:gd name="T12" fmla="*/ 367 w 559"/>
                  <a:gd name="T13" fmla="*/ 74 h 184"/>
                  <a:gd name="T14" fmla="*/ 310 w 559"/>
                  <a:gd name="T15" fmla="*/ 69 h 184"/>
                  <a:gd name="T16" fmla="*/ 265 w 559"/>
                  <a:gd name="T17" fmla="*/ 60 h 184"/>
                  <a:gd name="T18" fmla="*/ 224 w 559"/>
                  <a:gd name="T19" fmla="*/ 54 h 184"/>
                  <a:gd name="T20" fmla="*/ 182 w 559"/>
                  <a:gd name="T21" fmla="*/ 49 h 184"/>
                  <a:gd name="T22" fmla="*/ 134 w 559"/>
                  <a:gd name="T23" fmla="*/ 43 h 184"/>
                  <a:gd name="T24" fmla="*/ 64 w 559"/>
                  <a:gd name="T25" fmla="*/ 42 h 184"/>
                  <a:gd name="T26" fmla="*/ 66 w 559"/>
                  <a:gd name="T27" fmla="*/ 44 h 184"/>
                  <a:gd name="T28" fmla="*/ 29 w 559"/>
                  <a:gd name="T29" fmla="*/ 41 h 184"/>
                  <a:gd name="T30" fmla="*/ 17 w 559"/>
                  <a:gd name="T31" fmla="*/ 27 h 184"/>
                  <a:gd name="T32" fmla="*/ 21 w 559"/>
                  <a:gd name="T33" fmla="*/ 0 h 184"/>
                  <a:gd name="T34" fmla="*/ 1 w 559"/>
                  <a:gd name="T35" fmla="*/ 24 h 184"/>
                  <a:gd name="T36" fmla="*/ 0 w 559"/>
                  <a:gd name="T37" fmla="*/ 40 h 184"/>
                  <a:gd name="T38" fmla="*/ 21 w 559"/>
                  <a:gd name="T39" fmla="*/ 52 h 184"/>
                  <a:gd name="T40" fmla="*/ 66 w 559"/>
                  <a:gd name="T41" fmla="*/ 57 h 184"/>
                  <a:gd name="T42" fmla="*/ 140 w 559"/>
                  <a:gd name="T43" fmla="*/ 60 h 184"/>
                  <a:gd name="T44" fmla="*/ 220 w 559"/>
                  <a:gd name="T45" fmla="*/ 70 h 184"/>
                  <a:gd name="T46" fmla="*/ 283 w 559"/>
                  <a:gd name="T47" fmla="*/ 80 h 184"/>
                  <a:gd name="T48" fmla="*/ 356 w 559"/>
                  <a:gd name="T49" fmla="*/ 90 h 184"/>
                  <a:gd name="T50" fmla="*/ 417 w 559"/>
                  <a:gd name="T51" fmla="*/ 100 h 184"/>
                  <a:gd name="T52" fmla="*/ 461 w 559"/>
                  <a:gd name="T53" fmla="*/ 109 h 184"/>
                  <a:gd name="T54" fmla="*/ 498 w 559"/>
                  <a:gd name="T55" fmla="*/ 128 h 184"/>
                  <a:gd name="T56" fmla="*/ 525 w 559"/>
                  <a:gd name="T57" fmla="*/ 140 h 184"/>
                  <a:gd name="T58" fmla="*/ 541 w 559"/>
                  <a:gd name="T59" fmla="*/ 164 h 184"/>
                  <a:gd name="T60" fmla="*/ 558 w 559"/>
                  <a:gd name="T61" fmla="*/ 183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59" h="184">
                    <a:moveTo>
                      <a:pt x="558" y="183"/>
                    </a:moveTo>
                    <a:lnTo>
                      <a:pt x="550" y="153"/>
                    </a:lnTo>
                    <a:lnTo>
                      <a:pt x="539" y="133"/>
                    </a:lnTo>
                    <a:lnTo>
                      <a:pt x="505" y="111"/>
                    </a:lnTo>
                    <a:lnTo>
                      <a:pt x="447" y="88"/>
                    </a:lnTo>
                    <a:lnTo>
                      <a:pt x="404" y="81"/>
                    </a:lnTo>
                    <a:lnTo>
                      <a:pt x="367" y="74"/>
                    </a:lnTo>
                    <a:lnTo>
                      <a:pt x="310" y="69"/>
                    </a:lnTo>
                    <a:lnTo>
                      <a:pt x="265" y="60"/>
                    </a:lnTo>
                    <a:lnTo>
                      <a:pt x="224" y="54"/>
                    </a:lnTo>
                    <a:lnTo>
                      <a:pt x="182" y="49"/>
                    </a:lnTo>
                    <a:lnTo>
                      <a:pt x="134" y="43"/>
                    </a:lnTo>
                    <a:lnTo>
                      <a:pt x="64" y="42"/>
                    </a:lnTo>
                    <a:lnTo>
                      <a:pt x="66" y="44"/>
                    </a:lnTo>
                    <a:lnTo>
                      <a:pt x="29" y="41"/>
                    </a:lnTo>
                    <a:lnTo>
                      <a:pt x="17" y="27"/>
                    </a:lnTo>
                    <a:lnTo>
                      <a:pt x="21" y="0"/>
                    </a:lnTo>
                    <a:lnTo>
                      <a:pt x="1" y="24"/>
                    </a:lnTo>
                    <a:lnTo>
                      <a:pt x="0" y="40"/>
                    </a:lnTo>
                    <a:lnTo>
                      <a:pt x="21" y="52"/>
                    </a:lnTo>
                    <a:lnTo>
                      <a:pt x="66" y="57"/>
                    </a:lnTo>
                    <a:lnTo>
                      <a:pt x="140" y="60"/>
                    </a:lnTo>
                    <a:lnTo>
                      <a:pt x="220" y="70"/>
                    </a:lnTo>
                    <a:lnTo>
                      <a:pt x="283" y="80"/>
                    </a:lnTo>
                    <a:lnTo>
                      <a:pt x="356" y="90"/>
                    </a:lnTo>
                    <a:lnTo>
                      <a:pt x="417" y="100"/>
                    </a:lnTo>
                    <a:lnTo>
                      <a:pt x="461" y="109"/>
                    </a:lnTo>
                    <a:lnTo>
                      <a:pt x="498" y="128"/>
                    </a:lnTo>
                    <a:lnTo>
                      <a:pt x="525" y="140"/>
                    </a:lnTo>
                    <a:lnTo>
                      <a:pt x="541" y="164"/>
                    </a:lnTo>
                    <a:lnTo>
                      <a:pt x="558" y="18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186" name="Freeform 18">
            <a:extLst>
              <a:ext uri="{FF2B5EF4-FFF2-40B4-BE49-F238E27FC236}">
                <a16:creationId xmlns:a16="http://schemas.microsoft.com/office/drawing/2014/main" id="{5F168F7B-6CE8-C349-ABFB-B436184BA848}"/>
              </a:ext>
            </a:extLst>
          </p:cNvPr>
          <p:cNvSpPr>
            <a:spLocks/>
          </p:cNvSpPr>
          <p:nvPr/>
        </p:nvSpPr>
        <p:spPr bwMode="auto">
          <a:xfrm>
            <a:off x="273050" y="796925"/>
            <a:ext cx="806450" cy="717550"/>
          </a:xfrm>
          <a:custGeom>
            <a:avLst/>
            <a:gdLst>
              <a:gd name="T0" fmla="*/ 129 w 508"/>
              <a:gd name="T1" fmla="*/ 376 h 452"/>
              <a:gd name="T2" fmla="*/ 272 w 508"/>
              <a:gd name="T3" fmla="*/ 427 h 452"/>
              <a:gd name="T4" fmla="*/ 313 w 508"/>
              <a:gd name="T5" fmla="*/ 451 h 452"/>
              <a:gd name="T6" fmla="*/ 333 w 508"/>
              <a:gd name="T7" fmla="*/ 449 h 452"/>
              <a:gd name="T8" fmla="*/ 348 w 508"/>
              <a:gd name="T9" fmla="*/ 376 h 452"/>
              <a:gd name="T10" fmla="*/ 365 w 508"/>
              <a:gd name="T11" fmla="*/ 332 h 452"/>
              <a:gd name="T12" fmla="*/ 382 w 508"/>
              <a:gd name="T13" fmla="*/ 262 h 452"/>
              <a:gd name="T14" fmla="*/ 394 w 508"/>
              <a:gd name="T15" fmla="*/ 221 h 452"/>
              <a:gd name="T16" fmla="*/ 409 w 508"/>
              <a:gd name="T17" fmla="*/ 181 h 452"/>
              <a:gd name="T18" fmla="*/ 423 w 508"/>
              <a:gd name="T19" fmla="*/ 133 h 452"/>
              <a:gd name="T20" fmla="*/ 445 w 508"/>
              <a:gd name="T21" fmla="*/ 98 h 452"/>
              <a:gd name="T22" fmla="*/ 469 w 508"/>
              <a:gd name="T23" fmla="*/ 48 h 452"/>
              <a:gd name="T24" fmla="*/ 507 w 508"/>
              <a:gd name="T25" fmla="*/ 0 h 452"/>
              <a:gd name="T26" fmla="*/ 25 w 508"/>
              <a:gd name="T27" fmla="*/ 335 h 452"/>
              <a:gd name="T28" fmla="*/ 0 w 508"/>
              <a:gd name="T29" fmla="*/ 358 h 452"/>
              <a:gd name="T30" fmla="*/ 76 w 508"/>
              <a:gd name="T31" fmla="*/ 360 h 452"/>
              <a:gd name="T32" fmla="*/ 129 w 508"/>
              <a:gd name="T33" fmla="*/ 37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08" h="452">
                <a:moveTo>
                  <a:pt x="129" y="376"/>
                </a:moveTo>
                <a:lnTo>
                  <a:pt x="272" y="427"/>
                </a:lnTo>
                <a:lnTo>
                  <a:pt x="313" y="451"/>
                </a:lnTo>
                <a:lnTo>
                  <a:pt x="333" y="449"/>
                </a:lnTo>
                <a:lnTo>
                  <a:pt x="348" y="376"/>
                </a:lnTo>
                <a:lnTo>
                  <a:pt x="365" y="332"/>
                </a:lnTo>
                <a:lnTo>
                  <a:pt x="382" y="262"/>
                </a:lnTo>
                <a:lnTo>
                  <a:pt x="394" y="221"/>
                </a:lnTo>
                <a:lnTo>
                  <a:pt x="409" y="181"/>
                </a:lnTo>
                <a:lnTo>
                  <a:pt x="423" y="133"/>
                </a:lnTo>
                <a:lnTo>
                  <a:pt x="445" y="98"/>
                </a:lnTo>
                <a:lnTo>
                  <a:pt x="469" y="48"/>
                </a:lnTo>
                <a:lnTo>
                  <a:pt x="507" y="0"/>
                </a:lnTo>
                <a:lnTo>
                  <a:pt x="25" y="335"/>
                </a:lnTo>
                <a:lnTo>
                  <a:pt x="0" y="358"/>
                </a:lnTo>
                <a:lnTo>
                  <a:pt x="76" y="360"/>
                </a:lnTo>
                <a:lnTo>
                  <a:pt x="129" y="376"/>
                </a:lnTo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Freeform 19">
            <a:extLst>
              <a:ext uri="{FF2B5EF4-FFF2-40B4-BE49-F238E27FC236}">
                <a16:creationId xmlns:a16="http://schemas.microsoft.com/office/drawing/2014/main" id="{B22DC514-E4A4-4349-A956-DD225171172B}"/>
              </a:ext>
            </a:extLst>
          </p:cNvPr>
          <p:cNvSpPr>
            <a:spLocks/>
          </p:cNvSpPr>
          <p:nvPr/>
        </p:nvSpPr>
        <p:spPr bwMode="auto">
          <a:xfrm>
            <a:off x="255588" y="654050"/>
            <a:ext cx="984250" cy="766763"/>
          </a:xfrm>
          <a:custGeom>
            <a:avLst/>
            <a:gdLst>
              <a:gd name="T0" fmla="*/ 0 w 620"/>
              <a:gd name="T1" fmla="*/ 477 h 483"/>
              <a:gd name="T2" fmla="*/ 13 w 620"/>
              <a:gd name="T3" fmla="*/ 452 h 483"/>
              <a:gd name="T4" fmla="*/ 56 w 620"/>
              <a:gd name="T5" fmla="*/ 422 h 483"/>
              <a:gd name="T6" fmla="*/ 619 w 620"/>
              <a:gd name="T7" fmla="*/ 0 h 483"/>
              <a:gd name="T8" fmla="*/ 425 w 620"/>
              <a:gd name="T9" fmla="*/ 184 h 483"/>
              <a:gd name="T10" fmla="*/ 329 w 620"/>
              <a:gd name="T11" fmla="*/ 336 h 483"/>
              <a:gd name="T12" fmla="*/ 268 w 620"/>
              <a:gd name="T13" fmla="*/ 482 h 483"/>
              <a:gd name="T14" fmla="*/ 197 w 620"/>
              <a:gd name="T15" fmla="*/ 449 h 483"/>
              <a:gd name="T16" fmla="*/ 119 w 620"/>
              <a:gd name="T17" fmla="*/ 425 h 483"/>
              <a:gd name="T18" fmla="*/ 70 w 620"/>
              <a:gd name="T19" fmla="*/ 429 h 483"/>
              <a:gd name="T20" fmla="*/ 28 w 620"/>
              <a:gd name="T21" fmla="*/ 440 h 483"/>
              <a:gd name="T22" fmla="*/ 0 w 620"/>
              <a:gd name="T23" fmla="*/ 477 h 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0" h="483">
                <a:moveTo>
                  <a:pt x="0" y="477"/>
                </a:moveTo>
                <a:lnTo>
                  <a:pt x="13" y="452"/>
                </a:lnTo>
                <a:lnTo>
                  <a:pt x="56" y="422"/>
                </a:lnTo>
                <a:lnTo>
                  <a:pt x="619" y="0"/>
                </a:lnTo>
                <a:lnTo>
                  <a:pt x="425" y="184"/>
                </a:lnTo>
                <a:lnTo>
                  <a:pt x="329" y="336"/>
                </a:lnTo>
                <a:lnTo>
                  <a:pt x="268" y="482"/>
                </a:lnTo>
                <a:lnTo>
                  <a:pt x="197" y="449"/>
                </a:lnTo>
                <a:lnTo>
                  <a:pt x="119" y="425"/>
                </a:lnTo>
                <a:lnTo>
                  <a:pt x="70" y="429"/>
                </a:lnTo>
                <a:lnTo>
                  <a:pt x="28" y="440"/>
                </a:lnTo>
                <a:lnTo>
                  <a:pt x="0" y="477"/>
                </a:lnTo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Rectangle 20">
            <a:extLst>
              <a:ext uri="{FF2B5EF4-FFF2-40B4-BE49-F238E27FC236}">
                <a16:creationId xmlns:a16="http://schemas.microsoft.com/office/drawing/2014/main" id="{B063D6F5-26D3-AC4B-BA71-F17464509D98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681038" y="6067425"/>
            <a:ext cx="2300287" cy="3937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89" name="Rectangle 21">
            <a:extLst>
              <a:ext uri="{FF2B5EF4-FFF2-40B4-BE49-F238E27FC236}">
                <a16:creationId xmlns:a16="http://schemas.microsoft.com/office/drawing/2014/main" id="{866E0535-CE35-EE40-8F9C-60E3461CDE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08325" y="6067425"/>
            <a:ext cx="3124200" cy="3937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90" name="Rectangle 22">
            <a:extLst>
              <a:ext uri="{FF2B5EF4-FFF2-40B4-BE49-F238E27FC236}">
                <a16:creationId xmlns:a16="http://schemas.microsoft.com/office/drawing/2014/main" id="{C360060C-EB35-494B-80E7-C5FD7410620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372225" y="6067425"/>
            <a:ext cx="2311400" cy="3937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91" name="Rectangle 23">
            <a:extLst>
              <a:ext uri="{FF2B5EF4-FFF2-40B4-BE49-F238E27FC236}">
                <a16:creationId xmlns:a16="http://schemas.microsoft.com/office/drawing/2014/main" id="{B219B0A9-E03D-5D4D-89F1-F546B756F68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192" name="Rectangle 24">
            <a:extLst>
              <a:ext uri="{FF2B5EF4-FFF2-40B4-BE49-F238E27FC236}">
                <a16:creationId xmlns:a16="http://schemas.microsoft.com/office/drawing/2014/main" id="{815D6317-A3C1-D548-96A9-3FA318A1605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599E-7658-C944-B2E0-986DF1D32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F2550-54D8-DB4D-A34F-F14BE6D4E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465AB-5434-D545-ADF0-50228A46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52CC9-437D-EE47-89BB-94B91E09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53512-9C6F-2148-BE2D-E1CE9DCF7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40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0BF212-4FE2-0A4E-B7D6-C891063EB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38913" y="1216025"/>
            <a:ext cx="2020887" cy="4727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92F1F-3DE1-AD4F-A2DF-EDBD1415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3075" y="1216025"/>
            <a:ext cx="5913438" cy="4727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05E04-4E84-1147-925E-C0B5E9A8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76C27-EC14-ED4C-9CAC-CEA22BD60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01ADB-C796-4A43-B5F2-D1D21E8E1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95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2587-9E6D-AC4A-BA34-849FE293F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45FAF-FFF4-6F4A-8CBD-DA36E94C8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D6B1A-65DF-3C47-BC0D-CFA69AD0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30D19-3DC1-0A4B-915B-ED9E80DF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D32F9-B9CE-D14D-8E2B-9541A89E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23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A04AD-B649-DF49-AD3F-F39761052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79DCD-0E35-D940-9796-94C6E81B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8053F-EBD3-A549-B837-1B95413A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D59B3-D014-0549-9F90-B5B1C140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1B1A-5055-8142-BC40-B607F599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988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82DA3-F426-C04C-9577-02E17E4D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6379F-F23E-094A-9B7E-9089DC891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2441575"/>
            <a:ext cx="3956050" cy="3502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2E1A5-673B-A44A-A654-5D95AA072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03750" y="2441575"/>
            <a:ext cx="3956050" cy="3502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B44B1-8E5B-9443-95C5-9672AC158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3EF94-E60F-5C4A-BB3F-52169149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B6E44-961D-5F4C-B330-EABECDFD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88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A39CB-31D1-E740-9466-E0D5E4ACE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E47D5-68B2-2641-8F6E-A306C9623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FD308-27DF-1349-90D8-B217A5990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5EAEA-8EBF-254B-9DFA-5B87E4580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D10F6B-BFFE-384E-8250-5ABE2C09A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25B251-65E9-CE40-8129-FB75B6DF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24AC5E-0A15-A647-8F8F-CF47D205C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17F00-5403-9248-9E4F-3FB5CD20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00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5229-54F8-0840-A48B-9FD47E49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26476E-806B-BA4D-B7BA-8B3CF1ACD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136246-5468-994B-8F9D-46793355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E50C7-3881-8948-89A8-D3D19EDB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69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872D4-F655-4448-BDA2-98AA9EE8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C49BE0-5A0D-4046-AB9B-92A0742C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636EF-9739-EC42-9510-6DE02018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78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F86F0-9AA0-4B4E-BA8F-041F30A37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B791-8142-8141-B605-44E6F386D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EFADA3-2876-444E-9044-EDEFA8467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7F1EC-886A-274A-987E-1D5C6DC3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C9C0E-C771-674C-8A37-5E4FB7DD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B6892B-B632-3B44-8792-CCE68A2E1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26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6AB1-BC17-754C-869C-CCE56DB9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7CAE85-32DB-A84D-B947-D1300B8FE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0CF625-7BC2-5D43-A171-5D5456783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D8526-303F-9741-99F5-3F057196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8AFC5-A357-5A41-9170-25527A4D4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56B91-0C90-CC43-9BE3-45F4E2896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79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B7101916-CC5D-AF45-A63A-1077948C79AE}"/>
              </a:ext>
            </a:extLst>
          </p:cNvPr>
          <p:cNvGrpSpPr>
            <a:grpSpLocks/>
          </p:cNvGrpSpPr>
          <p:nvPr/>
        </p:nvGrpSpPr>
        <p:grpSpPr bwMode="auto">
          <a:xfrm>
            <a:off x="146050" y="0"/>
            <a:ext cx="8772525" cy="6726238"/>
            <a:chOff x="92" y="0"/>
            <a:chExt cx="5526" cy="4237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9D2398A4-F118-B44D-91C8-9AF7E99A39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" y="409"/>
              <a:ext cx="5526" cy="3828"/>
              <a:chOff x="92" y="409"/>
              <a:chExt cx="5526" cy="3828"/>
            </a:xfrm>
          </p:grpSpPr>
          <p:sp>
            <p:nvSpPr>
              <p:cNvPr id="6148" name="Freeform 4">
                <a:extLst>
                  <a:ext uri="{FF2B5EF4-FFF2-40B4-BE49-F238E27FC236}">
                    <a16:creationId xmlns:a16="http://schemas.microsoft.com/office/drawing/2014/main" id="{32384686-BCA0-AD42-9C10-08071C5D32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" y="409"/>
                <a:ext cx="5526" cy="3828"/>
              </a:xfrm>
              <a:custGeom>
                <a:avLst/>
                <a:gdLst>
                  <a:gd name="T0" fmla="*/ 684 w 5526"/>
                  <a:gd name="T1" fmla="*/ 3 h 3828"/>
                  <a:gd name="T2" fmla="*/ 708 w 5526"/>
                  <a:gd name="T3" fmla="*/ 2 h 3828"/>
                  <a:gd name="T4" fmla="*/ 5523 w 5526"/>
                  <a:gd name="T5" fmla="*/ 0 h 3828"/>
                  <a:gd name="T6" fmla="*/ 5525 w 5526"/>
                  <a:gd name="T7" fmla="*/ 3827 h 3828"/>
                  <a:gd name="T8" fmla="*/ 0 w 5526"/>
                  <a:gd name="T9" fmla="*/ 3827 h 3828"/>
                  <a:gd name="T10" fmla="*/ 7 w 5526"/>
                  <a:gd name="T11" fmla="*/ 577 h 3828"/>
                  <a:gd name="T12" fmla="*/ 9 w 5526"/>
                  <a:gd name="T13" fmla="*/ 544 h 3828"/>
                  <a:gd name="T14" fmla="*/ 14 w 5526"/>
                  <a:gd name="T15" fmla="*/ 516 h 3828"/>
                  <a:gd name="T16" fmla="*/ 22 w 5526"/>
                  <a:gd name="T17" fmla="*/ 490 h 3828"/>
                  <a:gd name="T18" fmla="*/ 35 w 5526"/>
                  <a:gd name="T19" fmla="*/ 470 h 3828"/>
                  <a:gd name="T20" fmla="*/ 51 w 5526"/>
                  <a:gd name="T21" fmla="*/ 456 h 3828"/>
                  <a:gd name="T22" fmla="*/ 64 w 5526"/>
                  <a:gd name="T23" fmla="*/ 446 h 3828"/>
                  <a:gd name="T24" fmla="*/ 594 w 5526"/>
                  <a:gd name="T25" fmla="*/ 52 h 3828"/>
                  <a:gd name="T26" fmla="*/ 630 w 5526"/>
                  <a:gd name="T27" fmla="*/ 26 h 3828"/>
                  <a:gd name="T28" fmla="*/ 654 w 5526"/>
                  <a:gd name="T29" fmla="*/ 9 h 3828"/>
                  <a:gd name="T30" fmla="*/ 684 w 5526"/>
                  <a:gd name="T31" fmla="*/ 3 h 3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526" h="3828">
                    <a:moveTo>
                      <a:pt x="684" y="3"/>
                    </a:moveTo>
                    <a:lnTo>
                      <a:pt x="708" y="2"/>
                    </a:lnTo>
                    <a:lnTo>
                      <a:pt x="5523" y="0"/>
                    </a:lnTo>
                    <a:lnTo>
                      <a:pt x="5525" y="3827"/>
                    </a:lnTo>
                    <a:lnTo>
                      <a:pt x="0" y="3827"/>
                    </a:lnTo>
                    <a:lnTo>
                      <a:pt x="7" y="577"/>
                    </a:lnTo>
                    <a:lnTo>
                      <a:pt x="9" y="544"/>
                    </a:lnTo>
                    <a:lnTo>
                      <a:pt x="14" y="516"/>
                    </a:lnTo>
                    <a:lnTo>
                      <a:pt x="22" y="490"/>
                    </a:lnTo>
                    <a:lnTo>
                      <a:pt x="35" y="470"/>
                    </a:lnTo>
                    <a:lnTo>
                      <a:pt x="51" y="456"/>
                    </a:lnTo>
                    <a:lnTo>
                      <a:pt x="64" y="446"/>
                    </a:lnTo>
                    <a:lnTo>
                      <a:pt x="594" y="52"/>
                    </a:lnTo>
                    <a:lnTo>
                      <a:pt x="630" y="26"/>
                    </a:lnTo>
                    <a:lnTo>
                      <a:pt x="654" y="9"/>
                    </a:lnTo>
                    <a:lnTo>
                      <a:pt x="684" y="3"/>
                    </a:lnTo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49" name="Group 5">
                <a:extLst>
                  <a:ext uri="{FF2B5EF4-FFF2-40B4-BE49-F238E27FC236}">
                    <a16:creationId xmlns:a16="http://schemas.microsoft.com/office/drawing/2014/main" id="{CC8FE482-32BC-A043-BEAB-70E65E1AB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" y="427"/>
                <a:ext cx="620" cy="565"/>
                <a:chOff x="119" y="427"/>
                <a:chExt cx="620" cy="565"/>
              </a:xfrm>
            </p:grpSpPr>
            <p:sp>
              <p:nvSpPr>
                <p:cNvPr id="6150" name="Freeform 6">
                  <a:extLst>
                    <a:ext uri="{FF2B5EF4-FFF2-40B4-BE49-F238E27FC236}">
                      <a16:creationId xmlns:a16="http://schemas.microsoft.com/office/drawing/2014/main" id="{266F692F-9BD2-244E-8A08-B6E1337E4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7" y="459"/>
                  <a:ext cx="580" cy="533"/>
                </a:xfrm>
                <a:custGeom>
                  <a:avLst/>
                  <a:gdLst>
                    <a:gd name="T0" fmla="*/ 154 w 580"/>
                    <a:gd name="T1" fmla="*/ 440 h 533"/>
                    <a:gd name="T2" fmla="*/ 323 w 580"/>
                    <a:gd name="T3" fmla="*/ 493 h 533"/>
                    <a:gd name="T4" fmla="*/ 372 w 580"/>
                    <a:gd name="T5" fmla="*/ 517 h 533"/>
                    <a:gd name="T6" fmla="*/ 411 w 580"/>
                    <a:gd name="T7" fmla="*/ 532 h 533"/>
                    <a:gd name="T8" fmla="*/ 411 w 580"/>
                    <a:gd name="T9" fmla="*/ 497 h 533"/>
                    <a:gd name="T10" fmla="*/ 415 w 580"/>
                    <a:gd name="T11" fmla="*/ 440 h 533"/>
                    <a:gd name="T12" fmla="*/ 425 w 580"/>
                    <a:gd name="T13" fmla="*/ 395 h 533"/>
                    <a:gd name="T14" fmla="*/ 441 w 580"/>
                    <a:gd name="T15" fmla="*/ 326 h 533"/>
                    <a:gd name="T16" fmla="*/ 457 w 580"/>
                    <a:gd name="T17" fmla="*/ 276 h 533"/>
                    <a:gd name="T18" fmla="*/ 474 w 580"/>
                    <a:gd name="T19" fmla="*/ 240 h 533"/>
                    <a:gd name="T20" fmla="*/ 488 w 580"/>
                    <a:gd name="T21" fmla="*/ 190 h 533"/>
                    <a:gd name="T22" fmla="*/ 504 w 580"/>
                    <a:gd name="T23" fmla="*/ 149 h 533"/>
                    <a:gd name="T24" fmla="*/ 525 w 580"/>
                    <a:gd name="T25" fmla="*/ 102 h 533"/>
                    <a:gd name="T26" fmla="*/ 579 w 580"/>
                    <a:gd name="T27" fmla="*/ 0 h 533"/>
                    <a:gd name="T28" fmla="*/ 28 w 580"/>
                    <a:gd name="T29" fmla="*/ 398 h 533"/>
                    <a:gd name="T30" fmla="*/ 0 w 580"/>
                    <a:gd name="T31" fmla="*/ 420 h 533"/>
                    <a:gd name="T32" fmla="*/ 90 w 580"/>
                    <a:gd name="T33" fmla="*/ 423 h 533"/>
                    <a:gd name="T34" fmla="*/ 154 w 580"/>
                    <a:gd name="T35" fmla="*/ 440 h 5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80" h="533">
                      <a:moveTo>
                        <a:pt x="154" y="440"/>
                      </a:moveTo>
                      <a:lnTo>
                        <a:pt x="323" y="493"/>
                      </a:lnTo>
                      <a:lnTo>
                        <a:pt x="372" y="517"/>
                      </a:lnTo>
                      <a:lnTo>
                        <a:pt x="411" y="532"/>
                      </a:lnTo>
                      <a:lnTo>
                        <a:pt x="411" y="497"/>
                      </a:lnTo>
                      <a:lnTo>
                        <a:pt x="415" y="440"/>
                      </a:lnTo>
                      <a:lnTo>
                        <a:pt x="425" y="395"/>
                      </a:lnTo>
                      <a:lnTo>
                        <a:pt x="441" y="326"/>
                      </a:lnTo>
                      <a:lnTo>
                        <a:pt x="457" y="276"/>
                      </a:lnTo>
                      <a:lnTo>
                        <a:pt x="474" y="240"/>
                      </a:lnTo>
                      <a:lnTo>
                        <a:pt x="488" y="190"/>
                      </a:lnTo>
                      <a:lnTo>
                        <a:pt x="504" y="149"/>
                      </a:lnTo>
                      <a:lnTo>
                        <a:pt x="525" y="102"/>
                      </a:lnTo>
                      <a:lnTo>
                        <a:pt x="579" y="0"/>
                      </a:lnTo>
                      <a:lnTo>
                        <a:pt x="28" y="398"/>
                      </a:lnTo>
                      <a:lnTo>
                        <a:pt x="0" y="420"/>
                      </a:lnTo>
                      <a:lnTo>
                        <a:pt x="90" y="423"/>
                      </a:lnTo>
                      <a:lnTo>
                        <a:pt x="154" y="44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1" name="Freeform 7">
                  <a:extLst>
                    <a:ext uri="{FF2B5EF4-FFF2-40B4-BE49-F238E27FC236}">
                      <a16:creationId xmlns:a16="http://schemas.microsoft.com/office/drawing/2014/main" id="{D5B9D663-D4B4-E04F-A0C6-E9CCF1152A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" y="427"/>
                  <a:ext cx="620" cy="473"/>
                </a:xfrm>
                <a:custGeom>
                  <a:avLst/>
                  <a:gdLst>
                    <a:gd name="T0" fmla="*/ 0 w 620"/>
                    <a:gd name="T1" fmla="*/ 472 h 473"/>
                    <a:gd name="T2" fmla="*/ 15 w 620"/>
                    <a:gd name="T3" fmla="*/ 445 h 473"/>
                    <a:gd name="T4" fmla="*/ 61 w 620"/>
                    <a:gd name="T5" fmla="*/ 411 h 473"/>
                    <a:gd name="T6" fmla="*/ 619 w 620"/>
                    <a:gd name="T7" fmla="*/ 0 h 473"/>
                    <a:gd name="T8" fmla="*/ 466 w 620"/>
                    <a:gd name="T9" fmla="*/ 153 h 473"/>
                    <a:gd name="T10" fmla="*/ 366 w 620"/>
                    <a:gd name="T11" fmla="*/ 315 h 473"/>
                    <a:gd name="T12" fmla="*/ 301 w 620"/>
                    <a:gd name="T13" fmla="*/ 467 h 473"/>
                    <a:gd name="T14" fmla="*/ 222 w 620"/>
                    <a:gd name="T15" fmla="*/ 435 h 473"/>
                    <a:gd name="T16" fmla="*/ 132 w 620"/>
                    <a:gd name="T17" fmla="*/ 413 h 473"/>
                    <a:gd name="T18" fmla="*/ 76 w 620"/>
                    <a:gd name="T19" fmla="*/ 420 h 473"/>
                    <a:gd name="T20" fmla="*/ 30 w 620"/>
                    <a:gd name="T21" fmla="*/ 432 h 473"/>
                    <a:gd name="T22" fmla="*/ 0 w 620"/>
                    <a:gd name="T23" fmla="*/ 472 h 4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20" h="473">
                      <a:moveTo>
                        <a:pt x="0" y="472"/>
                      </a:moveTo>
                      <a:lnTo>
                        <a:pt x="15" y="445"/>
                      </a:lnTo>
                      <a:lnTo>
                        <a:pt x="61" y="411"/>
                      </a:lnTo>
                      <a:lnTo>
                        <a:pt x="619" y="0"/>
                      </a:lnTo>
                      <a:lnTo>
                        <a:pt x="466" y="153"/>
                      </a:lnTo>
                      <a:lnTo>
                        <a:pt x="366" y="315"/>
                      </a:lnTo>
                      <a:lnTo>
                        <a:pt x="301" y="467"/>
                      </a:lnTo>
                      <a:lnTo>
                        <a:pt x="222" y="435"/>
                      </a:lnTo>
                      <a:lnTo>
                        <a:pt x="132" y="413"/>
                      </a:lnTo>
                      <a:lnTo>
                        <a:pt x="76" y="420"/>
                      </a:lnTo>
                      <a:lnTo>
                        <a:pt x="30" y="432"/>
                      </a:lnTo>
                      <a:lnTo>
                        <a:pt x="0" y="472"/>
                      </a:lnTo>
                    </a:path>
                  </a:pathLst>
                </a:custGeom>
                <a:solidFill>
                  <a:srgbClr val="FFFFFF">
                    <a:alpha val="50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152" name="Group 8">
              <a:extLst>
                <a:ext uri="{FF2B5EF4-FFF2-40B4-BE49-F238E27FC236}">
                  <a16:creationId xmlns:a16="http://schemas.microsoft.com/office/drawing/2014/main" id="{5BE2021E-96D4-2147-A0FE-3B761D22F2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0" y="0"/>
              <a:ext cx="1640" cy="623"/>
              <a:chOff x="2050" y="0"/>
              <a:chExt cx="1640" cy="623"/>
            </a:xfrm>
          </p:grpSpPr>
          <p:sp>
            <p:nvSpPr>
              <p:cNvPr id="6153" name="Rectangle 9">
                <a:extLst>
                  <a:ext uri="{FF2B5EF4-FFF2-40B4-BE49-F238E27FC236}">
                    <a16:creationId xmlns:a16="http://schemas.microsoft.com/office/drawing/2014/main" id="{7DC1E424-FFFD-604B-A9EA-EA006CE90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0" y="344"/>
                <a:ext cx="1640" cy="72"/>
              </a:xfrm>
              <a:prstGeom prst="rect">
                <a:avLst/>
              </a:prstGeom>
              <a:gradFill rotWithShape="0">
                <a:gsLst>
                  <a:gs pos="0">
                    <a:srgbClr val="1C1C1C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Rectangle 10">
                <a:extLst>
                  <a:ext uri="{FF2B5EF4-FFF2-40B4-BE49-F238E27FC236}">
                    <a16:creationId xmlns:a16="http://schemas.microsoft.com/office/drawing/2014/main" id="{D0F0C34D-EBCA-9D48-913D-71B1C8092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4" y="311"/>
                <a:ext cx="232" cy="3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5" name="Rectangle 11">
                <a:extLst>
                  <a:ext uri="{FF2B5EF4-FFF2-40B4-BE49-F238E27FC236}">
                    <a16:creationId xmlns:a16="http://schemas.microsoft.com/office/drawing/2014/main" id="{5A8756DF-F042-1447-B937-61DEFD0CA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3" y="306"/>
                <a:ext cx="232" cy="36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Oval 12">
                <a:extLst>
                  <a:ext uri="{FF2B5EF4-FFF2-40B4-BE49-F238E27FC236}">
                    <a16:creationId xmlns:a16="http://schemas.microsoft.com/office/drawing/2014/main" id="{0069C82A-B94E-6C4E-880C-03816AC08D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4" y="0"/>
                <a:ext cx="379" cy="370"/>
              </a:xfrm>
              <a:prstGeom prst="ellipse">
                <a:avLst/>
              </a:prstGeom>
              <a:gradFill rotWithShape="0">
                <a:gsLst>
                  <a:gs pos="0">
                    <a:srgbClr val="1C1C1C"/>
                  </a:gs>
                  <a:gs pos="50000">
                    <a:srgbClr val="FFFFFF"/>
                  </a:gs>
                  <a:gs pos="100000">
                    <a:srgbClr val="1C1C1C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Oval 13">
                <a:extLst>
                  <a:ext uri="{FF2B5EF4-FFF2-40B4-BE49-F238E27FC236}">
                    <a16:creationId xmlns:a16="http://schemas.microsoft.com/office/drawing/2014/main" id="{59196F8E-2476-AA47-83F1-D661D12EE4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2" y="13"/>
                <a:ext cx="344" cy="34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1C1C1C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Freeform 14">
                <a:extLst>
                  <a:ext uri="{FF2B5EF4-FFF2-40B4-BE49-F238E27FC236}">
                    <a16:creationId xmlns:a16="http://schemas.microsoft.com/office/drawing/2014/main" id="{E5D66653-B25D-6040-91DF-74C91B8482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8" y="10"/>
                <a:ext cx="279" cy="82"/>
              </a:xfrm>
              <a:custGeom>
                <a:avLst/>
                <a:gdLst>
                  <a:gd name="T0" fmla="*/ 278 w 279"/>
                  <a:gd name="T1" fmla="*/ 65 h 82"/>
                  <a:gd name="T2" fmla="*/ 271 w 279"/>
                  <a:gd name="T3" fmla="*/ 49 h 82"/>
                  <a:gd name="T4" fmla="*/ 254 w 279"/>
                  <a:gd name="T5" fmla="*/ 32 h 82"/>
                  <a:gd name="T6" fmla="*/ 232 w 279"/>
                  <a:gd name="T7" fmla="*/ 20 h 82"/>
                  <a:gd name="T8" fmla="*/ 203 w 279"/>
                  <a:gd name="T9" fmla="*/ 7 h 82"/>
                  <a:gd name="T10" fmla="*/ 168 w 279"/>
                  <a:gd name="T11" fmla="*/ 0 h 82"/>
                  <a:gd name="T12" fmla="*/ 127 w 279"/>
                  <a:gd name="T13" fmla="*/ 0 h 82"/>
                  <a:gd name="T14" fmla="*/ 95 w 279"/>
                  <a:gd name="T15" fmla="*/ 3 h 82"/>
                  <a:gd name="T16" fmla="*/ 63 w 279"/>
                  <a:gd name="T17" fmla="*/ 14 h 82"/>
                  <a:gd name="T18" fmla="*/ 41 w 279"/>
                  <a:gd name="T19" fmla="*/ 29 h 82"/>
                  <a:gd name="T20" fmla="*/ 21 w 279"/>
                  <a:gd name="T21" fmla="*/ 43 h 82"/>
                  <a:gd name="T22" fmla="*/ 5 w 279"/>
                  <a:gd name="T23" fmla="*/ 62 h 82"/>
                  <a:gd name="T24" fmla="*/ 0 w 279"/>
                  <a:gd name="T25" fmla="*/ 71 h 82"/>
                  <a:gd name="T26" fmla="*/ 1 w 279"/>
                  <a:gd name="T27" fmla="*/ 81 h 82"/>
                  <a:gd name="T28" fmla="*/ 14 w 279"/>
                  <a:gd name="T29" fmla="*/ 62 h 82"/>
                  <a:gd name="T30" fmla="*/ 28 w 279"/>
                  <a:gd name="T31" fmla="*/ 51 h 82"/>
                  <a:gd name="T32" fmla="*/ 55 w 279"/>
                  <a:gd name="T33" fmla="*/ 33 h 82"/>
                  <a:gd name="T34" fmla="*/ 78 w 279"/>
                  <a:gd name="T35" fmla="*/ 23 h 82"/>
                  <a:gd name="T36" fmla="*/ 105 w 279"/>
                  <a:gd name="T37" fmla="*/ 14 h 82"/>
                  <a:gd name="T38" fmla="*/ 131 w 279"/>
                  <a:gd name="T39" fmla="*/ 11 h 82"/>
                  <a:gd name="T40" fmla="*/ 147 w 279"/>
                  <a:gd name="T41" fmla="*/ 11 h 82"/>
                  <a:gd name="T42" fmla="*/ 167 w 279"/>
                  <a:gd name="T43" fmla="*/ 13 h 82"/>
                  <a:gd name="T44" fmla="*/ 186 w 279"/>
                  <a:gd name="T45" fmla="*/ 14 h 82"/>
                  <a:gd name="T46" fmla="*/ 206 w 279"/>
                  <a:gd name="T47" fmla="*/ 20 h 82"/>
                  <a:gd name="T48" fmla="*/ 239 w 279"/>
                  <a:gd name="T49" fmla="*/ 35 h 82"/>
                  <a:gd name="T50" fmla="*/ 255 w 279"/>
                  <a:gd name="T51" fmla="*/ 49 h 82"/>
                  <a:gd name="T52" fmla="*/ 278 w 279"/>
                  <a:gd name="T53" fmla="*/ 65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9" h="82">
                    <a:moveTo>
                      <a:pt x="278" y="65"/>
                    </a:moveTo>
                    <a:lnTo>
                      <a:pt x="271" y="49"/>
                    </a:lnTo>
                    <a:lnTo>
                      <a:pt x="254" y="32"/>
                    </a:lnTo>
                    <a:lnTo>
                      <a:pt x="232" y="20"/>
                    </a:lnTo>
                    <a:lnTo>
                      <a:pt x="203" y="7"/>
                    </a:lnTo>
                    <a:lnTo>
                      <a:pt x="168" y="0"/>
                    </a:lnTo>
                    <a:lnTo>
                      <a:pt x="127" y="0"/>
                    </a:lnTo>
                    <a:lnTo>
                      <a:pt x="95" y="3"/>
                    </a:lnTo>
                    <a:lnTo>
                      <a:pt x="63" y="14"/>
                    </a:lnTo>
                    <a:lnTo>
                      <a:pt x="41" y="29"/>
                    </a:lnTo>
                    <a:lnTo>
                      <a:pt x="21" y="43"/>
                    </a:lnTo>
                    <a:lnTo>
                      <a:pt x="5" y="62"/>
                    </a:lnTo>
                    <a:lnTo>
                      <a:pt x="0" y="71"/>
                    </a:lnTo>
                    <a:lnTo>
                      <a:pt x="1" y="81"/>
                    </a:lnTo>
                    <a:lnTo>
                      <a:pt x="14" y="62"/>
                    </a:lnTo>
                    <a:lnTo>
                      <a:pt x="28" y="51"/>
                    </a:lnTo>
                    <a:lnTo>
                      <a:pt x="55" y="33"/>
                    </a:lnTo>
                    <a:lnTo>
                      <a:pt x="78" y="23"/>
                    </a:lnTo>
                    <a:lnTo>
                      <a:pt x="105" y="14"/>
                    </a:lnTo>
                    <a:lnTo>
                      <a:pt x="131" y="11"/>
                    </a:lnTo>
                    <a:lnTo>
                      <a:pt x="147" y="11"/>
                    </a:lnTo>
                    <a:lnTo>
                      <a:pt x="167" y="13"/>
                    </a:lnTo>
                    <a:lnTo>
                      <a:pt x="186" y="14"/>
                    </a:lnTo>
                    <a:lnTo>
                      <a:pt x="206" y="20"/>
                    </a:lnTo>
                    <a:lnTo>
                      <a:pt x="239" y="35"/>
                    </a:lnTo>
                    <a:lnTo>
                      <a:pt x="255" y="49"/>
                    </a:lnTo>
                    <a:lnTo>
                      <a:pt x="278" y="6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9" name="Oval 15">
                <a:extLst>
                  <a:ext uri="{FF2B5EF4-FFF2-40B4-BE49-F238E27FC236}">
                    <a16:creationId xmlns:a16="http://schemas.microsoft.com/office/drawing/2014/main" id="{8FD6286B-EA05-5C42-8753-C06F4C63FA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9" y="43"/>
                <a:ext cx="289" cy="281"/>
              </a:xfrm>
              <a:prstGeom prst="ellipse">
                <a:avLst/>
              </a:prstGeom>
              <a:gradFill rotWithShape="0">
                <a:gsLst>
                  <a:gs pos="0">
                    <a:srgbClr val="1C1C1C"/>
                  </a:gs>
                  <a:gs pos="50000">
                    <a:srgbClr val="FFFFFF"/>
                  </a:gs>
                  <a:gs pos="100000">
                    <a:srgbClr val="1C1C1C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Oval 16" descr="Walnut">
                <a:extLst>
                  <a:ext uri="{FF2B5EF4-FFF2-40B4-BE49-F238E27FC236}">
                    <a16:creationId xmlns:a16="http://schemas.microsoft.com/office/drawing/2014/main" id="{E59A7D4D-5AA5-E34C-83FD-775F804B4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9" y="60"/>
                <a:ext cx="247" cy="238"/>
              </a:xfrm>
              <a:prstGeom prst="ellipse">
                <a:avLst/>
              </a:prstGeom>
              <a:blipFill dpi="0" rotWithShape="0">
                <a:blip r:embed="rId14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1" name="Freeform 17">
                <a:extLst>
                  <a:ext uri="{FF2B5EF4-FFF2-40B4-BE49-F238E27FC236}">
                    <a16:creationId xmlns:a16="http://schemas.microsoft.com/office/drawing/2014/main" id="{EC0E8829-8215-FF40-8F98-32AAF7379C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2" y="267"/>
                <a:ext cx="1358" cy="356"/>
              </a:xfrm>
              <a:custGeom>
                <a:avLst/>
                <a:gdLst>
                  <a:gd name="T0" fmla="*/ 10 w 1358"/>
                  <a:gd name="T1" fmla="*/ 345 h 356"/>
                  <a:gd name="T2" fmla="*/ 28 w 1358"/>
                  <a:gd name="T3" fmla="*/ 351 h 356"/>
                  <a:gd name="T4" fmla="*/ 1357 w 1358"/>
                  <a:gd name="T5" fmla="*/ 355 h 356"/>
                  <a:gd name="T6" fmla="*/ 1357 w 1358"/>
                  <a:gd name="T7" fmla="*/ 279 h 356"/>
                  <a:gd name="T8" fmla="*/ 1351 w 1358"/>
                  <a:gd name="T9" fmla="*/ 248 h 356"/>
                  <a:gd name="T10" fmla="*/ 1338 w 1358"/>
                  <a:gd name="T11" fmla="*/ 220 h 356"/>
                  <a:gd name="T12" fmla="*/ 1324 w 1358"/>
                  <a:gd name="T13" fmla="*/ 192 h 356"/>
                  <a:gd name="T14" fmla="*/ 1282 w 1358"/>
                  <a:gd name="T15" fmla="*/ 147 h 356"/>
                  <a:gd name="T16" fmla="*/ 1214 w 1358"/>
                  <a:gd name="T17" fmla="*/ 119 h 356"/>
                  <a:gd name="T18" fmla="*/ 1141 w 1358"/>
                  <a:gd name="T19" fmla="*/ 106 h 356"/>
                  <a:gd name="T20" fmla="*/ 1073 w 1358"/>
                  <a:gd name="T21" fmla="*/ 96 h 356"/>
                  <a:gd name="T22" fmla="*/ 996 w 1358"/>
                  <a:gd name="T23" fmla="*/ 87 h 356"/>
                  <a:gd name="T24" fmla="*/ 906 w 1358"/>
                  <a:gd name="T25" fmla="*/ 81 h 356"/>
                  <a:gd name="T26" fmla="*/ 782 w 1358"/>
                  <a:gd name="T27" fmla="*/ 69 h 356"/>
                  <a:gd name="T28" fmla="*/ 817 w 1358"/>
                  <a:gd name="T29" fmla="*/ 22 h 356"/>
                  <a:gd name="T30" fmla="*/ 823 w 1358"/>
                  <a:gd name="T31" fmla="*/ 2 h 356"/>
                  <a:gd name="T32" fmla="*/ 795 w 1358"/>
                  <a:gd name="T33" fmla="*/ 28 h 356"/>
                  <a:gd name="T34" fmla="*/ 779 w 1358"/>
                  <a:gd name="T35" fmla="*/ 41 h 356"/>
                  <a:gd name="T36" fmla="*/ 762 w 1358"/>
                  <a:gd name="T37" fmla="*/ 57 h 356"/>
                  <a:gd name="T38" fmla="*/ 746 w 1358"/>
                  <a:gd name="T39" fmla="*/ 62 h 356"/>
                  <a:gd name="T40" fmla="*/ 714 w 1358"/>
                  <a:gd name="T41" fmla="*/ 71 h 356"/>
                  <a:gd name="T42" fmla="*/ 661 w 1358"/>
                  <a:gd name="T43" fmla="*/ 72 h 356"/>
                  <a:gd name="T44" fmla="*/ 612 w 1358"/>
                  <a:gd name="T45" fmla="*/ 70 h 356"/>
                  <a:gd name="T46" fmla="*/ 587 w 1358"/>
                  <a:gd name="T47" fmla="*/ 57 h 356"/>
                  <a:gd name="T48" fmla="*/ 571 w 1358"/>
                  <a:gd name="T49" fmla="*/ 46 h 356"/>
                  <a:gd name="T50" fmla="*/ 548 w 1358"/>
                  <a:gd name="T51" fmla="*/ 28 h 356"/>
                  <a:gd name="T52" fmla="*/ 519 w 1358"/>
                  <a:gd name="T53" fmla="*/ 0 h 356"/>
                  <a:gd name="T54" fmla="*/ 527 w 1358"/>
                  <a:gd name="T55" fmla="*/ 24 h 356"/>
                  <a:gd name="T56" fmla="*/ 539 w 1358"/>
                  <a:gd name="T57" fmla="*/ 64 h 356"/>
                  <a:gd name="T58" fmla="*/ 525 w 1358"/>
                  <a:gd name="T59" fmla="*/ 72 h 356"/>
                  <a:gd name="T60" fmla="*/ 379 w 1358"/>
                  <a:gd name="T61" fmla="*/ 80 h 356"/>
                  <a:gd name="T62" fmla="*/ 259 w 1358"/>
                  <a:gd name="T63" fmla="*/ 96 h 356"/>
                  <a:gd name="T64" fmla="*/ 190 w 1358"/>
                  <a:gd name="T65" fmla="*/ 106 h 356"/>
                  <a:gd name="T66" fmla="*/ 123 w 1358"/>
                  <a:gd name="T67" fmla="*/ 119 h 356"/>
                  <a:gd name="T68" fmla="*/ 94 w 1358"/>
                  <a:gd name="T69" fmla="*/ 129 h 356"/>
                  <a:gd name="T70" fmla="*/ 72 w 1358"/>
                  <a:gd name="T71" fmla="*/ 144 h 356"/>
                  <a:gd name="T72" fmla="*/ 43 w 1358"/>
                  <a:gd name="T73" fmla="*/ 171 h 356"/>
                  <a:gd name="T74" fmla="*/ 24 w 1358"/>
                  <a:gd name="T75" fmla="*/ 202 h 356"/>
                  <a:gd name="T76" fmla="*/ 11 w 1358"/>
                  <a:gd name="T77" fmla="*/ 239 h 356"/>
                  <a:gd name="T78" fmla="*/ 4 w 1358"/>
                  <a:gd name="T79" fmla="*/ 267 h 356"/>
                  <a:gd name="T80" fmla="*/ 1 w 1358"/>
                  <a:gd name="T81" fmla="*/ 299 h 356"/>
                  <a:gd name="T82" fmla="*/ 0 w 1358"/>
                  <a:gd name="T83" fmla="*/ 320 h 356"/>
                  <a:gd name="T84" fmla="*/ 10 w 1358"/>
                  <a:gd name="T85" fmla="*/ 345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358" h="356">
                    <a:moveTo>
                      <a:pt x="10" y="345"/>
                    </a:moveTo>
                    <a:lnTo>
                      <a:pt x="28" y="351"/>
                    </a:lnTo>
                    <a:lnTo>
                      <a:pt x="1357" y="355"/>
                    </a:lnTo>
                    <a:lnTo>
                      <a:pt x="1357" y="279"/>
                    </a:lnTo>
                    <a:lnTo>
                      <a:pt x="1351" y="248"/>
                    </a:lnTo>
                    <a:lnTo>
                      <a:pt x="1338" y="220"/>
                    </a:lnTo>
                    <a:lnTo>
                      <a:pt x="1324" y="192"/>
                    </a:lnTo>
                    <a:lnTo>
                      <a:pt x="1282" y="147"/>
                    </a:lnTo>
                    <a:lnTo>
                      <a:pt x="1214" y="119"/>
                    </a:lnTo>
                    <a:lnTo>
                      <a:pt x="1141" y="106"/>
                    </a:lnTo>
                    <a:lnTo>
                      <a:pt x="1073" y="96"/>
                    </a:lnTo>
                    <a:lnTo>
                      <a:pt x="996" y="87"/>
                    </a:lnTo>
                    <a:lnTo>
                      <a:pt x="906" y="81"/>
                    </a:lnTo>
                    <a:lnTo>
                      <a:pt x="782" y="69"/>
                    </a:lnTo>
                    <a:lnTo>
                      <a:pt x="817" y="22"/>
                    </a:lnTo>
                    <a:lnTo>
                      <a:pt x="823" y="2"/>
                    </a:lnTo>
                    <a:lnTo>
                      <a:pt x="795" y="28"/>
                    </a:lnTo>
                    <a:lnTo>
                      <a:pt x="779" y="41"/>
                    </a:lnTo>
                    <a:lnTo>
                      <a:pt x="762" y="57"/>
                    </a:lnTo>
                    <a:lnTo>
                      <a:pt x="746" y="62"/>
                    </a:lnTo>
                    <a:lnTo>
                      <a:pt x="714" y="71"/>
                    </a:lnTo>
                    <a:lnTo>
                      <a:pt x="661" y="72"/>
                    </a:lnTo>
                    <a:lnTo>
                      <a:pt x="612" y="70"/>
                    </a:lnTo>
                    <a:lnTo>
                      <a:pt x="587" y="57"/>
                    </a:lnTo>
                    <a:lnTo>
                      <a:pt x="571" y="46"/>
                    </a:lnTo>
                    <a:lnTo>
                      <a:pt x="548" y="28"/>
                    </a:lnTo>
                    <a:lnTo>
                      <a:pt x="519" y="0"/>
                    </a:lnTo>
                    <a:lnTo>
                      <a:pt x="527" y="24"/>
                    </a:lnTo>
                    <a:lnTo>
                      <a:pt x="539" y="64"/>
                    </a:lnTo>
                    <a:lnTo>
                      <a:pt x="525" y="72"/>
                    </a:lnTo>
                    <a:lnTo>
                      <a:pt x="379" y="80"/>
                    </a:lnTo>
                    <a:lnTo>
                      <a:pt x="259" y="96"/>
                    </a:lnTo>
                    <a:lnTo>
                      <a:pt x="190" y="106"/>
                    </a:lnTo>
                    <a:lnTo>
                      <a:pt x="123" y="119"/>
                    </a:lnTo>
                    <a:lnTo>
                      <a:pt x="94" y="129"/>
                    </a:lnTo>
                    <a:lnTo>
                      <a:pt x="72" y="144"/>
                    </a:lnTo>
                    <a:lnTo>
                      <a:pt x="43" y="171"/>
                    </a:lnTo>
                    <a:lnTo>
                      <a:pt x="24" y="202"/>
                    </a:lnTo>
                    <a:lnTo>
                      <a:pt x="11" y="239"/>
                    </a:lnTo>
                    <a:lnTo>
                      <a:pt x="4" y="267"/>
                    </a:lnTo>
                    <a:lnTo>
                      <a:pt x="1" y="299"/>
                    </a:lnTo>
                    <a:lnTo>
                      <a:pt x="0" y="320"/>
                    </a:lnTo>
                    <a:lnTo>
                      <a:pt x="10" y="345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1C1C1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Freeform 18">
                <a:extLst>
                  <a:ext uri="{FF2B5EF4-FFF2-40B4-BE49-F238E27FC236}">
                    <a16:creationId xmlns:a16="http://schemas.microsoft.com/office/drawing/2014/main" id="{1B21CF52-7099-D944-A86D-E930F24D40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3" y="308"/>
                <a:ext cx="536" cy="184"/>
              </a:xfrm>
              <a:custGeom>
                <a:avLst/>
                <a:gdLst>
                  <a:gd name="T0" fmla="*/ 0 w 536"/>
                  <a:gd name="T1" fmla="*/ 183 h 184"/>
                  <a:gd name="T2" fmla="*/ 7 w 536"/>
                  <a:gd name="T3" fmla="*/ 153 h 184"/>
                  <a:gd name="T4" fmla="*/ 17 w 536"/>
                  <a:gd name="T5" fmla="*/ 133 h 184"/>
                  <a:gd name="T6" fmla="*/ 49 w 536"/>
                  <a:gd name="T7" fmla="*/ 110 h 184"/>
                  <a:gd name="T8" fmla="*/ 105 w 536"/>
                  <a:gd name="T9" fmla="*/ 88 h 184"/>
                  <a:gd name="T10" fmla="*/ 147 w 536"/>
                  <a:gd name="T11" fmla="*/ 82 h 184"/>
                  <a:gd name="T12" fmla="*/ 182 w 536"/>
                  <a:gd name="T13" fmla="*/ 74 h 184"/>
                  <a:gd name="T14" fmla="*/ 237 w 536"/>
                  <a:gd name="T15" fmla="*/ 69 h 184"/>
                  <a:gd name="T16" fmla="*/ 279 w 536"/>
                  <a:gd name="T17" fmla="*/ 61 h 184"/>
                  <a:gd name="T18" fmla="*/ 320 w 536"/>
                  <a:gd name="T19" fmla="*/ 54 h 184"/>
                  <a:gd name="T20" fmla="*/ 359 w 536"/>
                  <a:gd name="T21" fmla="*/ 49 h 184"/>
                  <a:gd name="T22" fmla="*/ 405 w 536"/>
                  <a:gd name="T23" fmla="*/ 43 h 184"/>
                  <a:gd name="T24" fmla="*/ 473 w 536"/>
                  <a:gd name="T25" fmla="*/ 42 h 184"/>
                  <a:gd name="T26" fmla="*/ 470 w 536"/>
                  <a:gd name="T27" fmla="*/ 44 h 184"/>
                  <a:gd name="T28" fmla="*/ 506 w 536"/>
                  <a:gd name="T29" fmla="*/ 41 h 184"/>
                  <a:gd name="T30" fmla="*/ 518 w 536"/>
                  <a:gd name="T31" fmla="*/ 27 h 184"/>
                  <a:gd name="T32" fmla="*/ 513 w 536"/>
                  <a:gd name="T33" fmla="*/ 0 h 184"/>
                  <a:gd name="T34" fmla="*/ 533 w 536"/>
                  <a:gd name="T35" fmla="*/ 23 h 184"/>
                  <a:gd name="T36" fmla="*/ 535 w 536"/>
                  <a:gd name="T37" fmla="*/ 39 h 184"/>
                  <a:gd name="T38" fmla="*/ 513 w 536"/>
                  <a:gd name="T39" fmla="*/ 52 h 184"/>
                  <a:gd name="T40" fmla="*/ 470 w 536"/>
                  <a:gd name="T41" fmla="*/ 57 h 184"/>
                  <a:gd name="T42" fmla="*/ 399 w 536"/>
                  <a:gd name="T43" fmla="*/ 61 h 184"/>
                  <a:gd name="T44" fmla="*/ 323 w 536"/>
                  <a:gd name="T45" fmla="*/ 70 h 184"/>
                  <a:gd name="T46" fmla="*/ 263 w 536"/>
                  <a:gd name="T47" fmla="*/ 80 h 184"/>
                  <a:gd name="T48" fmla="*/ 193 w 536"/>
                  <a:gd name="T49" fmla="*/ 90 h 184"/>
                  <a:gd name="T50" fmla="*/ 135 w 536"/>
                  <a:gd name="T51" fmla="*/ 99 h 184"/>
                  <a:gd name="T52" fmla="*/ 92 w 536"/>
                  <a:gd name="T53" fmla="*/ 109 h 184"/>
                  <a:gd name="T54" fmla="*/ 56 w 536"/>
                  <a:gd name="T55" fmla="*/ 128 h 184"/>
                  <a:gd name="T56" fmla="*/ 30 w 536"/>
                  <a:gd name="T57" fmla="*/ 140 h 184"/>
                  <a:gd name="T58" fmla="*/ 15 w 536"/>
                  <a:gd name="T59" fmla="*/ 164 h 184"/>
                  <a:gd name="T60" fmla="*/ 0 w 536"/>
                  <a:gd name="T61" fmla="*/ 183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6" h="184">
                    <a:moveTo>
                      <a:pt x="0" y="183"/>
                    </a:moveTo>
                    <a:lnTo>
                      <a:pt x="7" y="153"/>
                    </a:lnTo>
                    <a:lnTo>
                      <a:pt x="17" y="133"/>
                    </a:lnTo>
                    <a:lnTo>
                      <a:pt x="49" y="110"/>
                    </a:lnTo>
                    <a:lnTo>
                      <a:pt x="105" y="88"/>
                    </a:lnTo>
                    <a:lnTo>
                      <a:pt x="147" y="82"/>
                    </a:lnTo>
                    <a:lnTo>
                      <a:pt x="182" y="74"/>
                    </a:lnTo>
                    <a:lnTo>
                      <a:pt x="237" y="69"/>
                    </a:lnTo>
                    <a:lnTo>
                      <a:pt x="279" y="61"/>
                    </a:lnTo>
                    <a:lnTo>
                      <a:pt x="320" y="54"/>
                    </a:lnTo>
                    <a:lnTo>
                      <a:pt x="359" y="49"/>
                    </a:lnTo>
                    <a:lnTo>
                      <a:pt x="405" y="43"/>
                    </a:lnTo>
                    <a:lnTo>
                      <a:pt x="473" y="42"/>
                    </a:lnTo>
                    <a:lnTo>
                      <a:pt x="470" y="44"/>
                    </a:lnTo>
                    <a:lnTo>
                      <a:pt x="506" y="41"/>
                    </a:lnTo>
                    <a:lnTo>
                      <a:pt x="518" y="27"/>
                    </a:lnTo>
                    <a:lnTo>
                      <a:pt x="513" y="0"/>
                    </a:lnTo>
                    <a:lnTo>
                      <a:pt x="533" y="23"/>
                    </a:lnTo>
                    <a:lnTo>
                      <a:pt x="535" y="39"/>
                    </a:lnTo>
                    <a:lnTo>
                      <a:pt x="513" y="52"/>
                    </a:lnTo>
                    <a:lnTo>
                      <a:pt x="470" y="57"/>
                    </a:lnTo>
                    <a:lnTo>
                      <a:pt x="399" y="61"/>
                    </a:lnTo>
                    <a:lnTo>
                      <a:pt x="323" y="70"/>
                    </a:lnTo>
                    <a:lnTo>
                      <a:pt x="263" y="80"/>
                    </a:lnTo>
                    <a:lnTo>
                      <a:pt x="193" y="90"/>
                    </a:lnTo>
                    <a:lnTo>
                      <a:pt x="135" y="99"/>
                    </a:lnTo>
                    <a:lnTo>
                      <a:pt x="92" y="109"/>
                    </a:lnTo>
                    <a:lnTo>
                      <a:pt x="56" y="128"/>
                    </a:lnTo>
                    <a:lnTo>
                      <a:pt x="30" y="140"/>
                    </a:lnTo>
                    <a:lnTo>
                      <a:pt x="15" y="164"/>
                    </a:lnTo>
                    <a:lnTo>
                      <a:pt x="0" y="18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3" name="Freeform 19">
                <a:extLst>
                  <a:ext uri="{FF2B5EF4-FFF2-40B4-BE49-F238E27FC236}">
                    <a16:creationId xmlns:a16="http://schemas.microsoft.com/office/drawing/2014/main" id="{3D98DB27-4DCF-5C49-87AE-222058DF66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7" y="574"/>
                <a:ext cx="1326" cy="40"/>
              </a:xfrm>
              <a:custGeom>
                <a:avLst/>
                <a:gdLst>
                  <a:gd name="T0" fmla="*/ 0 w 1326"/>
                  <a:gd name="T1" fmla="*/ 10 h 40"/>
                  <a:gd name="T2" fmla="*/ 17 w 1326"/>
                  <a:gd name="T3" fmla="*/ 30 h 40"/>
                  <a:gd name="T4" fmla="*/ 114 w 1326"/>
                  <a:gd name="T5" fmla="*/ 37 h 40"/>
                  <a:gd name="T6" fmla="*/ 381 w 1326"/>
                  <a:gd name="T7" fmla="*/ 36 h 40"/>
                  <a:gd name="T8" fmla="*/ 438 w 1326"/>
                  <a:gd name="T9" fmla="*/ 37 h 40"/>
                  <a:gd name="T10" fmla="*/ 480 w 1326"/>
                  <a:gd name="T11" fmla="*/ 38 h 40"/>
                  <a:gd name="T12" fmla="*/ 578 w 1326"/>
                  <a:gd name="T13" fmla="*/ 38 h 40"/>
                  <a:gd name="T14" fmla="*/ 686 w 1326"/>
                  <a:gd name="T15" fmla="*/ 36 h 40"/>
                  <a:gd name="T16" fmla="*/ 724 w 1326"/>
                  <a:gd name="T17" fmla="*/ 36 h 40"/>
                  <a:gd name="T18" fmla="*/ 819 w 1326"/>
                  <a:gd name="T19" fmla="*/ 38 h 40"/>
                  <a:gd name="T20" fmla="*/ 859 w 1326"/>
                  <a:gd name="T21" fmla="*/ 39 h 40"/>
                  <a:gd name="T22" fmla="*/ 888 w 1326"/>
                  <a:gd name="T23" fmla="*/ 38 h 40"/>
                  <a:gd name="T24" fmla="*/ 962 w 1326"/>
                  <a:gd name="T25" fmla="*/ 36 h 40"/>
                  <a:gd name="T26" fmla="*/ 1004 w 1326"/>
                  <a:gd name="T27" fmla="*/ 38 h 40"/>
                  <a:gd name="T28" fmla="*/ 1045 w 1326"/>
                  <a:gd name="T29" fmla="*/ 37 h 40"/>
                  <a:gd name="T30" fmla="*/ 1072 w 1326"/>
                  <a:gd name="T31" fmla="*/ 36 h 40"/>
                  <a:gd name="T32" fmla="*/ 1119 w 1326"/>
                  <a:gd name="T33" fmla="*/ 36 h 40"/>
                  <a:gd name="T34" fmla="*/ 1145 w 1326"/>
                  <a:gd name="T35" fmla="*/ 37 h 40"/>
                  <a:gd name="T36" fmla="*/ 1171 w 1326"/>
                  <a:gd name="T37" fmla="*/ 38 h 40"/>
                  <a:gd name="T38" fmla="*/ 1233 w 1326"/>
                  <a:gd name="T39" fmla="*/ 37 h 40"/>
                  <a:gd name="T40" fmla="*/ 1257 w 1326"/>
                  <a:gd name="T41" fmla="*/ 37 h 40"/>
                  <a:gd name="T42" fmla="*/ 1325 w 1326"/>
                  <a:gd name="T43" fmla="*/ 32 h 40"/>
                  <a:gd name="T44" fmla="*/ 1291 w 1326"/>
                  <a:gd name="T45" fmla="*/ 22 h 40"/>
                  <a:gd name="T46" fmla="*/ 1271 w 1326"/>
                  <a:gd name="T47" fmla="*/ 22 h 40"/>
                  <a:gd name="T48" fmla="*/ 1249 w 1326"/>
                  <a:gd name="T49" fmla="*/ 23 h 40"/>
                  <a:gd name="T50" fmla="*/ 1081 w 1326"/>
                  <a:gd name="T51" fmla="*/ 15 h 40"/>
                  <a:gd name="T52" fmla="*/ 1015 w 1326"/>
                  <a:gd name="T53" fmla="*/ 17 h 40"/>
                  <a:gd name="T54" fmla="*/ 943 w 1326"/>
                  <a:gd name="T55" fmla="*/ 21 h 40"/>
                  <a:gd name="T56" fmla="*/ 874 w 1326"/>
                  <a:gd name="T57" fmla="*/ 20 h 40"/>
                  <a:gd name="T58" fmla="*/ 819 w 1326"/>
                  <a:gd name="T59" fmla="*/ 18 h 40"/>
                  <a:gd name="T60" fmla="*/ 732 w 1326"/>
                  <a:gd name="T61" fmla="*/ 19 h 40"/>
                  <a:gd name="T62" fmla="*/ 683 w 1326"/>
                  <a:gd name="T63" fmla="*/ 20 h 40"/>
                  <a:gd name="T64" fmla="*/ 655 w 1326"/>
                  <a:gd name="T65" fmla="*/ 21 h 40"/>
                  <a:gd name="T66" fmla="*/ 605 w 1326"/>
                  <a:gd name="T67" fmla="*/ 22 h 40"/>
                  <a:gd name="T68" fmla="*/ 553 w 1326"/>
                  <a:gd name="T69" fmla="*/ 20 h 40"/>
                  <a:gd name="T70" fmla="*/ 524 w 1326"/>
                  <a:gd name="T71" fmla="*/ 19 h 40"/>
                  <a:gd name="T72" fmla="*/ 462 w 1326"/>
                  <a:gd name="T73" fmla="*/ 17 h 40"/>
                  <a:gd name="T74" fmla="*/ 436 w 1326"/>
                  <a:gd name="T75" fmla="*/ 18 h 40"/>
                  <a:gd name="T76" fmla="*/ 378 w 1326"/>
                  <a:gd name="T77" fmla="*/ 21 h 40"/>
                  <a:gd name="T78" fmla="*/ 340 w 1326"/>
                  <a:gd name="T79" fmla="*/ 23 h 40"/>
                  <a:gd name="T80" fmla="*/ 302 w 1326"/>
                  <a:gd name="T81" fmla="*/ 24 h 40"/>
                  <a:gd name="T82" fmla="*/ 258 w 1326"/>
                  <a:gd name="T83" fmla="*/ 22 h 40"/>
                  <a:gd name="T84" fmla="*/ 205 w 1326"/>
                  <a:gd name="T85" fmla="*/ 20 h 40"/>
                  <a:gd name="T86" fmla="*/ 147 w 1326"/>
                  <a:gd name="T87" fmla="*/ 23 h 40"/>
                  <a:gd name="T88" fmla="*/ 133 w 1326"/>
                  <a:gd name="T89" fmla="*/ 23 h 40"/>
                  <a:gd name="T90" fmla="*/ 82 w 1326"/>
                  <a:gd name="T91" fmla="*/ 20 h 40"/>
                  <a:gd name="T92" fmla="*/ 53 w 1326"/>
                  <a:gd name="T93" fmla="*/ 19 h 40"/>
                  <a:gd name="T94" fmla="*/ 38 w 1326"/>
                  <a:gd name="T95" fmla="*/ 2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326" h="40">
                    <a:moveTo>
                      <a:pt x="6" y="0"/>
                    </a:moveTo>
                    <a:lnTo>
                      <a:pt x="0" y="10"/>
                    </a:lnTo>
                    <a:lnTo>
                      <a:pt x="6" y="25"/>
                    </a:lnTo>
                    <a:lnTo>
                      <a:pt x="17" y="30"/>
                    </a:lnTo>
                    <a:lnTo>
                      <a:pt x="36" y="36"/>
                    </a:lnTo>
                    <a:lnTo>
                      <a:pt x="114" y="37"/>
                    </a:lnTo>
                    <a:lnTo>
                      <a:pt x="275" y="38"/>
                    </a:lnTo>
                    <a:lnTo>
                      <a:pt x="381" y="36"/>
                    </a:lnTo>
                    <a:lnTo>
                      <a:pt x="415" y="37"/>
                    </a:lnTo>
                    <a:lnTo>
                      <a:pt x="438" y="37"/>
                    </a:lnTo>
                    <a:lnTo>
                      <a:pt x="474" y="38"/>
                    </a:lnTo>
                    <a:lnTo>
                      <a:pt x="480" y="38"/>
                    </a:lnTo>
                    <a:lnTo>
                      <a:pt x="545" y="38"/>
                    </a:lnTo>
                    <a:lnTo>
                      <a:pt x="578" y="38"/>
                    </a:lnTo>
                    <a:lnTo>
                      <a:pt x="598" y="37"/>
                    </a:lnTo>
                    <a:lnTo>
                      <a:pt x="686" y="36"/>
                    </a:lnTo>
                    <a:lnTo>
                      <a:pt x="691" y="36"/>
                    </a:lnTo>
                    <a:lnTo>
                      <a:pt x="724" y="36"/>
                    </a:lnTo>
                    <a:lnTo>
                      <a:pt x="777" y="38"/>
                    </a:lnTo>
                    <a:lnTo>
                      <a:pt x="819" y="38"/>
                    </a:lnTo>
                    <a:lnTo>
                      <a:pt x="825" y="38"/>
                    </a:lnTo>
                    <a:lnTo>
                      <a:pt x="859" y="39"/>
                    </a:lnTo>
                    <a:lnTo>
                      <a:pt x="882" y="37"/>
                    </a:lnTo>
                    <a:lnTo>
                      <a:pt x="888" y="38"/>
                    </a:lnTo>
                    <a:lnTo>
                      <a:pt x="957" y="37"/>
                    </a:lnTo>
                    <a:lnTo>
                      <a:pt x="962" y="36"/>
                    </a:lnTo>
                    <a:lnTo>
                      <a:pt x="980" y="37"/>
                    </a:lnTo>
                    <a:lnTo>
                      <a:pt x="1004" y="38"/>
                    </a:lnTo>
                    <a:lnTo>
                      <a:pt x="1011" y="38"/>
                    </a:lnTo>
                    <a:lnTo>
                      <a:pt x="1045" y="37"/>
                    </a:lnTo>
                    <a:lnTo>
                      <a:pt x="1066" y="36"/>
                    </a:lnTo>
                    <a:lnTo>
                      <a:pt x="1072" y="36"/>
                    </a:lnTo>
                    <a:lnTo>
                      <a:pt x="1091" y="36"/>
                    </a:lnTo>
                    <a:lnTo>
                      <a:pt x="1119" y="36"/>
                    </a:lnTo>
                    <a:lnTo>
                      <a:pt x="1126" y="36"/>
                    </a:lnTo>
                    <a:lnTo>
                      <a:pt x="1145" y="37"/>
                    </a:lnTo>
                    <a:lnTo>
                      <a:pt x="1165" y="38"/>
                    </a:lnTo>
                    <a:lnTo>
                      <a:pt x="1171" y="38"/>
                    </a:lnTo>
                    <a:lnTo>
                      <a:pt x="1214" y="36"/>
                    </a:lnTo>
                    <a:lnTo>
                      <a:pt x="1233" y="37"/>
                    </a:lnTo>
                    <a:lnTo>
                      <a:pt x="1252" y="38"/>
                    </a:lnTo>
                    <a:lnTo>
                      <a:pt x="1257" y="37"/>
                    </a:lnTo>
                    <a:lnTo>
                      <a:pt x="1309" y="37"/>
                    </a:lnTo>
                    <a:lnTo>
                      <a:pt x="1325" y="32"/>
                    </a:lnTo>
                    <a:lnTo>
                      <a:pt x="1298" y="22"/>
                    </a:lnTo>
                    <a:lnTo>
                      <a:pt x="1291" y="22"/>
                    </a:lnTo>
                    <a:lnTo>
                      <a:pt x="1267" y="20"/>
                    </a:lnTo>
                    <a:lnTo>
                      <a:pt x="1271" y="22"/>
                    </a:lnTo>
                    <a:lnTo>
                      <a:pt x="1256" y="24"/>
                    </a:lnTo>
                    <a:lnTo>
                      <a:pt x="1249" y="23"/>
                    </a:lnTo>
                    <a:lnTo>
                      <a:pt x="1087" y="15"/>
                    </a:lnTo>
                    <a:lnTo>
                      <a:pt x="1081" y="15"/>
                    </a:lnTo>
                    <a:lnTo>
                      <a:pt x="1038" y="15"/>
                    </a:lnTo>
                    <a:lnTo>
                      <a:pt x="1015" y="17"/>
                    </a:lnTo>
                    <a:lnTo>
                      <a:pt x="978" y="19"/>
                    </a:lnTo>
                    <a:lnTo>
                      <a:pt x="943" y="21"/>
                    </a:lnTo>
                    <a:lnTo>
                      <a:pt x="904" y="21"/>
                    </a:lnTo>
                    <a:lnTo>
                      <a:pt x="874" y="20"/>
                    </a:lnTo>
                    <a:lnTo>
                      <a:pt x="869" y="20"/>
                    </a:lnTo>
                    <a:lnTo>
                      <a:pt x="819" y="18"/>
                    </a:lnTo>
                    <a:lnTo>
                      <a:pt x="752" y="18"/>
                    </a:lnTo>
                    <a:lnTo>
                      <a:pt x="732" y="19"/>
                    </a:lnTo>
                    <a:lnTo>
                      <a:pt x="709" y="20"/>
                    </a:lnTo>
                    <a:lnTo>
                      <a:pt x="683" y="20"/>
                    </a:lnTo>
                    <a:lnTo>
                      <a:pt x="678" y="20"/>
                    </a:lnTo>
                    <a:lnTo>
                      <a:pt x="655" y="21"/>
                    </a:lnTo>
                    <a:lnTo>
                      <a:pt x="610" y="22"/>
                    </a:lnTo>
                    <a:lnTo>
                      <a:pt x="605" y="22"/>
                    </a:lnTo>
                    <a:lnTo>
                      <a:pt x="584" y="22"/>
                    </a:lnTo>
                    <a:lnTo>
                      <a:pt x="553" y="20"/>
                    </a:lnTo>
                    <a:lnTo>
                      <a:pt x="530" y="19"/>
                    </a:lnTo>
                    <a:lnTo>
                      <a:pt x="524" y="19"/>
                    </a:lnTo>
                    <a:lnTo>
                      <a:pt x="496" y="17"/>
                    </a:lnTo>
                    <a:lnTo>
                      <a:pt x="462" y="17"/>
                    </a:lnTo>
                    <a:lnTo>
                      <a:pt x="457" y="17"/>
                    </a:lnTo>
                    <a:lnTo>
                      <a:pt x="436" y="18"/>
                    </a:lnTo>
                    <a:lnTo>
                      <a:pt x="404" y="20"/>
                    </a:lnTo>
                    <a:lnTo>
                      <a:pt x="378" y="21"/>
                    </a:lnTo>
                    <a:lnTo>
                      <a:pt x="373" y="21"/>
                    </a:lnTo>
                    <a:lnTo>
                      <a:pt x="340" y="23"/>
                    </a:lnTo>
                    <a:lnTo>
                      <a:pt x="335" y="23"/>
                    </a:lnTo>
                    <a:lnTo>
                      <a:pt x="302" y="24"/>
                    </a:lnTo>
                    <a:lnTo>
                      <a:pt x="283" y="24"/>
                    </a:lnTo>
                    <a:lnTo>
                      <a:pt x="258" y="22"/>
                    </a:lnTo>
                    <a:lnTo>
                      <a:pt x="239" y="20"/>
                    </a:lnTo>
                    <a:lnTo>
                      <a:pt x="205" y="20"/>
                    </a:lnTo>
                    <a:lnTo>
                      <a:pt x="179" y="21"/>
                    </a:lnTo>
                    <a:lnTo>
                      <a:pt x="147" y="23"/>
                    </a:lnTo>
                    <a:lnTo>
                      <a:pt x="141" y="23"/>
                    </a:lnTo>
                    <a:lnTo>
                      <a:pt x="133" y="23"/>
                    </a:lnTo>
                    <a:lnTo>
                      <a:pt x="99" y="21"/>
                    </a:lnTo>
                    <a:lnTo>
                      <a:pt x="82" y="20"/>
                    </a:lnTo>
                    <a:lnTo>
                      <a:pt x="59" y="19"/>
                    </a:lnTo>
                    <a:lnTo>
                      <a:pt x="53" y="19"/>
                    </a:lnTo>
                    <a:lnTo>
                      <a:pt x="48" y="19"/>
                    </a:lnTo>
                    <a:lnTo>
                      <a:pt x="38" y="2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4" name="Freeform 20">
                <a:extLst>
                  <a:ext uri="{FF2B5EF4-FFF2-40B4-BE49-F238E27FC236}">
                    <a16:creationId xmlns:a16="http://schemas.microsoft.com/office/drawing/2014/main" id="{4F4D69E2-E132-784D-8018-32D73AD9CD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" y="307"/>
                <a:ext cx="1300" cy="224"/>
              </a:xfrm>
              <a:custGeom>
                <a:avLst/>
                <a:gdLst>
                  <a:gd name="T0" fmla="*/ 73 w 1300"/>
                  <a:gd name="T1" fmla="*/ 142 h 224"/>
                  <a:gd name="T2" fmla="*/ 40 w 1300"/>
                  <a:gd name="T3" fmla="*/ 164 h 224"/>
                  <a:gd name="T4" fmla="*/ 5 w 1300"/>
                  <a:gd name="T5" fmla="*/ 178 h 224"/>
                  <a:gd name="T6" fmla="*/ 11 w 1300"/>
                  <a:gd name="T7" fmla="*/ 203 h 224"/>
                  <a:gd name="T8" fmla="*/ 54 w 1300"/>
                  <a:gd name="T9" fmla="*/ 212 h 224"/>
                  <a:gd name="T10" fmla="*/ 172 w 1300"/>
                  <a:gd name="T11" fmla="*/ 215 h 224"/>
                  <a:gd name="T12" fmla="*/ 420 w 1300"/>
                  <a:gd name="T13" fmla="*/ 210 h 224"/>
                  <a:gd name="T14" fmla="*/ 473 w 1300"/>
                  <a:gd name="T15" fmla="*/ 213 h 224"/>
                  <a:gd name="T16" fmla="*/ 512 w 1300"/>
                  <a:gd name="T17" fmla="*/ 218 h 224"/>
                  <a:gd name="T18" fmla="*/ 603 w 1300"/>
                  <a:gd name="T19" fmla="*/ 218 h 224"/>
                  <a:gd name="T20" fmla="*/ 703 w 1300"/>
                  <a:gd name="T21" fmla="*/ 210 h 224"/>
                  <a:gd name="T22" fmla="*/ 738 w 1300"/>
                  <a:gd name="T23" fmla="*/ 210 h 224"/>
                  <a:gd name="T24" fmla="*/ 827 w 1300"/>
                  <a:gd name="T25" fmla="*/ 219 h 224"/>
                  <a:gd name="T26" fmla="*/ 864 w 1300"/>
                  <a:gd name="T27" fmla="*/ 223 h 224"/>
                  <a:gd name="T28" fmla="*/ 891 w 1300"/>
                  <a:gd name="T29" fmla="*/ 218 h 224"/>
                  <a:gd name="T30" fmla="*/ 960 w 1300"/>
                  <a:gd name="T31" fmla="*/ 210 h 224"/>
                  <a:gd name="T32" fmla="*/ 999 w 1300"/>
                  <a:gd name="T33" fmla="*/ 218 h 224"/>
                  <a:gd name="T34" fmla="*/ 1037 w 1300"/>
                  <a:gd name="T35" fmla="*/ 213 h 224"/>
                  <a:gd name="T36" fmla="*/ 1062 w 1300"/>
                  <a:gd name="T37" fmla="*/ 210 h 224"/>
                  <a:gd name="T38" fmla="*/ 1105 w 1300"/>
                  <a:gd name="T39" fmla="*/ 210 h 224"/>
                  <a:gd name="T40" fmla="*/ 1129 w 1300"/>
                  <a:gd name="T41" fmla="*/ 215 h 224"/>
                  <a:gd name="T42" fmla="*/ 1154 w 1300"/>
                  <a:gd name="T43" fmla="*/ 219 h 224"/>
                  <a:gd name="T44" fmla="*/ 1211 w 1300"/>
                  <a:gd name="T45" fmla="*/ 213 h 224"/>
                  <a:gd name="T46" fmla="*/ 1233 w 1300"/>
                  <a:gd name="T47" fmla="*/ 215 h 224"/>
                  <a:gd name="T48" fmla="*/ 1299 w 1300"/>
                  <a:gd name="T49" fmla="*/ 212 h 224"/>
                  <a:gd name="T50" fmla="*/ 1283 w 1300"/>
                  <a:gd name="T51" fmla="*/ 169 h 224"/>
                  <a:gd name="T52" fmla="*/ 1246 w 1300"/>
                  <a:gd name="T53" fmla="*/ 140 h 224"/>
                  <a:gd name="T54" fmla="*/ 1226 w 1300"/>
                  <a:gd name="T55" fmla="*/ 145 h 224"/>
                  <a:gd name="T56" fmla="*/ 1119 w 1300"/>
                  <a:gd name="T57" fmla="*/ 117 h 224"/>
                  <a:gd name="T58" fmla="*/ 1070 w 1300"/>
                  <a:gd name="T59" fmla="*/ 103 h 224"/>
                  <a:gd name="T60" fmla="*/ 1008 w 1300"/>
                  <a:gd name="T61" fmla="*/ 113 h 224"/>
                  <a:gd name="T62" fmla="*/ 942 w 1300"/>
                  <a:gd name="T63" fmla="*/ 132 h 224"/>
                  <a:gd name="T64" fmla="*/ 878 w 1300"/>
                  <a:gd name="T65" fmla="*/ 126 h 224"/>
                  <a:gd name="T66" fmla="*/ 827 w 1300"/>
                  <a:gd name="T67" fmla="*/ 117 h 224"/>
                  <a:gd name="T68" fmla="*/ 761 w 1300"/>
                  <a:gd name="T69" fmla="*/ 99 h 224"/>
                  <a:gd name="T70" fmla="*/ 721 w 1300"/>
                  <a:gd name="T71" fmla="*/ 80 h 224"/>
                  <a:gd name="T72" fmla="*/ 695 w 1300"/>
                  <a:gd name="T73" fmla="*/ 38 h 224"/>
                  <a:gd name="T74" fmla="*/ 687 w 1300"/>
                  <a:gd name="T75" fmla="*/ 25 h 224"/>
                  <a:gd name="T76" fmla="*/ 614 w 1300"/>
                  <a:gd name="T77" fmla="*/ 25 h 224"/>
                  <a:gd name="T78" fmla="*/ 537 w 1300"/>
                  <a:gd name="T79" fmla="*/ 0 h 224"/>
                  <a:gd name="T80" fmla="*/ 575 w 1300"/>
                  <a:gd name="T81" fmla="*/ 51 h 224"/>
                  <a:gd name="T82" fmla="*/ 560 w 1300"/>
                  <a:gd name="T83" fmla="*/ 87 h 224"/>
                  <a:gd name="T84" fmla="*/ 503 w 1300"/>
                  <a:gd name="T85" fmla="*/ 96 h 224"/>
                  <a:gd name="T86" fmla="*/ 451 w 1300"/>
                  <a:gd name="T87" fmla="*/ 106 h 224"/>
                  <a:gd name="T88" fmla="*/ 389 w 1300"/>
                  <a:gd name="T89" fmla="*/ 129 h 224"/>
                  <a:gd name="T90" fmla="*/ 331 w 1300"/>
                  <a:gd name="T91" fmla="*/ 122 h 224"/>
                  <a:gd name="T92" fmla="*/ 288 w 1300"/>
                  <a:gd name="T93" fmla="*/ 128 h 224"/>
                  <a:gd name="T94" fmla="*/ 233 w 1300"/>
                  <a:gd name="T95" fmla="*/ 131 h 224"/>
                  <a:gd name="T96" fmla="*/ 197 w 1300"/>
                  <a:gd name="T97" fmla="*/ 142 h 224"/>
                  <a:gd name="T98" fmla="*/ 158 w 1300"/>
                  <a:gd name="T99" fmla="*/ 132 h 224"/>
                  <a:gd name="T100" fmla="*/ 118 w 1300"/>
                  <a:gd name="T101" fmla="*/ 13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00" h="224">
                    <a:moveTo>
                      <a:pt x="97" y="143"/>
                    </a:moveTo>
                    <a:lnTo>
                      <a:pt x="73" y="142"/>
                    </a:lnTo>
                    <a:lnTo>
                      <a:pt x="54" y="157"/>
                    </a:lnTo>
                    <a:lnTo>
                      <a:pt x="40" y="164"/>
                    </a:lnTo>
                    <a:lnTo>
                      <a:pt x="18" y="174"/>
                    </a:lnTo>
                    <a:lnTo>
                      <a:pt x="5" y="178"/>
                    </a:lnTo>
                    <a:lnTo>
                      <a:pt x="0" y="190"/>
                    </a:lnTo>
                    <a:lnTo>
                      <a:pt x="11" y="203"/>
                    </a:lnTo>
                    <a:lnTo>
                      <a:pt x="26" y="218"/>
                    </a:lnTo>
                    <a:lnTo>
                      <a:pt x="54" y="212"/>
                    </a:lnTo>
                    <a:lnTo>
                      <a:pt x="100" y="210"/>
                    </a:lnTo>
                    <a:lnTo>
                      <a:pt x="172" y="215"/>
                    </a:lnTo>
                    <a:lnTo>
                      <a:pt x="322" y="218"/>
                    </a:lnTo>
                    <a:lnTo>
                      <a:pt x="420" y="210"/>
                    </a:lnTo>
                    <a:lnTo>
                      <a:pt x="452" y="215"/>
                    </a:lnTo>
                    <a:lnTo>
                      <a:pt x="473" y="213"/>
                    </a:lnTo>
                    <a:lnTo>
                      <a:pt x="506" y="218"/>
                    </a:lnTo>
                    <a:lnTo>
                      <a:pt x="512" y="218"/>
                    </a:lnTo>
                    <a:lnTo>
                      <a:pt x="573" y="219"/>
                    </a:lnTo>
                    <a:lnTo>
                      <a:pt x="603" y="218"/>
                    </a:lnTo>
                    <a:lnTo>
                      <a:pt x="621" y="213"/>
                    </a:lnTo>
                    <a:lnTo>
                      <a:pt x="703" y="210"/>
                    </a:lnTo>
                    <a:lnTo>
                      <a:pt x="708" y="210"/>
                    </a:lnTo>
                    <a:lnTo>
                      <a:pt x="738" y="210"/>
                    </a:lnTo>
                    <a:lnTo>
                      <a:pt x="788" y="218"/>
                    </a:lnTo>
                    <a:lnTo>
                      <a:pt x="827" y="219"/>
                    </a:lnTo>
                    <a:lnTo>
                      <a:pt x="832" y="219"/>
                    </a:lnTo>
                    <a:lnTo>
                      <a:pt x="864" y="223"/>
                    </a:lnTo>
                    <a:lnTo>
                      <a:pt x="885" y="215"/>
                    </a:lnTo>
                    <a:lnTo>
                      <a:pt x="891" y="218"/>
                    </a:lnTo>
                    <a:lnTo>
                      <a:pt x="955" y="213"/>
                    </a:lnTo>
                    <a:lnTo>
                      <a:pt x="960" y="210"/>
                    </a:lnTo>
                    <a:lnTo>
                      <a:pt x="976" y="215"/>
                    </a:lnTo>
                    <a:lnTo>
                      <a:pt x="999" y="218"/>
                    </a:lnTo>
                    <a:lnTo>
                      <a:pt x="1005" y="218"/>
                    </a:lnTo>
                    <a:lnTo>
                      <a:pt x="1037" y="213"/>
                    </a:lnTo>
                    <a:lnTo>
                      <a:pt x="1056" y="210"/>
                    </a:lnTo>
                    <a:lnTo>
                      <a:pt x="1062" y="210"/>
                    </a:lnTo>
                    <a:lnTo>
                      <a:pt x="1079" y="210"/>
                    </a:lnTo>
                    <a:lnTo>
                      <a:pt x="1105" y="210"/>
                    </a:lnTo>
                    <a:lnTo>
                      <a:pt x="1111" y="209"/>
                    </a:lnTo>
                    <a:lnTo>
                      <a:pt x="1129" y="215"/>
                    </a:lnTo>
                    <a:lnTo>
                      <a:pt x="1148" y="219"/>
                    </a:lnTo>
                    <a:lnTo>
                      <a:pt x="1154" y="219"/>
                    </a:lnTo>
                    <a:lnTo>
                      <a:pt x="1193" y="210"/>
                    </a:lnTo>
                    <a:lnTo>
                      <a:pt x="1211" y="213"/>
                    </a:lnTo>
                    <a:lnTo>
                      <a:pt x="1229" y="218"/>
                    </a:lnTo>
                    <a:lnTo>
                      <a:pt x="1233" y="215"/>
                    </a:lnTo>
                    <a:lnTo>
                      <a:pt x="1282" y="213"/>
                    </a:lnTo>
                    <a:lnTo>
                      <a:pt x="1299" y="212"/>
                    </a:lnTo>
                    <a:lnTo>
                      <a:pt x="1296" y="187"/>
                    </a:lnTo>
                    <a:lnTo>
                      <a:pt x="1283" y="169"/>
                    </a:lnTo>
                    <a:lnTo>
                      <a:pt x="1268" y="155"/>
                    </a:lnTo>
                    <a:lnTo>
                      <a:pt x="1246" y="140"/>
                    </a:lnTo>
                    <a:lnTo>
                      <a:pt x="1232" y="146"/>
                    </a:lnTo>
                    <a:lnTo>
                      <a:pt x="1226" y="145"/>
                    </a:lnTo>
                    <a:lnTo>
                      <a:pt x="1158" y="132"/>
                    </a:lnTo>
                    <a:lnTo>
                      <a:pt x="1119" y="117"/>
                    </a:lnTo>
                    <a:lnTo>
                      <a:pt x="1076" y="103"/>
                    </a:lnTo>
                    <a:lnTo>
                      <a:pt x="1070" y="103"/>
                    </a:lnTo>
                    <a:lnTo>
                      <a:pt x="1030" y="103"/>
                    </a:lnTo>
                    <a:lnTo>
                      <a:pt x="1008" y="113"/>
                    </a:lnTo>
                    <a:lnTo>
                      <a:pt x="974" y="122"/>
                    </a:lnTo>
                    <a:lnTo>
                      <a:pt x="942" y="132"/>
                    </a:lnTo>
                    <a:lnTo>
                      <a:pt x="905" y="131"/>
                    </a:lnTo>
                    <a:lnTo>
                      <a:pt x="878" y="126"/>
                    </a:lnTo>
                    <a:lnTo>
                      <a:pt x="873" y="126"/>
                    </a:lnTo>
                    <a:lnTo>
                      <a:pt x="827" y="117"/>
                    </a:lnTo>
                    <a:lnTo>
                      <a:pt x="787" y="103"/>
                    </a:lnTo>
                    <a:lnTo>
                      <a:pt x="761" y="99"/>
                    </a:lnTo>
                    <a:lnTo>
                      <a:pt x="743" y="85"/>
                    </a:lnTo>
                    <a:lnTo>
                      <a:pt x="721" y="80"/>
                    </a:lnTo>
                    <a:lnTo>
                      <a:pt x="702" y="67"/>
                    </a:lnTo>
                    <a:lnTo>
                      <a:pt x="695" y="38"/>
                    </a:lnTo>
                    <a:lnTo>
                      <a:pt x="718" y="16"/>
                    </a:lnTo>
                    <a:lnTo>
                      <a:pt x="687" y="25"/>
                    </a:lnTo>
                    <a:lnTo>
                      <a:pt x="645" y="24"/>
                    </a:lnTo>
                    <a:lnTo>
                      <a:pt x="614" y="25"/>
                    </a:lnTo>
                    <a:lnTo>
                      <a:pt x="575" y="16"/>
                    </a:lnTo>
                    <a:lnTo>
                      <a:pt x="537" y="0"/>
                    </a:lnTo>
                    <a:lnTo>
                      <a:pt x="566" y="29"/>
                    </a:lnTo>
                    <a:lnTo>
                      <a:pt x="575" y="51"/>
                    </a:lnTo>
                    <a:lnTo>
                      <a:pt x="573" y="68"/>
                    </a:lnTo>
                    <a:lnTo>
                      <a:pt x="560" y="87"/>
                    </a:lnTo>
                    <a:lnTo>
                      <a:pt x="531" y="97"/>
                    </a:lnTo>
                    <a:lnTo>
                      <a:pt x="503" y="96"/>
                    </a:lnTo>
                    <a:lnTo>
                      <a:pt x="477" y="100"/>
                    </a:lnTo>
                    <a:lnTo>
                      <a:pt x="451" y="106"/>
                    </a:lnTo>
                    <a:lnTo>
                      <a:pt x="413" y="122"/>
                    </a:lnTo>
                    <a:lnTo>
                      <a:pt x="389" y="129"/>
                    </a:lnTo>
                    <a:lnTo>
                      <a:pt x="361" y="119"/>
                    </a:lnTo>
                    <a:lnTo>
                      <a:pt x="331" y="122"/>
                    </a:lnTo>
                    <a:lnTo>
                      <a:pt x="306" y="135"/>
                    </a:lnTo>
                    <a:lnTo>
                      <a:pt x="288" y="128"/>
                    </a:lnTo>
                    <a:lnTo>
                      <a:pt x="261" y="134"/>
                    </a:lnTo>
                    <a:lnTo>
                      <a:pt x="233" y="131"/>
                    </a:lnTo>
                    <a:lnTo>
                      <a:pt x="203" y="142"/>
                    </a:lnTo>
                    <a:lnTo>
                      <a:pt x="197" y="142"/>
                    </a:lnTo>
                    <a:lnTo>
                      <a:pt x="187" y="140"/>
                    </a:lnTo>
                    <a:lnTo>
                      <a:pt x="158" y="132"/>
                    </a:lnTo>
                    <a:lnTo>
                      <a:pt x="143" y="126"/>
                    </a:lnTo>
                    <a:lnTo>
                      <a:pt x="118" y="134"/>
                    </a:lnTo>
                    <a:lnTo>
                      <a:pt x="97" y="143"/>
                    </a:lnTo>
                  </a:path>
                </a:pathLst>
              </a:custGeom>
              <a:gradFill rotWithShape="0">
                <a:gsLst>
                  <a:gs pos="0">
                    <a:srgbClr val="1C1C1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5" name="Freeform 21">
                <a:extLst>
                  <a:ext uri="{FF2B5EF4-FFF2-40B4-BE49-F238E27FC236}">
                    <a16:creationId xmlns:a16="http://schemas.microsoft.com/office/drawing/2014/main" id="{87DC5B6B-FD93-5341-9CE4-A323CB19F3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1" y="310"/>
                <a:ext cx="559" cy="184"/>
              </a:xfrm>
              <a:custGeom>
                <a:avLst/>
                <a:gdLst>
                  <a:gd name="T0" fmla="*/ 558 w 559"/>
                  <a:gd name="T1" fmla="*/ 183 h 184"/>
                  <a:gd name="T2" fmla="*/ 550 w 559"/>
                  <a:gd name="T3" fmla="*/ 153 h 184"/>
                  <a:gd name="T4" fmla="*/ 539 w 559"/>
                  <a:gd name="T5" fmla="*/ 133 h 184"/>
                  <a:gd name="T6" fmla="*/ 505 w 559"/>
                  <a:gd name="T7" fmla="*/ 111 h 184"/>
                  <a:gd name="T8" fmla="*/ 447 w 559"/>
                  <a:gd name="T9" fmla="*/ 88 h 184"/>
                  <a:gd name="T10" fmla="*/ 404 w 559"/>
                  <a:gd name="T11" fmla="*/ 81 h 184"/>
                  <a:gd name="T12" fmla="*/ 367 w 559"/>
                  <a:gd name="T13" fmla="*/ 74 h 184"/>
                  <a:gd name="T14" fmla="*/ 310 w 559"/>
                  <a:gd name="T15" fmla="*/ 69 h 184"/>
                  <a:gd name="T16" fmla="*/ 265 w 559"/>
                  <a:gd name="T17" fmla="*/ 60 h 184"/>
                  <a:gd name="T18" fmla="*/ 224 w 559"/>
                  <a:gd name="T19" fmla="*/ 54 h 184"/>
                  <a:gd name="T20" fmla="*/ 182 w 559"/>
                  <a:gd name="T21" fmla="*/ 49 h 184"/>
                  <a:gd name="T22" fmla="*/ 134 w 559"/>
                  <a:gd name="T23" fmla="*/ 43 h 184"/>
                  <a:gd name="T24" fmla="*/ 64 w 559"/>
                  <a:gd name="T25" fmla="*/ 42 h 184"/>
                  <a:gd name="T26" fmla="*/ 66 w 559"/>
                  <a:gd name="T27" fmla="*/ 44 h 184"/>
                  <a:gd name="T28" fmla="*/ 29 w 559"/>
                  <a:gd name="T29" fmla="*/ 41 h 184"/>
                  <a:gd name="T30" fmla="*/ 17 w 559"/>
                  <a:gd name="T31" fmla="*/ 27 h 184"/>
                  <a:gd name="T32" fmla="*/ 21 w 559"/>
                  <a:gd name="T33" fmla="*/ 0 h 184"/>
                  <a:gd name="T34" fmla="*/ 1 w 559"/>
                  <a:gd name="T35" fmla="*/ 24 h 184"/>
                  <a:gd name="T36" fmla="*/ 0 w 559"/>
                  <a:gd name="T37" fmla="*/ 40 h 184"/>
                  <a:gd name="T38" fmla="*/ 21 w 559"/>
                  <a:gd name="T39" fmla="*/ 52 h 184"/>
                  <a:gd name="T40" fmla="*/ 66 w 559"/>
                  <a:gd name="T41" fmla="*/ 57 h 184"/>
                  <a:gd name="T42" fmla="*/ 140 w 559"/>
                  <a:gd name="T43" fmla="*/ 60 h 184"/>
                  <a:gd name="T44" fmla="*/ 220 w 559"/>
                  <a:gd name="T45" fmla="*/ 70 h 184"/>
                  <a:gd name="T46" fmla="*/ 283 w 559"/>
                  <a:gd name="T47" fmla="*/ 80 h 184"/>
                  <a:gd name="T48" fmla="*/ 356 w 559"/>
                  <a:gd name="T49" fmla="*/ 90 h 184"/>
                  <a:gd name="T50" fmla="*/ 417 w 559"/>
                  <a:gd name="T51" fmla="*/ 100 h 184"/>
                  <a:gd name="T52" fmla="*/ 461 w 559"/>
                  <a:gd name="T53" fmla="*/ 109 h 184"/>
                  <a:gd name="T54" fmla="*/ 498 w 559"/>
                  <a:gd name="T55" fmla="*/ 128 h 184"/>
                  <a:gd name="T56" fmla="*/ 525 w 559"/>
                  <a:gd name="T57" fmla="*/ 140 h 184"/>
                  <a:gd name="T58" fmla="*/ 541 w 559"/>
                  <a:gd name="T59" fmla="*/ 164 h 184"/>
                  <a:gd name="T60" fmla="*/ 558 w 559"/>
                  <a:gd name="T61" fmla="*/ 183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59" h="184">
                    <a:moveTo>
                      <a:pt x="558" y="183"/>
                    </a:moveTo>
                    <a:lnTo>
                      <a:pt x="550" y="153"/>
                    </a:lnTo>
                    <a:lnTo>
                      <a:pt x="539" y="133"/>
                    </a:lnTo>
                    <a:lnTo>
                      <a:pt x="505" y="111"/>
                    </a:lnTo>
                    <a:lnTo>
                      <a:pt x="447" y="88"/>
                    </a:lnTo>
                    <a:lnTo>
                      <a:pt x="404" y="81"/>
                    </a:lnTo>
                    <a:lnTo>
                      <a:pt x="367" y="74"/>
                    </a:lnTo>
                    <a:lnTo>
                      <a:pt x="310" y="69"/>
                    </a:lnTo>
                    <a:lnTo>
                      <a:pt x="265" y="60"/>
                    </a:lnTo>
                    <a:lnTo>
                      <a:pt x="224" y="54"/>
                    </a:lnTo>
                    <a:lnTo>
                      <a:pt x="182" y="49"/>
                    </a:lnTo>
                    <a:lnTo>
                      <a:pt x="134" y="43"/>
                    </a:lnTo>
                    <a:lnTo>
                      <a:pt x="64" y="42"/>
                    </a:lnTo>
                    <a:lnTo>
                      <a:pt x="66" y="44"/>
                    </a:lnTo>
                    <a:lnTo>
                      <a:pt x="29" y="41"/>
                    </a:lnTo>
                    <a:lnTo>
                      <a:pt x="17" y="27"/>
                    </a:lnTo>
                    <a:lnTo>
                      <a:pt x="21" y="0"/>
                    </a:lnTo>
                    <a:lnTo>
                      <a:pt x="1" y="24"/>
                    </a:lnTo>
                    <a:lnTo>
                      <a:pt x="0" y="40"/>
                    </a:lnTo>
                    <a:lnTo>
                      <a:pt x="21" y="52"/>
                    </a:lnTo>
                    <a:lnTo>
                      <a:pt x="66" y="57"/>
                    </a:lnTo>
                    <a:lnTo>
                      <a:pt x="140" y="60"/>
                    </a:lnTo>
                    <a:lnTo>
                      <a:pt x="220" y="70"/>
                    </a:lnTo>
                    <a:lnTo>
                      <a:pt x="283" y="80"/>
                    </a:lnTo>
                    <a:lnTo>
                      <a:pt x="356" y="90"/>
                    </a:lnTo>
                    <a:lnTo>
                      <a:pt x="417" y="100"/>
                    </a:lnTo>
                    <a:lnTo>
                      <a:pt x="461" y="109"/>
                    </a:lnTo>
                    <a:lnTo>
                      <a:pt x="498" y="128"/>
                    </a:lnTo>
                    <a:lnTo>
                      <a:pt x="525" y="140"/>
                    </a:lnTo>
                    <a:lnTo>
                      <a:pt x="541" y="164"/>
                    </a:lnTo>
                    <a:lnTo>
                      <a:pt x="558" y="18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66" name="Rectangle 22">
            <a:extLst>
              <a:ext uri="{FF2B5EF4-FFF2-40B4-BE49-F238E27FC236}">
                <a16:creationId xmlns:a16="http://schemas.microsoft.com/office/drawing/2014/main" id="{45E661E0-B56C-5546-9064-B85FD2111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3075" y="1216025"/>
            <a:ext cx="8077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67" name="Rectangle 23">
            <a:extLst>
              <a:ext uri="{FF2B5EF4-FFF2-40B4-BE49-F238E27FC236}">
                <a16:creationId xmlns:a16="http://schemas.microsoft.com/office/drawing/2014/main" id="{7062A6BC-D0C3-1F40-B1CE-D34F5ABD0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2441575"/>
            <a:ext cx="8064500" cy="35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68" name="Rectangle 24">
            <a:extLst>
              <a:ext uri="{FF2B5EF4-FFF2-40B4-BE49-F238E27FC236}">
                <a16:creationId xmlns:a16="http://schemas.microsoft.com/office/drawing/2014/main" id="{ABB54CA3-4D50-AA40-8A02-1E388210200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067425"/>
            <a:ext cx="2387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6169" name="Rectangle 25">
            <a:extLst>
              <a:ext uri="{FF2B5EF4-FFF2-40B4-BE49-F238E27FC236}">
                <a16:creationId xmlns:a16="http://schemas.microsoft.com/office/drawing/2014/main" id="{C106863E-1329-544F-ABFD-833355BA8A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067425"/>
            <a:ext cx="3225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6170" name="Rectangle 26">
            <a:extLst>
              <a:ext uri="{FF2B5EF4-FFF2-40B4-BE49-F238E27FC236}">
                <a16:creationId xmlns:a16="http://schemas.microsoft.com/office/drawing/2014/main" id="{7612B490-F670-F949-B5F2-775F6BE65E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13500" y="6067425"/>
            <a:ext cx="213360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6171" name="Freeform 27">
            <a:extLst>
              <a:ext uri="{FF2B5EF4-FFF2-40B4-BE49-F238E27FC236}">
                <a16:creationId xmlns:a16="http://schemas.microsoft.com/office/drawing/2014/main" id="{83366398-B555-2440-9382-9B52264A37B8}"/>
              </a:ext>
            </a:extLst>
          </p:cNvPr>
          <p:cNvSpPr>
            <a:spLocks/>
          </p:cNvSpPr>
          <p:nvPr/>
        </p:nvSpPr>
        <p:spPr bwMode="auto">
          <a:xfrm>
            <a:off x="3654425" y="2257425"/>
            <a:ext cx="2047875" cy="90488"/>
          </a:xfrm>
          <a:custGeom>
            <a:avLst/>
            <a:gdLst>
              <a:gd name="T0" fmla="*/ 10 w 1290"/>
              <a:gd name="T1" fmla="*/ 0 h 57"/>
              <a:gd name="T2" fmla="*/ 0 w 1290"/>
              <a:gd name="T3" fmla="*/ 19 h 57"/>
              <a:gd name="T4" fmla="*/ 2 w 1290"/>
              <a:gd name="T5" fmla="*/ 40 h 57"/>
              <a:gd name="T6" fmla="*/ 28 w 1290"/>
              <a:gd name="T7" fmla="*/ 50 h 57"/>
              <a:gd name="T8" fmla="*/ 148 w 1290"/>
              <a:gd name="T9" fmla="*/ 53 h 57"/>
              <a:gd name="T10" fmla="*/ 297 w 1290"/>
              <a:gd name="T11" fmla="*/ 53 h 57"/>
              <a:gd name="T12" fmla="*/ 468 w 1290"/>
              <a:gd name="T13" fmla="*/ 53 h 57"/>
              <a:gd name="T14" fmla="*/ 667 w 1290"/>
              <a:gd name="T15" fmla="*/ 53 h 57"/>
              <a:gd name="T16" fmla="*/ 830 w 1290"/>
              <a:gd name="T17" fmla="*/ 53 h 57"/>
              <a:gd name="T18" fmla="*/ 993 w 1290"/>
              <a:gd name="T19" fmla="*/ 55 h 57"/>
              <a:gd name="T20" fmla="*/ 1139 w 1290"/>
              <a:gd name="T21" fmla="*/ 53 h 57"/>
              <a:gd name="T22" fmla="*/ 1226 w 1290"/>
              <a:gd name="T23" fmla="*/ 56 h 57"/>
              <a:gd name="T24" fmla="*/ 1279 w 1290"/>
              <a:gd name="T25" fmla="*/ 47 h 57"/>
              <a:gd name="T26" fmla="*/ 1289 w 1290"/>
              <a:gd name="T27" fmla="*/ 25 h 57"/>
              <a:gd name="T28" fmla="*/ 1275 w 1290"/>
              <a:gd name="T29" fmla="*/ 14 h 57"/>
              <a:gd name="T30" fmla="*/ 1274 w 1290"/>
              <a:gd name="T31" fmla="*/ 27 h 57"/>
              <a:gd name="T32" fmla="*/ 1261 w 1290"/>
              <a:gd name="T33" fmla="*/ 35 h 57"/>
              <a:gd name="T34" fmla="*/ 1236 w 1290"/>
              <a:gd name="T35" fmla="*/ 38 h 57"/>
              <a:gd name="T36" fmla="*/ 1196 w 1290"/>
              <a:gd name="T37" fmla="*/ 40 h 57"/>
              <a:gd name="T38" fmla="*/ 1121 w 1290"/>
              <a:gd name="T39" fmla="*/ 40 h 57"/>
              <a:gd name="T40" fmla="*/ 973 w 1290"/>
              <a:gd name="T41" fmla="*/ 40 h 57"/>
              <a:gd name="T42" fmla="*/ 844 w 1290"/>
              <a:gd name="T43" fmla="*/ 40 h 57"/>
              <a:gd name="T44" fmla="*/ 712 w 1290"/>
              <a:gd name="T45" fmla="*/ 38 h 57"/>
              <a:gd name="T46" fmla="*/ 584 w 1290"/>
              <a:gd name="T47" fmla="*/ 40 h 57"/>
              <a:gd name="T48" fmla="*/ 432 w 1290"/>
              <a:gd name="T49" fmla="*/ 42 h 57"/>
              <a:gd name="T50" fmla="*/ 315 w 1290"/>
              <a:gd name="T51" fmla="*/ 43 h 57"/>
              <a:gd name="T52" fmla="*/ 226 w 1290"/>
              <a:gd name="T53" fmla="*/ 40 h 57"/>
              <a:gd name="T54" fmla="*/ 141 w 1290"/>
              <a:gd name="T55" fmla="*/ 42 h 57"/>
              <a:gd name="T56" fmla="*/ 78 w 1290"/>
              <a:gd name="T57" fmla="*/ 40 h 57"/>
              <a:gd name="T58" fmla="*/ 41 w 1290"/>
              <a:gd name="T59" fmla="*/ 40 h 57"/>
              <a:gd name="T60" fmla="*/ 20 w 1290"/>
              <a:gd name="T61" fmla="*/ 35 h 57"/>
              <a:gd name="T62" fmla="*/ 14 w 1290"/>
              <a:gd name="T63" fmla="*/ 22 h 57"/>
              <a:gd name="T64" fmla="*/ 10 w 1290"/>
              <a:gd name="T65" fmla="*/ 4 h 57"/>
              <a:gd name="T66" fmla="*/ 5 w 1290"/>
              <a:gd name="T67" fmla="*/ 5 h 57"/>
              <a:gd name="T68" fmla="*/ 7 w 1290"/>
              <a:gd name="T69" fmla="*/ 6 h 57"/>
              <a:gd name="T70" fmla="*/ 10 w 1290"/>
              <a:gd name="T71" fmla="*/ 0 h 57"/>
              <a:gd name="T72" fmla="*/ 10 w 1290"/>
              <a:gd name="T73" fmla="*/ 4 h 57"/>
              <a:gd name="T74" fmla="*/ 9 w 1290"/>
              <a:gd name="T75" fmla="*/ 6 h 57"/>
              <a:gd name="T76" fmla="*/ 10 w 1290"/>
              <a:gd name="T77" fmla="*/ 0 h 57"/>
              <a:gd name="T78" fmla="*/ 10 w 1290"/>
              <a:gd name="T79" fmla="*/ 4 h 57"/>
              <a:gd name="T80" fmla="*/ 9 w 1290"/>
              <a:gd name="T81" fmla="*/ 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290" h="57">
                <a:moveTo>
                  <a:pt x="10" y="0"/>
                </a:moveTo>
                <a:lnTo>
                  <a:pt x="0" y="19"/>
                </a:lnTo>
                <a:lnTo>
                  <a:pt x="2" y="40"/>
                </a:lnTo>
                <a:lnTo>
                  <a:pt x="28" y="50"/>
                </a:lnTo>
                <a:lnTo>
                  <a:pt x="148" y="53"/>
                </a:lnTo>
                <a:lnTo>
                  <a:pt x="297" y="53"/>
                </a:lnTo>
                <a:lnTo>
                  <a:pt x="468" y="53"/>
                </a:lnTo>
                <a:lnTo>
                  <a:pt x="667" y="53"/>
                </a:lnTo>
                <a:lnTo>
                  <a:pt x="830" y="53"/>
                </a:lnTo>
                <a:lnTo>
                  <a:pt x="993" y="55"/>
                </a:lnTo>
                <a:lnTo>
                  <a:pt x="1139" y="53"/>
                </a:lnTo>
                <a:lnTo>
                  <a:pt x="1226" y="56"/>
                </a:lnTo>
                <a:lnTo>
                  <a:pt x="1279" y="47"/>
                </a:lnTo>
                <a:lnTo>
                  <a:pt x="1289" y="25"/>
                </a:lnTo>
                <a:lnTo>
                  <a:pt x="1275" y="14"/>
                </a:lnTo>
                <a:lnTo>
                  <a:pt x="1274" y="27"/>
                </a:lnTo>
                <a:lnTo>
                  <a:pt x="1261" y="35"/>
                </a:lnTo>
                <a:lnTo>
                  <a:pt x="1236" y="38"/>
                </a:lnTo>
                <a:lnTo>
                  <a:pt x="1196" y="40"/>
                </a:lnTo>
                <a:lnTo>
                  <a:pt x="1121" y="40"/>
                </a:lnTo>
                <a:lnTo>
                  <a:pt x="973" y="40"/>
                </a:lnTo>
                <a:lnTo>
                  <a:pt x="844" y="40"/>
                </a:lnTo>
                <a:lnTo>
                  <a:pt x="712" y="38"/>
                </a:lnTo>
                <a:lnTo>
                  <a:pt x="584" y="40"/>
                </a:lnTo>
                <a:lnTo>
                  <a:pt x="432" y="42"/>
                </a:lnTo>
                <a:lnTo>
                  <a:pt x="315" y="43"/>
                </a:lnTo>
                <a:lnTo>
                  <a:pt x="226" y="40"/>
                </a:lnTo>
                <a:lnTo>
                  <a:pt x="141" y="42"/>
                </a:lnTo>
                <a:lnTo>
                  <a:pt x="78" y="40"/>
                </a:lnTo>
                <a:lnTo>
                  <a:pt x="41" y="40"/>
                </a:lnTo>
                <a:lnTo>
                  <a:pt x="20" y="35"/>
                </a:lnTo>
                <a:lnTo>
                  <a:pt x="14" y="22"/>
                </a:lnTo>
                <a:lnTo>
                  <a:pt x="10" y="4"/>
                </a:lnTo>
                <a:lnTo>
                  <a:pt x="5" y="5"/>
                </a:lnTo>
                <a:lnTo>
                  <a:pt x="7" y="6"/>
                </a:lnTo>
                <a:lnTo>
                  <a:pt x="10" y="0"/>
                </a:lnTo>
                <a:lnTo>
                  <a:pt x="10" y="4"/>
                </a:lnTo>
                <a:lnTo>
                  <a:pt x="9" y="6"/>
                </a:lnTo>
                <a:lnTo>
                  <a:pt x="10" y="0"/>
                </a:lnTo>
                <a:lnTo>
                  <a:pt x="10" y="4"/>
                </a:lnTo>
                <a:lnTo>
                  <a:pt x="9" y="7"/>
                </a:lnTo>
              </a:path>
            </a:pathLst>
          </a:cu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211019A-B0F0-804B-B255-46B78D9BE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Evangelist Timothy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857D916-6870-9544-A7A0-5D8E846BD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I.  His Parents.</a:t>
            </a:r>
          </a:p>
          <a:p>
            <a:pPr marL="1031875" indent="-492125"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Father: pagan Greek – not a proselyte (Acts 16:1-3).</a:t>
            </a:r>
          </a:p>
          <a:p>
            <a:pPr marL="1031875" indent="-492125"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B.  Mother: Jew – named Eunice, the daughter of Lois (2 Tim. 1:3-5).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1E34B6F-2422-7F43-BD6B-A01AAB33B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Evangelist Timothy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979CFA0-0B87-B646-8852-C48CA010A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300" y="2441575"/>
            <a:ext cx="7505700" cy="35020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II.  Probably A Convert of Paul.</a:t>
            </a:r>
          </a:p>
          <a:p>
            <a:pPr marL="12065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“Faithful son in the Lord” (1 Cor. 4:17).</a:t>
            </a:r>
          </a:p>
          <a:p>
            <a:pPr marL="12065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B.  “True son in the faith” (1 Tim. 1:2).</a:t>
            </a:r>
          </a:p>
          <a:p>
            <a:pPr marL="12065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C.  “Beloved son” (2 Tim. 1:2).</a:t>
            </a:r>
          </a:p>
          <a:p>
            <a:pPr marL="12065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D.  Given some spiritual gift (1 Tim. 4:14; 2 Tim. 1:6).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F18D22C-90DE-3D43-9159-53C6D548E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Evangelist Timothy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2FBA52A-1C40-6842-A1EC-D229774B3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300" y="2441575"/>
            <a:ext cx="8343900" cy="40354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III.  Travels &amp; Labors with Paul.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A.  Second preaching trip.</a:t>
            </a:r>
          </a:p>
          <a:p>
            <a:pPr marL="1317625" indent="-444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1.  With Paul at Berea (Acts 17:10-14).</a:t>
            </a:r>
          </a:p>
          <a:p>
            <a:pPr marL="1317625" indent="-444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2.  Paul sent for him at Athens (Acts 17:15).</a:t>
            </a:r>
          </a:p>
          <a:p>
            <a:pPr marL="1317625" indent="-444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3.  Sent to Thessalonica (1 Thess. 3:1-3).</a:t>
            </a:r>
          </a:p>
          <a:p>
            <a:pPr marL="1317625" indent="-444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4. With Paul at Corinth Acts 18:1-5; Rom. 16:21).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9407E1A-1608-E54D-B23A-14388BD31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Evangelist Timothy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2375B2F-4918-5B4F-B674-8497E8472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300" y="2441575"/>
            <a:ext cx="8064500" cy="40354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III.  Travels &amp; Labors with Paul.</a:t>
            </a:r>
          </a:p>
          <a:p>
            <a:pPr marL="1031875" indent="-333375"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B.  Third preaching trip.</a:t>
            </a:r>
          </a:p>
          <a:p>
            <a:pPr marL="1444625" indent="-333375"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1.  Sent ahead into Macedonia (Acts 19:21-22).</a:t>
            </a:r>
          </a:p>
          <a:p>
            <a:pPr marL="1444625" indent="-333375"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2.  Went ahead into Corinth (1 Cor. 16:8-11).</a:t>
            </a:r>
          </a:p>
          <a:p>
            <a:pPr marL="1095375" indent="-396875"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C.  With Paul when prison letters were written (Col. 1:1; 4:18; Phil. 1:1, 14, 16).</a:t>
            </a:r>
          </a:p>
          <a:p>
            <a:pPr marL="1095375" indent="-396875"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D.  Charged to stay in Ephesus (1 Tim. 1:3).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FCEF7DD-07A6-634D-9BEC-84F84862F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Evangelist Timothy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FE3A3D0-78F6-FB47-B3D2-FA0AACEEE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5300" y="2441575"/>
            <a:ext cx="8054975" cy="40354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IV.  Instructions Given to Timothy.</a:t>
            </a:r>
          </a:p>
          <a:p>
            <a:pPr marL="12700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Be nourished by “words of faith” (1 Tim. 4:6-7).	</a:t>
            </a:r>
          </a:p>
          <a:p>
            <a:pPr marL="12700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B.  Be an example (1 Tim. 4:12).</a:t>
            </a:r>
          </a:p>
          <a:p>
            <a:pPr marL="12700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C.  Study God’s word (1 Tim. 4:13-16).</a:t>
            </a:r>
          </a:p>
          <a:p>
            <a:pPr marL="12700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D.  Flee youthful lusts (2 Tim. 2:22).</a:t>
            </a:r>
          </a:p>
          <a:p>
            <a:pPr marL="1270000" indent="-571500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E.  Avoid quarreling (2 Tim. 2:23-26).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theme/theme1.xml><?xml version="1.0" encoding="utf-8"?>
<a:theme xmlns:a="http://schemas.openxmlformats.org/drawingml/2006/main" name="CLIPBORD">
  <a:themeElements>
    <a:clrScheme name="CLIPBORD 5">
      <a:dk1>
        <a:srgbClr val="000000"/>
      </a:dk1>
      <a:lt1>
        <a:srgbClr val="FFFFFF"/>
      </a:lt1>
      <a:dk2>
        <a:srgbClr val="000000"/>
      </a:dk2>
      <a:lt2>
        <a:srgbClr val="66330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CLIPBORD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LIPBORD 1">
        <a:dk1>
          <a:srgbClr val="000000"/>
        </a:dk1>
        <a:lt1>
          <a:srgbClr val="FFFFCC"/>
        </a:lt1>
        <a:dk2>
          <a:srgbClr val="000000"/>
        </a:dk2>
        <a:lt2>
          <a:srgbClr val="66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66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IPBORD 2">
        <a:dk1>
          <a:srgbClr val="000000"/>
        </a:dk1>
        <a:lt1>
          <a:srgbClr val="FFFFFF"/>
        </a:lt1>
        <a:dk2>
          <a:srgbClr val="000000"/>
        </a:dk2>
        <a:lt2>
          <a:srgbClr val="663300"/>
        </a:lt2>
        <a:accent1>
          <a:srgbClr val="CBCBCB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C8AE7"/>
        </a:accent6>
        <a:hlink>
          <a:srgbClr val="FF0033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IPBORD 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IPBORD 4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IPBORD 5">
        <a:dk1>
          <a:srgbClr val="000000"/>
        </a:dk1>
        <a:lt1>
          <a:srgbClr val="FFFFFF"/>
        </a:lt1>
        <a:dk2>
          <a:srgbClr val="000000"/>
        </a:dk2>
        <a:lt2>
          <a:srgbClr val="66330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IPBORD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CLIPBORD</Template>
  <TotalTime>57</TotalTime>
  <Words>321</Words>
  <Application>Microsoft Macintosh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CLIPBORD</vt:lpstr>
      <vt:lpstr>The Evangelist Timothy</vt:lpstr>
      <vt:lpstr>The Evangelist Timothy</vt:lpstr>
      <vt:lpstr>The Evangelist Timothy</vt:lpstr>
      <vt:lpstr>The Evangelist Timothy</vt:lpstr>
      <vt:lpstr>The Evangelist Timothy</vt:lpstr>
    </vt:vector>
  </TitlesOfParts>
  <Company> Olsen Park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Evangelist Timothy</dc:title>
  <dc:creator> </dc:creator>
  <cp:lastModifiedBy>Kyle Pope</cp:lastModifiedBy>
  <cp:revision>7</cp:revision>
  <dcterms:created xsi:type="dcterms:W3CDTF">2007-12-02T19:03:12Z</dcterms:created>
  <dcterms:modified xsi:type="dcterms:W3CDTF">2020-06-29T00:18:23Z</dcterms:modified>
</cp:coreProperties>
</file>