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8" r:id="rId2"/>
    <p:sldId id="260" r:id="rId3"/>
    <p:sldId id="267" r:id="rId4"/>
    <p:sldId id="268" r:id="rId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729" autoAdjust="0"/>
    <p:restoredTop sz="94508" autoAdjust="0"/>
  </p:normalViewPr>
  <p:slideViewPr>
    <p:cSldViewPr>
      <p:cViewPr varScale="1">
        <p:scale>
          <a:sx n="80" d="100"/>
          <a:sy n="80" d="100"/>
        </p:scale>
        <p:origin x="1624"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C71B4237-3957-40CE-B802-0DE0B6D9C361}"/>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33795" name="Rectangle 3">
            <a:extLst>
              <a:ext uri="{FF2B5EF4-FFF2-40B4-BE49-F238E27FC236}">
                <a16:creationId xmlns:a16="http://schemas.microsoft.com/office/drawing/2014/main" id="{D9A2DE34-FCED-4054-AFCB-8D24AA60C49E}"/>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3796" name="Rectangle 4">
            <a:extLst>
              <a:ext uri="{FF2B5EF4-FFF2-40B4-BE49-F238E27FC236}">
                <a16:creationId xmlns:a16="http://schemas.microsoft.com/office/drawing/2014/main" id="{1D7A6AE8-12B1-4ADD-ABC0-2BCAEB3BE0A8}"/>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3797" name="Rectangle 5">
            <a:extLst>
              <a:ext uri="{FF2B5EF4-FFF2-40B4-BE49-F238E27FC236}">
                <a16:creationId xmlns:a16="http://schemas.microsoft.com/office/drawing/2014/main" id="{DBED8E0F-4BE4-4B61-BFFB-1F9721BD45CB}"/>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3798" name="Rectangle 6">
            <a:extLst>
              <a:ext uri="{FF2B5EF4-FFF2-40B4-BE49-F238E27FC236}">
                <a16:creationId xmlns:a16="http://schemas.microsoft.com/office/drawing/2014/main" id="{F7E9E467-1C25-4B5C-9C59-8ABC86B0D635}"/>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33799" name="Rectangle 7">
            <a:extLst>
              <a:ext uri="{FF2B5EF4-FFF2-40B4-BE49-F238E27FC236}">
                <a16:creationId xmlns:a16="http://schemas.microsoft.com/office/drawing/2014/main" id="{94BB57DB-9283-469C-A559-6851C9080BDC}"/>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04D198CD-BB1D-4A59-8C84-5FBBF11BB8C3}"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0F53F76-02FE-40FA-B64E-095597D16938}"/>
              </a:ext>
            </a:extLst>
          </p:cNvPr>
          <p:cNvSpPr>
            <a:spLocks noGrp="1" noChangeArrowheads="1"/>
          </p:cNvSpPr>
          <p:nvPr>
            <p:ph type="sldNum" sz="quarter" idx="5"/>
          </p:nvPr>
        </p:nvSpPr>
        <p:spPr>
          <a:ln/>
        </p:spPr>
        <p:txBody>
          <a:bodyPr/>
          <a:lstStyle/>
          <a:p>
            <a:fld id="{7397EBE9-4E59-49F6-B375-C4B2EEDB4B09}" type="slidenum">
              <a:rPr lang="en-US" altLang="en-US"/>
              <a:pPr/>
              <a:t>1</a:t>
            </a:fld>
            <a:endParaRPr lang="en-US" altLang="en-US"/>
          </a:p>
        </p:txBody>
      </p:sp>
      <p:sp>
        <p:nvSpPr>
          <p:cNvPr id="34818" name="Rectangle 2">
            <a:extLst>
              <a:ext uri="{FF2B5EF4-FFF2-40B4-BE49-F238E27FC236}">
                <a16:creationId xmlns:a16="http://schemas.microsoft.com/office/drawing/2014/main" id="{4FEC9FF7-E47A-48DD-AFAA-9B6825D9C394}"/>
              </a:ext>
            </a:extLst>
          </p:cNvPr>
          <p:cNvSpPr>
            <a:spLocks noGrp="1" noRot="1" noChangeAspect="1" noChangeArrowheads="1" noTextEdit="1"/>
          </p:cNvSpPr>
          <p:nvPr>
            <p:ph type="sldImg"/>
          </p:nvPr>
        </p:nvSpPr>
        <p:spPr>
          <a:ln/>
        </p:spPr>
      </p:sp>
      <p:sp>
        <p:nvSpPr>
          <p:cNvPr id="34819" name="Rectangle 3">
            <a:extLst>
              <a:ext uri="{FF2B5EF4-FFF2-40B4-BE49-F238E27FC236}">
                <a16:creationId xmlns:a16="http://schemas.microsoft.com/office/drawing/2014/main" id="{101F7B44-AF3C-489C-BA98-4CC48D916EA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A9399DEC-7EFE-41D2-A66F-FF366C8BEE40}"/>
              </a:ext>
            </a:extLst>
          </p:cNvPr>
          <p:cNvSpPr>
            <a:spLocks noGrp="1" noChangeArrowheads="1"/>
          </p:cNvSpPr>
          <p:nvPr>
            <p:ph type="sldNum" sz="quarter" idx="5"/>
          </p:nvPr>
        </p:nvSpPr>
        <p:spPr>
          <a:ln/>
        </p:spPr>
        <p:txBody>
          <a:bodyPr/>
          <a:lstStyle/>
          <a:p>
            <a:fld id="{01B7E7AA-56AA-4507-9CEB-A2A70AB714C2}" type="slidenum">
              <a:rPr lang="en-US" altLang="en-US"/>
              <a:pPr/>
              <a:t>2</a:t>
            </a:fld>
            <a:endParaRPr lang="en-US" altLang="en-US"/>
          </a:p>
        </p:txBody>
      </p:sp>
      <p:sp>
        <p:nvSpPr>
          <p:cNvPr id="36866" name="Rectangle 2">
            <a:extLst>
              <a:ext uri="{FF2B5EF4-FFF2-40B4-BE49-F238E27FC236}">
                <a16:creationId xmlns:a16="http://schemas.microsoft.com/office/drawing/2014/main" id="{52B3213A-9225-422B-B5A3-2EE022453F17}"/>
              </a:ext>
            </a:extLst>
          </p:cNvPr>
          <p:cNvSpPr>
            <a:spLocks noGrp="1" noRot="1" noChangeAspect="1" noChangeArrowheads="1" noTextEdit="1"/>
          </p:cNvSpPr>
          <p:nvPr>
            <p:ph type="sldImg"/>
          </p:nvPr>
        </p:nvSpPr>
        <p:spPr>
          <a:ln/>
        </p:spPr>
      </p:sp>
      <p:sp>
        <p:nvSpPr>
          <p:cNvPr id="36867" name="Rectangle 3">
            <a:extLst>
              <a:ext uri="{FF2B5EF4-FFF2-40B4-BE49-F238E27FC236}">
                <a16:creationId xmlns:a16="http://schemas.microsoft.com/office/drawing/2014/main" id="{0DAE683C-27F3-44A7-8AA9-A95C3D6FE2C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994AC53-C6F0-4D26-AB84-00393B79AD71}"/>
              </a:ext>
            </a:extLst>
          </p:cNvPr>
          <p:cNvSpPr>
            <a:spLocks noGrp="1" noChangeArrowheads="1"/>
          </p:cNvSpPr>
          <p:nvPr>
            <p:ph type="sldNum" sz="quarter" idx="5"/>
          </p:nvPr>
        </p:nvSpPr>
        <p:spPr>
          <a:ln/>
        </p:spPr>
        <p:txBody>
          <a:bodyPr/>
          <a:lstStyle/>
          <a:p>
            <a:fld id="{D54D1417-E362-4613-807C-4C3E4314D4DD}" type="slidenum">
              <a:rPr lang="en-US" altLang="en-US"/>
              <a:pPr/>
              <a:t>3</a:t>
            </a:fld>
            <a:endParaRPr lang="en-US" altLang="en-US"/>
          </a:p>
        </p:txBody>
      </p:sp>
      <p:sp>
        <p:nvSpPr>
          <p:cNvPr id="52226" name="Rectangle 2">
            <a:extLst>
              <a:ext uri="{FF2B5EF4-FFF2-40B4-BE49-F238E27FC236}">
                <a16:creationId xmlns:a16="http://schemas.microsoft.com/office/drawing/2014/main" id="{3CEA1D34-6D31-4033-84ED-09EC1FDC6110}"/>
              </a:ext>
            </a:extLst>
          </p:cNvPr>
          <p:cNvSpPr>
            <a:spLocks noGrp="1" noRot="1" noChangeAspect="1" noChangeArrowheads="1" noTextEdit="1"/>
          </p:cNvSpPr>
          <p:nvPr>
            <p:ph type="sldImg"/>
          </p:nvPr>
        </p:nvSpPr>
        <p:spPr>
          <a:ln/>
        </p:spPr>
      </p:sp>
      <p:sp>
        <p:nvSpPr>
          <p:cNvPr id="52227" name="Rectangle 3">
            <a:extLst>
              <a:ext uri="{FF2B5EF4-FFF2-40B4-BE49-F238E27FC236}">
                <a16:creationId xmlns:a16="http://schemas.microsoft.com/office/drawing/2014/main" id="{508FD883-F9E8-4D42-BCCB-311DA508CFC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607E3F4-FBCF-4779-B235-948FCC5D601E}"/>
              </a:ext>
            </a:extLst>
          </p:cNvPr>
          <p:cNvSpPr>
            <a:spLocks noGrp="1" noChangeArrowheads="1"/>
          </p:cNvSpPr>
          <p:nvPr>
            <p:ph type="sldNum" sz="quarter" idx="5"/>
          </p:nvPr>
        </p:nvSpPr>
        <p:spPr>
          <a:ln/>
        </p:spPr>
        <p:txBody>
          <a:bodyPr/>
          <a:lstStyle/>
          <a:p>
            <a:fld id="{328FD004-58D1-4A4F-9874-FC5332423B44}" type="slidenum">
              <a:rPr lang="en-US" altLang="en-US"/>
              <a:pPr/>
              <a:t>4</a:t>
            </a:fld>
            <a:endParaRPr lang="en-US" altLang="en-US"/>
          </a:p>
        </p:txBody>
      </p:sp>
      <p:sp>
        <p:nvSpPr>
          <p:cNvPr id="54274" name="Rectangle 2">
            <a:extLst>
              <a:ext uri="{FF2B5EF4-FFF2-40B4-BE49-F238E27FC236}">
                <a16:creationId xmlns:a16="http://schemas.microsoft.com/office/drawing/2014/main" id="{900F4A1C-5440-48E1-8832-DBBC7967220F}"/>
              </a:ext>
            </a:extLst>
          </p:cNvPr>
          <p:cNvSpPr>
            <a:spLocks noGrp="1" noRot="1" noChangeAspect="1" noChangeArrowheads="1" noTextEdit="1"/>
          </p:cNvSpPr>
          <p:nvPr>
            <p:ph type="sldImg"/>
          </p:nvPr>
        </p:nvSpPr>
        <p:spPr>
          <a:ln/>
        </p:spPr>
      </p:sp>
      <p:sp>
        <p:nvSpPr>
          <p:cNvPr id="54275" name="Rectangle 3">
            <a:extLst>
              <a:ext uri="{FF2B5EF4-FFF2-40B4-BE49-F238E27FC236}">
                <a16:creationId xmlns:a16="http://schemas.microsoft.com/office/drawing/2014/main" id="{4C82B1D9-4746-4D24-822D-A39DA3073D06}"/>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bwMode="ltGray">
      <p:bgPr>
        <a:solidFill>
          <a:schemeClr val="bg2">
            <a:lumMod val="75000"/>
            <a:alpha val="86000"/>
          </a:schemeClr>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6DC56C58-BB33-4193-81A8-503B56593453}"/>
              </a:ext>
            </a:extLst>
          </p:cNvPr>
          <p:cNvSpPr>
            <a:spLocks noGrp="1" noChangeArrowheads="1"/>
          </p:cNvSpPr>
          <p:nvPr>
            <p:ph type="ctrTitle"/>
          </p:nvPr>
        </p:nvSpPr>
        <p:spPr bwMode="black">
          <a:xfrm>
            <a:off x="609600" y="609600"/>
            <a:ext cx="7772400" cy="990600"/>
          </a:xfrm>
          <a:effectLst/>
        </p:spPr>
        <p:txBody>
          <a:bodyPr/>
          <a:lstStyle>
            <a:lvl1pPr>
              <a:defRPr sz="4800" b="1">
                <a:latin typeface="Calibri" panose="020F0502020204030204" pitchFamily="34" charset="0"/>
                <a:cs typeface="Calibri" panose="020F0502020204030204" pitchFamily="34" charset="0"/>
              </a:defRPr>
            </a:lvl1pPr>
          </a:lstStyle>
          <a:p>
            <a:pPr lvl="0"/>
            <a:r>
              <a:rPr lang="en-US" altLang="en-US" noProof="0"/>
              <a:t>Click to edit Master title style</a:t>
            </a:r>
          </a:p>
        </p:txBody>
      </p:sp>
      <p:sp>
        <p:nvSpPr>
          <p:cNvPr id="3075" name="Rectangle 3">
            <a:extLst>
              <a:ext uri="{FF2B5EF4-FFF2-40B4-BE49-F238E27FC236}">
                <a16:creationId xmlns:a16="http://schemas.microsoft.com/office/drawing/2014/main" id="{D2D4E9F4-D787-40B8-A5E3-EF8ADB2C1188}"/>
              </a:ext>
            </a:extLst>
          </p:cNvPr>
          <p:cNvSpPr>
            <a:spLocks noGrp="1" noChangeArrowheads="1"/>
          </p:cNvSpPr>
          <p:nvPr>
            <p:ph type="subTitle" idx="1"/>
          </p:nvPr>
        </p:nvSpPr>
        <p:spPr bwMode="black">
          <a:xfrm>
            <a:off x="990600" y="1981200"/>
            <a:ext cx="7086600" cy="4419600"/>
          </a:xfrm>
          <a:solidFill>
            <a:srgbClr val="333333">
              <a:alpha val="50999"/>
            </a:srgbClr>
          </a:solidFill>
        </p:spPr>
        <p:txBody>
          <a:bodyPr/>
          <a:lstStyle>
            <a:lvl1pPr marL="0" indent="0" algn="ctr">
              <a:buFontTx/>
              <a:buNone/>
              <a:defRPr sz="2800" b="1">
                <a:latin typeface="Calibri" panose="020F0502020204030204" pitchFamily="34" charset="0"/>
                <a:cs typeface="Calibri" panose="020F0502020204030204" pitchFamily="34" charset="0"/>
              </a:defRPr>
            </a:lvl1pPr>
          </a:lstStyle>
          <a:p>
            <a:pPr lvl="0"/>
            <a:r>
              <a:rPr lang="en-US" altLang="en-US" noProof="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DDA5B-7038-422D-BBED-3A349F31B80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7AC4307-1BDE-4546-9B43-09632A9A294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DB9662-68B3-4ACE-AF3A-3D0B43266D7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A98C7D9-DFB9-46CC-8745-A6BA79D1E27C}"/>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951C8D9-37C7-42A0-930B-C2447C56028A}"/>
              </a:ext>
            </a:extLst>
          </p:cNvPr>
          <p:cNvSpPr>
            <a:spLocks noGrp="1"/>
          </p:cNvSpPr>
          <p:nvPr>
            <p:ph type="sldNum" sz="quarter" idx="12"/>
          </p:nvPr>
        </p:nvSpPr>
        <p:spPr/>
        <p:txBody>
          <a:bodyPr/>
          <a:lstStyle>
            <a:lvl1pPr>
              <a:defRPr/>
            </a:lvl1pPr>
          </a:lstStyle>
          <a:p>
            <a:fld id="{E3B9667C-89D4-4C32-B71C-61E9630D1143}" type="slidenum">
              <a:rPr lang="en-US" altLang="en-US"/>
              <a:pPr/>
              <a:t>‹#›</a:t>
            </a:fld>
            <a:endParaRPr lang="en-US" altLang="en-US"/>
          </a:p>
        </p:txBody>
      </p:sp>
    </p:spTree>
    <p:extLst>
      <p:ext uri="{BB962C8B-B14F-4D97-AF65-F5344CB8AC3E}">
        <p14:creationId xmlns:p14="http://schemas.microsoft.com/office/powerpoint/2010/main" val="2962390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713CF3D-0573-4F92-84FF-61D2F55CEB99}"/>
              </a:ext>
            </a:extLst>
          </p:cNvPr>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8F8F661-089A-4E5B-8F30-EBDA85726B60}"/>
              </a:ext>
            </a:extLst>
          </p:cNvPr>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CC6B00-B3FC-4106-A31A-D558A4AEFF0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6121AC3-248D-4DF3-A6E1-13E31421D7FF}"/>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3699957-1F1D-4F8E-9600-52F703C0FC1A}"/>
              </a:ext>
            </a:extLst>
          </p:cNvPr>
          <p:cNvSpPr>
            <a:spLocks noGrp="1"/>
          </p:cNvSpPr>
          <p:nvPr>
            <p:ph type="sldNum" sz="quarter" idx="12"/>
          </p:nvPr>
        </p:nvSpPr>
        <p:spPr/>
        <p:txBody>
          <a:bodyPr/>
          <a:lstStyle>
            <a:lvl1pPr>
              <a:defRPr/>
            </a:lvl1pPr>
          </a:lstStyle>
          <a:p>
            <a:fld id="{707F9D13-A956-4EFA-B287-FE1BCA3D84EE}" type="slidenum">
              <a:rPr lang="en-US" altLang="en-US"/>
              <a:pPr/>
              <a:t>‹#›</a:t>
            </a:fld>
            <a:endParaRPr lang="en-US" altLang="en-US"/>
          </a:p>
        </p:txBody>
      </p:sp>
    </p:spTree>
    <p:extLst>
      <p:ext uri="{BB962C8B-B14F-4D97-AF65-F5344CB8AC3E}">
        <p14:creationId xmlns:p14="http://schemas.microsoft.com/office/powerpoint/2010/main" val="953617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33EE5-C538-4600-9CE5-FFFBF56EA26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C70730B-A398-4714-A7F5-4D6DF321832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CE9941-7F9E-4840-A1CA-5B41B8090D3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6AC405C0-8E60-4B93-9D65-F231C3945D9E}"/>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A9DF7E25-A402-4C61-B90D-235082917CC6}"/>
              </a:ext>
            </a:extLst>
          </p:cNvPr>
          <p:cNvSpPr>
            <a:spLocks noGrp="1"/>
          </p:cNvSpPr>
          <p:nvPr>
            <p:ph type="sldNum" sz="quarter" idx="12"/>
          </p:nvPr>
        </p:nvSpPr>
        <p:spPr/>
        <p:txBody>
          <a:bodyPr/>
          <a:lstStyle>
            <a:lvl1pPr>
              <a:defRPr/>
            </a:lvl1pPr>
          </a:lstStyle>
          <a:p>
            <a:fld id="{A5202D31-4A8B-419C-8BD0-1B055E1A9411}" type="slidenum">
              <a:rPr lang="en-US" altLang="en-US"/>
              <a:pPr/>
              <a:t>‹#›</a:t>
            </a:fld>
            <a:endParaRPr lang="en-US" altLang="en-US"/>
          </a:p>
        </p:txBody>
      </p:sp>
    </p:spTree>
    <p:extLst>
      <p:ext uri="{BB962C8B-B14F-4D97-AF65-F5344CB8AC3E}">
        <p14:creationId xmlns:p14="http://schemas.microsoft.com/office/powerpoint/2010/main" val="270768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26A48-3CAA-4B47-B676-B30ABCF31C20}"/>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71819AE-19B6-4924-ABE0-39E13F854908}"/>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25BF5F50-0AA4-4F72-9817-B091E4551173}"/>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104DAE67-605B-4D32-94B7-8B37E2BFE6D3}"/>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04CE03BD-5611-4C76-AE1A-72807D37A313}"/>
              </a:ext>
            </a:extLst>
          </p:cNvPr>
          <p:cNvSpPr>
            <a:spLocks noGrp="1"/>
          </p:cNvSpPr>
          <p:nvPr>
            <p:ph type="sldNum" sz="quarter" idx="12"/>
          </p:nvPr>
        </p:nvSpPr>
        <p:spPr/>
        <p:txBody>
          <a:bodyPr/>
          <a:lstStyle>
            <a:lvl1pPr>
              <a:defRPr/>
            </a:lvl1pPr>
          </a:lstStyle>
          <a:p>
            <a:fld id="{BDFFDEA5-344A-4A56-8FED-03CE539C1B0A}" type="slidenum">
              <a:rPr lang="en-US" altLang="en-US"/>
              <a:pPr/>
              <a:t>‹#›</a:t>
            </a:fld>
            <a:endParaRPr lang="en-US" altLang="en-US"/>
          </a:p>
        </p:txBody>
      </p:sp>
    </p:spTree>
    <p:extLst>
      <p:ext uri="{BB962C8B-B14F-4D97-AF65-F5344CB8AC3E}">
        <p14:creationId xmlns:p14="http://schemas.microsoft.com/office/powerpoint/2010/main" val="1641686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D89D9-7791-4B68-9BA2-5E6A920A61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FC68CB-C0C5-4714-9C38-EFA4F9CAA89A}"/>
              </a:ext>
            </a:extLst>
          </p:cNvPr>
          <p:cNvSpPr>
            <a:spLocks noGrp="1"/>
          </p:cNvSpPr>
          <p:nvPr>
            <p:ph sz="half" idx="1"/>
          </p:nvPr>
        </p:nvSpPr>
        <p:spPr>
          <a:xfrm>
            <a:off x="457200" y="1676400"/>
            <a:ext cx="4038600" cy="4449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94911E-F54B-437F-9C82-7F0EF099DEEE}"/>
              </a:ext>
            </a:extLst>
          </p:cNvPr>
          <p:cNvSpPr>
            <a:spLocks noGrp="1"/>
          </p:cNvSpPr>
          <p:nvPr>
            <p:ph sz="half" idx="2"/>
          </p:nvPr>
        </p:nvSpPr>
        <p:spPr>
          <a:xfrm>
            <a:off x="4648200" y="1676400"/>
            <a:ext cx="4038600" cy="4449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4E58D21-B3BC-4B0A-B28F-D0104BA5770E}"/>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36B98823-26D1-4710-8AC2-0DDDD96F33D1}"/>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260B6A08-CA6B-4761-BE3A-919383C50806}"/>
              </a:ext>
            </a:extLst>
          </p:cNvPr>
          <p:cNvSpPr>
            <a:spLocks noGrp="1"/>
          </p:cNvSpPr>
          <p:nvPr>
            <p:ph type="sldNum" sz="quarter" idx="12"/>
          </p:nvPr>
        </p:nvSpPr>
        <p:spPr/>
        <p:txBody>
          <a:bodyPr/>
          <a:lstStyle>
            <a:lvl1pPr>
              <a:defRPr/>
            </a:lvl1pPr>
          </a:lstStyle>
          <a:p>
            <a:fld id="{F2F26475-1010-424E-8229-608C6F6FCD52}" type="slidenum">
              <a:rPr lang="en-US" altLang="en-US"/>
              <a:pPr/>
              <a:t>‹#›</a:t>
            </a:fld>
            <a:endParaRPr lang="en-US" altLang="en-US"/>
          </a:p>
        </p:txBody>
      </p:sp>
    </p:spTree>
    <p:extLst>
      <p:ext uri="{BB962C8B-B14F-4D97-AF65-F5344CB8AC3E}">
        <p14:creationId xmlns:p14="http://schemas.microsoft.com/office/powerpoint/2010/main" val="3586941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84401-2383-4944-993B-69BE6F1ED079}"/>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C365B40-F326-402F-89E6-D8932D0AE3F6}"/>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A375990-406F-4087-B46F-B2E72E4ACDF8}"/>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0CB56D6-0DE1-40FD-8253-BE3996CD547E}"/>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DEBAF2-1AF2-4431-BCC5-F84F5F683ABE}"/>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61DA544-C0E8-48A6-9986-A93124CBAC68}"/>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1E50AAEE-672E-416B-BD18-BB2FEA3ADC69}"/>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97973913-A3FD-4284-8D23-24F4C36671F3}"/>
              </a:ext>
            </a:extLst>
          </p:cNvPr>
          <p:cNvSpPr>
            <a:spLocks noGrp="1"/>
          </p:cNvSpPr>
          <p:nvPr>
            <p:ph type="sldNum" sz="quarter" idx="12"/>
          </p:nvPr>
        </p:nvSpPr>
        <p:spPr/>
        <p:txBody>
          <a:bodyPr/>
          <a:lstStyle>
            <a:lvl1pPr>
              <a:defRPr/>
            </a:lvl1pPr>
          </a:lstStyle>
          <a:p>
            <a:fld id="{D4284C6E-0F5F-46F1-97C5-59EEE6D01C10}" type="slidenum">
              <a:rPr lang="en-US" altLang="en-US"/>
              <a:pPr/>
              <a:t>‹#›</a:t>
            </a:fld>
            <a:endParaRPr lang="en-US" altLang="en-US"/>
          </a:p>
        </p:txBody>
      </p:sp>
    </p:spTree>
    <p:extLst>
      <p:ext uri="{BB962C8B-B14F-4D97-AF65-F5344CB8AC3E}">
        <p14:creationId xmlns:p14="http://schemas.microsoft.com/office/powerpoint/2010/main" val="2525180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8471A-EDCF-4755-A59C-E2082D69209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948CE87-79C6-48F4-A478-90A9A76AA819}"/>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61981D49-9595-4D63-9C5D-08C6A9654866}"/>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BD58ADB2-796D-4274-89BB-0E4AECC884D0}"/>
              </a:ext>
            </a:extLst>
          </p:cNvPr>
          <p:cNvSpPr>
            <a:spLocks noGrp="1"/>
          </p:cNvSpPr>
          <p:nvPr>
            <p:ph type="sldNum" sz="quarter" idx="12"/>
          </p:nvPr>
        </p:nvSpPr>
        <p:spPr/>
        <p:txBody>
          <a:bodyPr/>
          <a:lstStyle>
            <a:lvl1pPr>
              <a:defRPr/>
            </a:lvl1pPr>
          </a:lstStyle>
          <a:p>
            <a:fld id="{8C7DA5CE-B278-4FF8-9B7C-CC9C8408E950}" type="slidenum">
              <a:rPr lang="en-US" altLang="en-US"/>
              <a:pPr/>
              <a:t>‹#›</a:t>
            </a:fld>
            <a:endParaRPr lang="en-US" altLang="en-US"/>
          </a:p>
        </p:txBody>
      </p:sp>
    </p:spTree>
    <p:extLst>
      <p:ext uri="{BB962C8B-B14F-4D97-AF65-F5344CB8AC3E}">
        <p14:creationId xmlns:p14="http://schemas.microsoft.com/office/powerpoint/2010/main" val="3120535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E59164-0975-4279-8548-137FAC480996}"/>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3BFD6BEB-7C45-48FE-B013-C0023C238D04}"/>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04EFFC80-FE9A-4B99-9615-4D099C33CE0E}"/>
              </a:ext>
            </a:extLst>
          </p:cNvPr>
          <p:cNvSpPr>
            <a:spLocks noGrp="1"/>
          </p:cNvSpPr>
          <p:nvPr>
            <p:ph type="sldNum" sz="quarter" idx="12"/>
          </p:nvPr>
        </p:nvSpPr>
        <p:spPr/>
        <p:txBody>
          <a:bodyPr/>
          <a:lstStyle>
            <a:lvl1pPr>
              <a:defRPr/>
            </a:lvl1pPr>
          </a:lstStyle>
          <a:p>
            <a:fld id="{3D4100C1-3CBD-42E0-B99E-99C12975A651}" type="slidenum">
              <a:rPr lang="en-US" altLang="en-US"/>
              <a:pPr/>
              <a:t>‹#›</a:t>
            </a:fld>
            <a:endParaRPr lang="en-US" altLang="en-US"/>
          </a:p>
        </p:txBody>
      </p:sp>
    </p:spTree>
    <p:extLst>
      <p:ext uri="{BB962C8B-B14F-4D97-AF65-F5344CB8AC3E}">
        <p14:creationId xmlns:p14="http://schemas.microsoft.com/office/powerpoint/2010/main" val="2701515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1A25C-615A-4B3B-AAA6-266DCD6CA5C9}"/>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78E3DDD-A16F-4F50-8523-AE8337B9922D}"/>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8436149-D4D8-44CC-A9FB-2712C4EBFCD3}"/>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442710-FF8A-4534-8055-ECBC942E158E}"/>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08341315-54A4-4615-AC39-5C6DF1547AFB}"/>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6C8CE54-9ADB-4098-B913-15FB335CECFF}"/>
              </a:ext>
            </a:extLst>
          </p:cNvPr>
          <p:cNvSpPr>
            <a:spLocks noGrp="1"/>
          </p:cNvSpPr>
          <p:nvPr>
            <p:ph type="sldNum" sz="quarter" idx="12"/>
          </p:nvPr>
        </p:nvSpPr>
        <p:spPr/>
        <p:txBody>
          <a:bodyPr/>
          <a:lstStyle>
            <a:lvl1pPr>
              <a:defRPr/>
            </a:lvl1pPr>
          </a:lstStyle>
          <a:p>
            <a:fld id="{A7D43D4D-822D-4347-AFA2-8774CB83346E}" type="slidenum">
              <a:rPr lang="en-US" altLang="en-US"/>
              <a:pPr/>
              <a:t>‹#›</a:t>
            </a:fld>
            <a:endParaRPr lang="en-US" altLang="en-US"/>
          </a:p>
        </p:txBody>
      </p:sp>
    </p:spTree>
    <p:extLst>
      <p:ext uri="{BB962C8B-B14F-4D97-AF65-F5344CB8AC3E}">
        <p14:creationId xmlns:p14="http://schemas.microsoft.com/office/powerpoint/2010/main" val="3701770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B672C-7F83-42B2-86D5-14EDA1AF42B0}"/>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0622C72-04AE-4DFC-AF2B-6683D3878346}"/>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28C2AE5-FE35-4853-A8A8-4C1452EC898B}"/>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561956-386E-4E0E-AA17-F43CC383A66E}"/>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6A877334-E613-462B-AE25-A782AE2910B3}"/>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E8ED54DA-E73D-4AB7-B89F-24D5F7B51255}"/>
              </a:ext>
            </a:extLst>
          </p:cNvPr>
          <p:cNvSpPr>
            <a:spLocks noGrp="1"/>
          </p:cNvSpPr>
          <p:nvPr>
            <p:ph type="sldNum" sz="quarter" idx="12"/>
          </p:nvPr>
        </p:nvSpPr>
        <p:spPr/>
        <p:txBody>
          <a:bodyPr/>
          <a:lstStyle>
            <a:lvl1pPr>
              <a:defRPr/>
            </a:lvl1pPr>
          </a:lstStyle>
          <a:p>
            <a:fld id="{0261F212-1E7E-4C0F-934D-864D52081C50}" type="slidenum">
              <a:rPr lang="en-US" altLang="en-US"/>
              <a:pPr/>
              <a:t>‹#›</a:t>
            </a:fld>
            <a:endParaRPr lang="en-US" altLang="en-US"/>
          </a:p>
        </p:txBody>
      </p:sp>
    </p:spTree>
    <p:extLst>
      <p:ext uri="{BB962C8B-B14F-4D97-AF65-F5344CB8AC3E}">
        <p14:creationId xmlns:p14="http://schemas.microsoft.com/office/powerpoint/2010/main" val="326880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75000"/>
            <a:alpha val="86000"/>
          </a:schemeClr>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C37604B-EF75-4278-871B-B89364C598E6}"/>
              </a:ext>
            </a:extLst>
          </p:cNvPr>
          <p:cNvSpPr>
            <a:spLocks noGrp="1" noChangeArrowheads="1"/>
          </p:cNvSpPr>
          <p:nvPr>
            <p:ph type="title"/>
          </p:nvPr>
        </p:nvSpPr>
        <p:spPr bwMode="auto">
          <a:xfrm>
            <a:off x="457200" y="274638"/>
            <a:ext cx="8229600" cy="1173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7" name="Rectangle 3">
            <a:extLst>
              <a:ext uri="{FF2B5EF4-FFF2-40B4-BE49-F238E27FC236}">
                <a16:creationId xmlns:a16="http://schemas.microsoft.com/office/drawing/2014/main" id="{F1FA109D-1F43-4754-944D-F529DB590C91}"/>
              </a:ext>
            </a:extLst>
          </p:cNvPr>
          <p:cNvSpPr>
            <a:spLocks noGrp="1" noChangeArrowheads="1"/>
          </p:cNvSpPr>
          <p:nvPr>
            <p:ph type="body" idx="1"/>
          </p:nvPr>
        </p:nvSpPr>
        <p:spPr bwMode="auto">
          <a:xfrm>
            <a:off x="457200" y="1676400"/>
            <a:ext cx="8229600" cy="4449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54F873D8-9AC0-427F-A435-015A6A72F831}"/>
              </a:ext>
            </a:extLst>
          </p:cNvPr>
          <p:cNvSpPr>
            <a:spLocks noGrp="1" noChangeArrowheads="1"/>
          </p:cNvSpPr>
          <p:nvPr>
            <p:ph type="dt" sz="half" idx="2"/>
          </p:nvPr>
        </p:nvSpPr>
        <p:spPr bwMode="auto">
          <a:xfrm>
            <a:off x="457200" y="6477000"/>
            <a:ext cx="2133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a:extLst>
              <a:ext uri="{FF2B5EF4-FFF2-40B4-BE49-F238E27FC236}">
                <a16:creationId xmlns:a16="http://schemas.microsoft.com/office/drawing/2014/main" id="{2807ED0B-7D63-479C-B7FC-10D1F71775B3}"/>
              </a:ext>
            </a:extLst>
          </p:cNvPr>
          <p:cNvSpPr>
            <a:spLocks noGrp="1" noChangeArrowheads="1"/>
          </p:cNvSpPr>
          <p:nvPr>
            <p:ph type="ftr" sz="quarter" idx="3"/>
          </p:nvPr>
        </p:nvSpPr>
        <p:spPr bwMode="auto">
          <a:xfrm>
            <a:off x="3124200" y="6477000"/>
            <a:ext cx="2895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a:extLst>
              <a:ext uri="{FF2B5EF4-FFF2-40B4-BE49-F238E27FC236}">
                <a16:creationId xmlns:a16="http://schemas.microsoft.com/office/drawing/2014/main" id="{14AE8341-E03B-482A-B65A-8292A3536FFD}"/>
              </a:ext>
            </a:extLst>
          </p:cNvPr>
          <p:cNvSpPr>
            <a:spLocks noGrp="1" noChangeArrowheads="1"/>
          </p:cNvSpPr>
          <p:nvPr>
            <p:ph type="sldNum" sz="quarter" idx="4"/>
          </p:nvPr>
        </p:nvSpPr>
        <p:spPr bwMode="auto">
          <a:xfrm>
            <a:off x="6553200" y="6477000"/>
            <a:ext cx="2133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2018F09C-7583-42EA-81D1-1DC0C02814F8}"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000" kern="1200">
          <a:solidFill>
            <a:schemeClr val="tx1"/>
          </a:solidFill>
          <a:latin typeface="+mj-lt"/>
          <a:ea typeface="+mj-ea"/>
          <a:cs typeface="+mj-cs"/>
        </a:defRPr>
      </a:lvl1pPr>
      <a:lvl2pPr algn="ctr" rtl="0" fontAlgn="base">
        <a:spcBef>
          <a:spcPct val="0"/>
        </a:spcBef>
        <a:spcAft>
          <a:spcPct val="0"/>
        </a:spcAft>
        <a:defRPr sz="4000">
          <a:solidFill>
            <a:schemeClr val="tx1"/>
          </a:solidFill>
          <a:latin typeface="Impact" panose="020B0806030902050204" pitchFamily="34" charset="0"/>
        </a:defRPr>
      </a:lvl2pPr>
      <a:lvl3pPr algn="ctr" rtl="0" fontAlgn="base">
        <a:spcBef>
          <a:spcPct val="0"/>
        </a:spcBef>
        <a:spcAft>
          <a:spcPct val="0"/>
        </a:spcAft>
        <a:defRPr sz="4000">
          <a:solidFill>
            <a:schemeClr val="tx1"/>
          </a:solidFill>
          <a:latin typeface="Impact" panose="020B0806030902050204" pitchFamily="34" charset="0"/>
        </a:defRPr>
      </a:lvl3pPr>
      <a:lvl4pPr algn="ctr" rtl="0" fontAlgn="base">
        <a:spcBef>
          <a:spcPct val="0"/>
        </a:spcBef>
        <a:spcAft>
          <a:spcPct val="0"/>
        </a:spcAft>
        <a:defRPr sz="4000">
          <a:solidFill>
            <a:schemeClr val="tx1"/>
          </a:solidFill>
          <a:latin typeface="Impact" panose="020B0806030902050204" pitchFamily="34" charset="0"/>
        </a:defRPr>
      </a:lvl4pPr>
      <a:lvl5pPr algn="ctr" rtl="0" fontAlgn="base">
        <a:spcBef>
          <a:spcPct val="0"/>
        </a:spcBef>
        <a:spcAft>
          <a:spcPct val="0"/>
        </a:spcAft>
        <a:defRPr sz="4000">
          <a:solidFill>
            <a:schemeClr val="tx1"/>
          </a:solidFill>
          <a:latin typeface="Impact" panose="020B0806030902050204" pitchFamily="34" charset="0"/>
        </a:defRPr>
      </a:lvl5pPr>
      <a:lvl6pPr marL="457200" algn="ctr" rtl="0" fontAlgn="base">
        <a:spcBef>
          <a:spcPct val="0"/>
        </a:spcBef>
        <a:spcAft>
          <a:spcPct val="0"/>
        </a:spcAft>
        <a:defRPr sz="4000">
          <a:solidFill>
            <a:schemeClr val="tx1"/>
          </a:solidFill>
          <a:latin typeface="Impact" panose="020B0806030902050204" pitchFamily="34" charset="0"/>
        </a:defRPr>
      </a:lvl6pPr>
      <a:lvl7pPr marL="914400" algn="ctr" rtl="0" fontAlgn="base">
        <a:spcBef>
          <a:spcPct val="0"/>
        </a:spcBef>
        <a:spcAft>
          <a:spcPct val="0"/>
        </a:spcAft>
        <a:defRPr sz="4000">
          <a:solidFill>
            <a:schemeClr val="tx1"/>
          </a:solidFill>
          <a:latin typeface="Impact" panose="020B0806030902050204" pitchFamily="34" charset="0"/>
        </a:defRPr>
      </a:lvl7pPr>
      <a:lvl8pPr marL="1371600" algn="ctr" rtl="0" fontAlgn="base">
        <a:spcBef>
          <a:spcPct val="0"/>
        </a:spcBef>
        <a:spcAft>
          <a:spcPct val="0"/>
        </a:spcAft>
        <a:defRPr sz="4000">
          <a:solidFill>
            <a:schemeClr val="tx1"/>
          </a:solidFill>
          <a:latin typeface="Impact" panose="020B0806030902050204" pitchFamily="34" charset="0"/>
        </a:defRPr>
      </a:lvl8pPr>
      <a:lvl9pPr marL="1828800" algn="ctr" rtl="0" fontAlgn="base">
        <a:spcBef>
          <a:spcPct val="0"/>
        </a:spcBef>
        <a:spcAft>
          <a:spcPct val="0"/>
        </a:spcAft>
        <a:defRPr sz="4000">
          <a:solidFill>
            <a:schemeClr val="tx1"/>
          </a:solidFill>
          <a:latin typeface="Impact" panose="020B0806030902050204" pitchFamily="34" charset="0"/>
        </a:defRPr>
      </a:lvl9pPr>
    </p:titleStyle>
    <p:bodyStyle>
      <a:lvl1pPr marL="342900" indent="-342900" algn="l" rtl="0" fontAlgn="base">
        <a:spcBef>
          <a:spcPct val="20000"/>
        </a:spcBef>
        <a:spcAft>
          <a:spcPct val="0"/>
        </a:spcAft>
        <a:buClr>
          <a:schemeClr val="accent2"/>
        </a:buClr>
        <a:buChar char="•"/>
        <a:defRPr sz="3200" kern="1200">
          <a:solidFill>
            <a:schemeClr val="tx2"/>
          </a:solidFill>
          <a:latin typeface="+mn-lt"/>
          <a:ea typeface="+mn-ea"/>
          <a:cs typeface="+mn-cs"/>
        </a:defRPr>
      </a:lvl1pPr>
      <a:lvl2pPr marL="742950" indent="-285750" algn="l" rtl="0" fontAlgn="base">
        <a:spcBef>
          <a:spcPct val="20000"/>
        </a:spcBef>
        <a:spcAft>
          <a:spcPct val="0"/>
        </a:spcAft>
        <a:buClr>
          <a:schemeClr val="tx2"/>
        </a:buClr>
        <a:buFont typeface="Arial" panose="020B0604020202020204" pitchFamily="34" charset="0"/>
        <a:buChar char="–"/>
        <a:defRPr sz="2800" kern="1200">
          <a:solidFill>
            <a:schemeClr val="tx2"/>
          </a:solidFill>
          <a:latin typeface="+mn-lt"/>
          <a:ea typeface="+mn-ea"/>
          <a:cs typeface="+mn-cs"/>
        </a:defRPr>
      </a:lvl2pPr>
      <a:lvl3pPr marL="1143000" indent="-228600" algn="l" rtl="0" fontAlgn="base">
        <a:spcBef>
          <a:spcPct val="20000"/>
        </a:spcBef>
        <a:spcAft>
          <a:spcPct val="0"/>
        </a:spcAft>
        <a:buClr>
          <a:schemeClr val="tx2"/>
        </a:buClr>
        <a:buChar char="•"/>
        <a:defRPr sz="2400" kern="1200">
          <a:solidFill>
            <a:schemeClr val="tx2"/>
          </a:solidFill>
          <a:latin typeface="+mn-lt"/>
          <a:ea typeface="+mn-ea"/>
          <a:cs typeface="+mn-cs"/>
        </a:defRPr>
      </a:lvl3pPr>
      <a:lvl4pPr marL="1600200" indent="-228600" algn="l" rtl="0" fontAlgn="base">
        <a:spcBef>
          <a:spcPct val="20000"/>
        </a:spcBef>
        <a:spcAft>
          <a:spcPct val="0"/>
        </a:spcAft>
        <a:buClr>
          <a:schemeClr val="tx2"/>
        </a:buClr>
        <a:buChar char="–"/>
        <a:defRPr sz="2000" kern="1200">
          <a:solidFill>
            <a:schemeClr val="tx2"/>
          </a:solidFill>
          <a:latin typeface="+mn-lt"/>
          <a:ea typeface="+mn-ea"/>
          <a:cs typeface="+mn-cs"/>
        </a:defRPr>
      </a:lvl4pPr>
      <a:lvl5pPr marL="2057400" indent="-228600" algn="l" rtl="0" fontAlgn="base">
        <a:spcBef>
          <a:spcPct val="20000"/>
        </a:spcBef>
        <a:spcAft>
          <a:spcPct val="0"/>
        </a:spcAft>
        <a:buClr>
          <a:schemeClr val="tx2"/>
        </a:buClr>
        <a:buChar char="»"/>
        <a:defRPr sz="20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alpha val="86000"/>
          </a:schemeClr>
        </a:solidFill>
        <a:effectLst/>
      </p:bgPr>
    </p:bg>
    <p:spTree>
      <p:nvGrpSpPr>
        <p:cNvPr id="1" name=""/>
        <p:cNvGrpSpPr/>
        <p:nvPr/>
      </p:nvGrpSpPr>
      <p:grpSpPr>
        <a:xfrm>
          <a:off x="0" y="0"/>
          <a:ext cx="0" cy="0"/>
          <a:chOff x="0" y="0"/>
          <a:chExt cx="0" cy="0"/>
        </a:xfrm>
      </p:grpSpPr>
      <p:sp>
        <p:nvSpPr>
          <p:cNvPr id="7172" name="Rectangle 4">
            <a:extLst>
              <a:ext uri="{FF2B5EF4-FFF2-40B4-BE49-F238E27FC236}">
                <a16:creationId xmlns:a16="http://schemas.microsoft.com/office/drawing/2014/main" id="{B57FA419-16C2-4C96-B89A-074BFF783D5F}"/>
              </a:ext>
            </a:extLst>
          </p:cNvPr>
          <p:cNvSpPr>
            <a:spLocks noGrp="1" noChangeArrowheads="1"/>
          </p:cNvSpPr>
          <p:nvPr>
            <p:ph type="ctrTitle"/>
          </p:nvPr>
        </p:nvSpPr>
        <p:spPr/>
        <p:txBody>
          <a:bodyPr/>
          <a:lstStyle/>
          <a:p>
            <a:r>
              <a:rPr lang="en-US" altLang="en-US" sz="8000" dirty="0"/>
              <a:t>James 5:7-8</a:t>
            </a:r>
          </a:p>
        </p:txBody>
      </p:sp>
      <p:sp>
        <p:nvSpPr>
          <p:cNvPr id="7173" name="Rectangle 5">
            <a:extLst>
              <a:ext uri="{FF2B5EF4-FFF2-40B4-BE49-F238E27FC236}">
                <a16:creationId xmlns:a16="http://schemas.microsoft.com/office/drawing/2014/main" id="{003BD173-CCDE-48F0-B166-EE34745F63E0}"/>
              </a:ext>
            </a:extLst>
          </p:cNvPr>
          <p:cNvSpPr>
            <a:spLocks noGrp="1" noChangeArrowheads="1"/>
          </p:cNvSpPr>
          <p:nvPr>
            <p:ph type="subTitle" idx="1"/>
          </p:nvPr>
        </p:nvSpPr>
        <p:spPr/>
        <p:txBody>
          <a:bodyPr lIns="182880" tIns="0" rIns="182880" bIns="0" anchor="ctr" anchorCtr="0"/>
          <a:lstStyle/>
          <a:p>
            <a:r>
              <a:rPr lang="en-US" altLang="en-US" sz="3200" dirty="0">
                <a:solidFill>
                  <a:schemeClr val="tx1"/>
                </a:solidFill>
              </a:rPr>
              <a:t>“Therefore be patient, brethren, until the coming of the Lord. See how the farmer waits for the precious fruit of the earth, waiting patiently for it until it receives the early and latter rain. You also be patient. Establish your hearts, for the coming of the Lord is at hand.”</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7172"/>
                                        </p:tgtEl>
                                        <p:attrNameLst>
                                          <p:attrName>style.visibility</p:attrName>
                                        </p:attrNameLst>
                                      </p:cBhvr>
                                      <p:to>
                                        <p:strVal val="visible"/>
                                      </p:to>
                                    </p:set>
                                    <p:anim calcmode="lin" valueType="num">
                                      <p:cBhvr>
                                        <p:cTn id="7" dur="1000" fill="hold"/>
                                        <p:tgtEl>
                                          <p:spTgt spid="7172"/>
                                        </p:tgtEl>
                                        <p:attrNameLst>
                                          <p:attrName>ppt_w</p:attrName>
                                        </p:attrNameLst>
                                      </p:cBhvr>
                                      <p:tavLst>
                                        <p:tav tm="0">
                                          <p:val>
                                            <p:strVal val="#ppt_w*0.70"/>
                                          </p:val>
                                        </p:tav>
                                        <p:tav tm="100000">
                                          <p:val>
                                            <p:strVal val="#ppt_w"/>
                                          </p:val>
                                        </p:tav>
                                      </p:tavLst>
                                    </p:anim>
                                    <p:anim calcmode="lin" valueType="num">
                                      <p:cBhvr>
                                        <p:cTn id="8" dur="1000" fill="hold"/>
                                        <p:tgtEl>
                                          <p:spTgt spid="7172"/>
                                        </p:tgtEl>
                                        <p:attrNameLst>
                                          <p:attrName>ppt_h</p:attrName>
                                        </p:attrNameLst>
                                      </p:cBhvr>
                                      <p:tavLst>
                                        <p:tav tm="0">
                                          <p:val>
                                            <p:strVal val="#ppt_h"/>
                                          </p:val>
                                        </p:tav>
                                        <p:tav tm="100000">
                                          <p:val>
                                            <p:strVal val="#ppt_h"/>
                                          </p:val>
                                        </p:tav>
                                      </p:tavLst>
                                    </p:anim>
                                    <p:animEffect transition="in" filter="fade">
                                      <p:cBhvr>
                                        <p:cTn id="9" dur="1000"/>
                                        <p:tgtEl>
                                          <p:spTgt spid="717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173">
                                            <p:bg/>
                                          </p:spTgt>
                                        </p:tgtEl>
                                        <p:attrNameLst>
                                          <p:attrName>style.visibility</p:attrName>
                                        </p:attrNameLst>
                                      </p:cBhvr>
                                      <p:to>
                                        <p:strVal val="visible"/>
                                      </p:to>
                                    </p:set>
                                    <p:animEffect transition="in" filter="fade">
                                      <p:cBhvr>
                                        <p:cTn id="14" dur="1000"/>
                                        <p:tgtEl>
                                          <p:spTgt spid="7173">
                                            <p:bg/>
                                          </p:spTgt>
                                        </p:tgtEl>
                                      </p:cBhvr>
                                    </p:animEffect>
                                    <p:anim calcmode="lin" valueType="num">
                                      <p:cBhvr>
                                        <p:cTn id="15" dur="1000" fill="hold"/>
                                        <p:tgtEl>
                                          <p:spTgt spid="7173">
                                            <p:bg/>
                                          </p:spTgt>
                                        </p:tgtEl>
                                        <p:attrNameLst>
                                          <p:attrName>ppt_x</p:attrName>
                                        </p:attrNameLst>
                                      </p:cBhvr>
                                      <p:tavLst>
                                        <p:tav tm="0">
                                          <p:val>
                                            <p:strVal val="#ppt_x"/>
                                          </p:val>
                                        </p:tav>
                                        <p:tav tm="100000">
                                          <p:val>
                                            <p:strVal val="#ppt_x"/>
                                          </p:val>
                                        </p:tav>
                                      </p:tavLst>
                                    </p:anim>
                                    <p:anim calcmode="lin" valueType="num">
                                      <p:cBhvr>
                                        <p:cTn id="16" dur="1000" fill="hold"/>
                                        <p:tgtEl>
                                          <p:spTgt spid="7173">
                                            <p:bg/>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7173">
                                            <p:txEl>
                                              <p:pRg st="0" end="0"/>
                                            </p:txEl>
                                          </p:spTgt>
                                        </p:tgtEl>
                                        <p:attrNameLst>
                                          <p:attrName>style.visibility</p:attrName>
                                        </p:attrNameLst>
                                      </p:cBhvr>
                                      <p:to>
                                        <p:strVal val="visible"/>
                                      </p:to>
                                    </p:set>
                                    <p:animEffect transition="in" filter="fade">
                                      <p:cBhvr>
                                        <p:cTn id="19" dur="1000"/>
                                        <p:tgtEl>
                                          <p:spTgt spid="7173">
                                            <p:txEl>
                                              <p:pRg st="0" end="0"/>
                                            </p:txEl>
                                          </p:spTgt>
                                        </p:tgtEl>
                                      </p:cBhvr>
                                    </p:animEffect>
                                    <p:anim calcmode="lin" valueType="num">
                                      <p:cBhvr>
                                        <p:cTn id="20" dur="1000" fill="hold"/>
                                        <p:tgtEl>
                                          <p:spTgt spid="7173">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717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p:bldP spid="7173" grpId="0" uiExpand="1"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alpha val="86000"/>
          </a:schemeClr>
        </a:solidFill>
        <a:effectLst/>
      </p:bgPr>
    </p:bg>
    <p:spTree>
      <p:nvGrpSpPr>
        <p:cNvPr id="1" name=""/>
        <p:cNvGrpSpPr/>
        <p:nvPr/>
      </p:nvGrpSpPr>
      <p:grpSpPr>
        <a:xfrm>
          <a:off x="0" y="0"/>
          <a:ext cx="0" cy="0"/>
          <a:chOff x="0" y="0"/>
          <a:chExt cx="0" cy="0"/>
        </a:xfrm>
      </p:grpSpPr>
      <p:sp>
        <p:nvSpPr>
          <p:cNvPr id="13316" name="Rectangle 4">
            <a:extLst>
              <a:ext uri="{FF2B5EF4-FFF2-40B4-BE49-F238E27FC236}">
                <a16:creationId xmlns:a16="http://schemas.microsoft.com/office/drawing/2014/main" id="{74FC9E85-1BE6-4521-859E-3112D9169BD4}"/>
              </a:ext>
            </a:extLst>
          </p:cNvPr>
          <p:cNvSpPr>
            <a:spLocks noGrp="1" noChangeArrowheads="1"/>
          </p:cNvSpPr>
          <p:nvPr>
            <p:ph type="title"/>
          </p:nvPr>
        </p:nvSpPr>
        <p:spPr/>
        <p:txBody>
          <a:bodyPr/>
          <a:lstStyle/>
          <a:p>
            <a:r>
              <a:rPr lang="en-US" altLang="en-US" sz="5000" b="1" dirty="0">
                <a:latin typeface="Calibri" panose="020F0502020204030204" pitchFamily="34" charset="0"/>
                <a:cs typeface="Calibri" panose="020F0502020204030204" pitchFamily="34" charset="0"/>
              </a:rPr>
              <a:t>“Until the Coming of the Lord”</a:t>
            </a:r>
            <a:br>
              <a:rPr lang="en-US" altLang="en-US" sz="4400" b="1" dirty="0">
                <a:latin typeface="Calibri" panose="020F0502020204030204" pitchFamily="34" charset="0"/>
                <a:cs typeface="Calibri" panose="020F0502020204030204" pitchFamily="34" charset="0"/>
              </a:rPr>
            </a:br>
            <a:r>
              <a:rPr lang="en-US" altLang="en-US" b="1" dirty="0">
                <a:latin typeface="Calibri" panose="020F0502020204030204" pitchFamily="34" charset="0"/>
                <a:cs typeface="Calibri" panose="020F0502020204030204" pitchFamily="34" charset="0"/>
              </a:rPr>
              <a:t>James 5:7-8</a:t>
            </a:r>
          </a:p>
        </p:txBody>
      </p:sp>
      <p:sp>
        <p:nvSpPr>
          <p:cNvPr id="13318" name="AutoShape 6">
            <a:extLst>
              <a:ext uri="{FF2B5EF4-FFF2-40B4-BE49-F238E27FC236}">
                <a16:creationId xmlns:a16="http://schemas.microsoft.com/office/drawing/2014/main" id="{403D7307-47FD-4F26-A501-DF055730B805}"/>
              </a:ext>
            </a:extLst>
          </p:cNvPr>
          <p:cNvSpPr>
            <a:spLocks noChangeArrowheads="1"/>
          </p:cNvSpPr>
          <p:nvPr/>
        </p:nvSpPr>
        <p:spPr bwMode="gray">
          <a:xfrm>
            <a:off x="762000" y="1981200"/>
            <a:ext cx="7772400" cy="657225"/>
          </a:xfrm>
          <a:prstGeom prst="roundRect">
            <a:avLst>
              <a:gd name="adj" fmla="val 49106"/>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28575">
            <a:solidFill>
              <a:schemeClr val="tx1"/>
            </a:solidFill>
            <a:round/>
            <a:headEnd/>
            <a:tailEnd/>
          </a:ln>
          <a:effectLst/>
        </p:spPr>
        <p:txBody>
          <a:bodyPr wrap="none" anchor="ctr"/>
          <a:lstStyle/>
          <a:p>
            <a:r>
              <a:rPr lang="en-US" altLang="en-US" sz="3400" b="1" dirty="0">
                <a:latin typeface="Calibri" panose="020F0502020204030204" pitchFamily="34" charset="0"/>
                <a:cs typeface="Calibri" panose="020F0502020204030204" pitchFamily="34" charset="0"/>
              </a:rPr>
              <a:t>1. Be Patient – James 5:7-8</a:t>
            </a:r>
            <a:r>
              <a:rPr lang="en-US" altLang="en-US" sz="2400" b="1" dirty="0">
                <a:latin typeface="Calibri" panose="020F0502020204030204" pitchFamily="34" charset="0"/>
                <a:cs typeface="Calibri" panose="020F0502020204030204" pitchFamily="34" charset="0"/>
              </a:rPr>
              <a:t> </a:t>
            </a:r>
          </a:p>
        </p:txBody>
      </p:sp>
      <p:sp>
        <p:nvSpPr>
          <p:cNvPr id="13319" name="AutoShape 7">
            <a:extLst>
              <a:ext uri="{FF2B5EF4-FFF2-40B4-BE49-F238E27FC236}">
                <a16:creationId xmlns:a16="http://schemas.microsoft.com/office/drawing/2014/main" id="{64493E8C-4C93-4447-BD63-846B0DC7A0BE}"/>
              </a:ext>
            </a:extLst>
          </p:cNvPr>
          <p:cNvSpPr>
            <a:spLocks noChangeArrowheads="1"/>
          </p:cNvSpPr>
          <p:nvPr/>
        </p:nvSpPr>
        <p:spPr bwMode="gray">
          <a:xfrm>
            <a:off x="762000" y="2895600"/>
            <a:ext cx="7772400" cy="657225"/>
          </a:xfrm>
          <a:prstGeom prst="roundRect">
            <a:avLst>
              <a:gd name="adj" fmla="val 49106"/>
            </a:avLst>
          </a:prstGeom>
          <a:gradFill rotWithShape="1">
            <a:gsLst>
              <a:gs pos="0">
                <a:schemeClr val="accent2">
                  <a:gamma/>
                  <a:shade val="46275"/>
                  <a:invGamma/>
                </a:schemeClr>
              </a:gs>
              <a:gs pos="50000">
                <a:schemeClr val="accent2"/>
              </a:gs>
              <a:gs pos="100000">
                <a:schemeClr val="accent2">
                  <a:gamma/>
                  <a:shade val="46275"/>
                  <a:invGamma/>
                </a:schemeClr>
              </a:gs>
            </a:gsLst>
            <a:lin ang="5400000" scaled="1"/>
          </a:gradFill>
          <a:ln w="28575">
            <a:solidFill>
              <a:schemeClr val="tx1"/>
            </a:solidFill>
            <a:round/>
            <a:headEnd/>
            <a:tailEnd/>
          </a:ln>
          <a:effectLst/>
        </p:spPr>
        <p:txBody>
          <a:bodyPr wrap="none" anchor="ctr"/>
          <a:lstStyle/>
          <a:p>
            <a:r>
              <a:rPr lang="en-US" altLang="en-US" sz="3400" b="1" dirty="0">
                <a:latin typeface="Calibri" panose="020F0502020204030204" pitchFamily="34" charset="0"/>
                <a:cs typeface="Calibri" panose="020F0502020204030204" pitchFamily="34" charset="0"/>
              </a:rPr>
              <a:t>2. Establish Your Heart – James 5:8</a:t>
            </a:r>
            <a:r>
              <a:rPr lang="en-US" altLang="en-US" sz="2400" b="1" dirty="0">
                <a:latin typeface="Calibri" panose="020F0502020204030204" pitchFamily="34" charset="0"/>
                <a:cs typeface="Calibri" panose="020F0502020204030204" pitchFamily="34" charset="0"/>
              </a:rPr>
              <a:t> </a:t>
            </a:r>
          </a:p>
        </p:txBody>
      </p:sp>
      <p:sp>
        <p:nvSpPr>
          <p:cNvPr id="13320" name="AutoShape 8">
            <a:extLst>
              <a:ext uri="{FF2B5EF4-FFF2-40B4-BE49-F238E27FC236}">
                <a16:creationId xmlns:a16="http://schemas.microsoft.com/office/drawing/2014/main" id="{7CA093B7-E316-481D-B408-224F52692794}"/>
              </a:ext>
            </a:extLst>
          </p:cNvPr>
          <p:cNvSpPr>
            <a:spLocks noChangeArrowheads="1"/>
          </p:cNvSpPr>
          <p:nvPr/>
        </p:nvSpPr>
        <p:spPr bwMode="gray">
          <a:xfrm>
            <a:off x="762000" y="3810000"/>
            <a:ext cx="7772400" cy="657225"/>
          </a:xfrm>
          <a:prstGeom prst="roundRect">
            <a:avLst>
              <a:gd name="adj" fmla="val 49106"/>
            </a:avLst>
          </a:prstGeom>
          <a:gradFill rotWithShape="1">
            <a:gsLst>
              <a:gs pos="0">
                <a:schemeClr val="hlink">
                  <a:gamma/>
                  <a:shade val="46275"/>
                  <a:invGamma/>
                </a:schemeClr>
              </a:gs>
              <a:gs pos="50000">
                <a:schemeClr val="hlink"/>
              </a:gs>
              <a:gs pos="100000">
                <a:schemeClr val="hlink">
                  <a:gamma/>
                  <a:shade val="46275"/>
                  <a:invGamma/>
                </a:schemeClr>
              </a:gs>
            </a:gsLst>
            <a:lin ang="5400000" scaled="1"/>
          </a:gradFill>
          <a:ln w="28575">
            <a:solidFill>
              <a:schemeClr val="tx1"/>
            </a:solidFill>
            <a:round/>
            <a:headEnd/>
            <a:tailEnd/>
          </a:ln>
          <a:effectLst/>
        </p:spPr>
        <p:txBody>
          <a:bodyPr wrap="none" anchor="ctr"/>
          <a:lstStyle/>
          <a:p>
            <a:r>
              <a:rPr lang="en-US" altLang="en-US" sz="3400" b="1" dirty="0">
                <a:latin typeface="Calibri" panose="020F0502020204030204" pitchFamily="34" charset="0"/>
                <a:cs typeface="Calibri" panose="020F0502020204030204" pitchFamily="34" charset="0"/>
              </a:rPr>
              <a:t>3. Look for Day of the Lord – 2 Pet 3:10-12</a:t>
            </a:r>
            <a:r>
              <a:rPr lang="en-US" altLang="en-US" sz="2400" b="1" dirty="0">
                <a:latin typeface="Calibri" panose="020F0502020204030204" pitchFamily="34" charset="0"/>
                <a:cs typeface="Calibri" panose="020F0502020204030204" pitchFamily="34" charset="0"/>
              </a:rPr>
              <a:t> </a:t>
            </a:r>
          </a:p>
        </p:txBody>
      </p:sp>
      <p:sp>
        <p:nvSpPr>
          <p:cNvPr id="13321" name="AutoShape 9">
            <a:extLst>
              <a:ext uri="{FF2B5EF4-FFF2-40B4-BE49-F238E27FC236}">
                <a16:creationId xmlns:a16="http://schemas.microsoft.com/office/drawing/2014/main" id="{88160067-29C9-4E91-9DA9-350C0487BCE1}"/>
              </a:ext>
            </a:extLst>
          </p:cNvPr>
          <p:cNvSpPr>
            <a:spLocks noChangeArrowheads="1"/>
          </p:cNvSpPr>
          <p:nvPr/>
        </p:nvSpPr>
        <p:spPr bwMode="gray">
          <a:xfrm>
            <a:off x="762000" y="4724400"/>
            <a:ext cx="7772400" cy="657225"/>
          </a:xfrm>
          <a:prstGeom prst="roundRect">
            <a:avLst>
              <a:gd name="adj" fmla="val 49106"/>
            </a:avLst>
          </a:prstGeom>
          <a:gradFill rotWithShape="1">
            <a:gsLst>
              <a:gs pos="0">
                <a:schemeClr val="folHlink">
                  <a:gamma/>
                  <a:shade val="46275"/>
                  <a:invGamma/>
                </a:schemeClr>
              </a:gs>
              <a:gs pos="50000">
                <a:schemeClr val="folHlink"/>
              </a:gs>
              <a:gs pos="100000">
                <a:schemeClr val="folHlink">
                  <a:gamma/>
                  <a:shade val="46275"/>
                  <a:invGamma/>
                </a:schemeClr>
              </a:gs>
            </a:gsLst>
            <a:lin ang="5400000" scaled="1"/>
          </a:gradFill>
          <a:ln w="28575">
            <a:solidFill>
              <a:schemeClr val="tx1"/>
            </a:solidFill>
            <a:round/>
            <a:headEnd/>
            <a:tailEnd/>
          </a:ln>
          <a:effectLst/>
        </p:spPr>
        <p:txBody>
          <a:bodyPr wrap="none" anchor="ctr"/>
          <a:lstStyle/>
          <a:p>
            <a:r>
              <a:rPr lang="en-US" altLang="en-US" sz="3400" b="1" spc="-100" dirty="0">
                <a:latin typeface="Calibri" panose="020F0502020204030204" pitchFamily="34" charset="0"/>
                <a:cs typeface="Calibri" panose="020F0502020204030204" pitchFamily="34" charset="0"/>
              </a:rPr>
              <a:t>4. Hasten Day of the Lord  - 2 Peter 3:10-12 </a:t>
            </a:r>
            <a:r>
              <a:rPr lang="en-US" altLang="en-US" sz="2400" b="1" spc="-100" dirty="0">
                <a:latin typeface="Calibri" panose="020F0502020204030204" pitchFamily="34" charset="0"/>
                <a:cs typeface="Calibri" panose="020F0502020204030204" pitchFamily="34" charset="0"/>
              </a:rPr>
              <a:t> </a:t>
            </a:r>
          </a:p>
        </p:txBody>
      </p:sp>
      <p:sp>
        <p:nvSpPr>
          <p:cNvPr id="13322" name="AutoShape 10">
            <a:extLst>
              <a:ext uri="{FF2B5EF4-FFF2-40B4-BE49-F238E27FC236}">
                <a16:creationId xmlns:a16="http://schemas.microsoft.com/office/drawing/2014/main" id="{B6E24EB4-C1E2-4D3A-BC38-E7A91896BCCF}"/>
              </a:ext>
            </a:extLst>
          </p:cNvPr>
          <p:cNvSpPr>
            <a:spLocks noChangeArrowheads="1"/>
          </p:cNvSpPr>
          <p:nvPr/>
        </p:nvSpPr>
        <p:spPr bwMode="gray">
          <a:xfrm>
            <a:off x="762000" y="5638800"/>
            <a:ext cx="7772400" cy="657225"/>
          </a:xfrm>
          <a:prstGeom prst="roundRect">
            <a:avLst>
              <a:gd name="adj" fmla="val 49106"/>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28575">
            <a:solidFill>
              <a:schemeClr val="tx1"/>
            </a:solidFill>
            <a:round/>
            <a:headEnd/>
            <a:tailEnd/>
          </a:ln>
          <a:effectLst/>
        </p:spPr>
        <p:txBody>
          <a:bodyPr wrap="none" anchor="ctr"/>
          <a:lstStyle/>
          <a:p>
            <a:r>
              <a:rPr lang="en-US" altLang="en-US" sz="3400" b="1" dirty="0">
                <a:latin typeface="Calibri" panose="020F0502020204030204" pitchFamily="34" charset="0"/>
                <a:cs typeface="Calibri" panose="020F0502020204030204" pitchFamily="34" charset="0"/>
              </a:rPr>
              <a:t>5. Proclaim Lord’s Death – 1 Cor 11:23-26</a:t>
            </a:r>
            <a:r>
              <a:rPr lang="en-US" altLang="en-US" sz="2400" b="1" dirty="0">
                <a:latin typeface="Calibri" panose="020F0502020204030204" pitchFamily="34" charset="0"/>
                <a:cs typeface="Calibri" panose="020F0502020204030204" pitchFamily="34" charset="0"/>
              </a:rPr>
              <a: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3316"/>
                                        </p:tgtEl>
                                        <p:attrNameLst>
                                          <p:attrName>style.visibility</p:attrName>
                                        </p:attrNameLst>
                                      </p:cBhvr>
                                      <p:to>
                                        <p:strVal val="visible"/>
                                      </p:to>
                                    </p:set>
                                    <p:anim calcmode="lin" valueType="num">
                                      <p:cBhvr>
                                        <p:cTn id="7" dur="1000" fill="hold"/>
                                        <p:tgtEl>
                                          <p:spTgt spid="13316"/>
                                        </p:tgtEl>
                                        <p:attrNameLst>
                                          <p:attrName>ppt_w</p:attrName>
                                        </p:attrNameLst>
                                      </p:cBhvr>
                                      <p:tavLst>
                                        <p:tav tm="0">
                                          <p:val>
                                            <p:strVal val="#ppt_w*0.70"/>
                                          </p:val>
                                        </p:tav>
                                        <p:tav tm="100000">
                                          <p:val>
                                            <p:strVal val="#ppt_w"/>
                                          </p:val>
                                        </p:tav>
                                      </p:tavLst>
                                    </p:anim>
                                    <p:anim calcmode="lin" valueType="num">
                                      <p:cBhvr>
                                        <p:cTn id="8" dur="1000" fill="hold"/>
                                        <p:tgtEl>
                                          <p:spTgt spid="13316"/>
                                        </p:tgtEl>
                                        <p:attrNameLst>
                                          <p:attrName>ppt_h</p:attrName>
                                        </p:attrNameLst>
                                      </p:cBhvr>
                                      <p:tavLst>
                                        <p:tav tm="0">
                                          <p:val>
                                            <p:strVal val="#ppt_h"/>
                                          </p:val>
                                        </p:tav>
                                        <p:tav tm="100000">
                                          <p:val>
                                            <p:strVal val="#ppt_h"/>
                                          </p:val>
                                        </p:tav>
                                      </p:tavLst>
                                    </p:anim>
                                    <p:animEffect transition="in" filter="fade">
                                      <p:cBhvr>
                                        <p:cTn id="9" dur="1000"/>
                                        <p:tgtEl>
                                          <p:spTgt spid="13316"/>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8"/>
                                        </p:tgtEl>
                                        <p:attrNameLst>
                                          <p:attrName>style.visibility</p:attrName>
                                        </p:attrNameLst>
                                      </p:cBhvr>
                                      <p:to>
                                        <p:strVal val="visible"/>
                                      </p:to>
                                    </p:set>
                                    <p:animEffect transition="in" filter="fade">
                                      <p:cBhvr>
                                        <p:cTn id="14" dur="1000"/>
                                        <p:tgtEl>
                                          <p:spTgt spid="13318"/>
                                        </p:tgtEl>
                                      </p:cBhvr>
                                    </p:animEffect>
                                    <p:anim calcmode="lin" valueType="num">
                                      <p:cBhvr>
                                        <p:cTn id="15" dur="1000" fill="hold"/>
                                        <p:tgtEl>
                                          <p:spTgt spid="13318"/>
                                        </p:tgtEl>
                                        <p:attrNameLst>
                                          <p:attrName>ppt_x</p:attrName>
                                        </p:attrNameLst>
                                      </p:cBhvr>
                                      <p:tavLst>
                                        <p:tav tm="0">
                                          <p:val>
                                            <p:strVal val="#ppt_x"/>
                                          </p:val>
                                        </p:tav>
                                        <p:tav tm="100000">
                                          <p:val>
                                            <p:strVal val="#ppt_x"/>
                                          </p:val>
                                        </p:tav>
                                      </p:tavLst>
                                    </p:anim>
                                    <p:anim calcmode="lin" valueType="num">
                                      <p:cBhvr>
                                        <p:cTn id="16" dur="1000" fill="hold"/>
                                        <p:tgtEl>
                                          <p:spTgt spid="13318"/>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9"/>
                                        </p:tgtEl>
                                        <p:attrNameLst>
                                          <p:attrName>style.visibility</p:attrName>
                                        </p:attrNameLst>
                                      </p:cBhvr>
                                      <p:to>
                                        <p:strVal val="visible"/>
                                      </p:to>
                                    </p:set>
                                    <p:animEffect transition="in" filter="fade">
                                      <p:cBhvr>
                                        <p:cTn id="21" dur="1000"/>
                                        <p:tgtEl>
                                          <p:spTgt spid="13319"/>
                                        </p:tgtEl>
                                      </p:cBhvr>
                                    </p:animEffect>
                                    <p:anim calcmode="lin" valueType="num">
                                      <p:cBhvr>
                                        <p:cTn id="22" dur="1000" fill="hold"/>
                                        <p:tgtEl>
                                          <p:spTgt spid="13319"/>
                                        </p:tgtEl>
                                        <p:attrNameLst>
                                          <p:attrName>ppt_x</p:attrName>
                                        </p:attrNameLst>
                                      </p:cBhvr>
                                      <p:tavLst>
                                        <p:tav tm="0">
                                          <p:val>
                                            <p:strVal val="#ppt_x"/>
                                          </p:val>
                                        </p:tav>
                                        <p:tav tm="100000">
                                          <p:val>
                                            <p:strVal val="#ppt_x"/>
                                          </p:val>
                                        </p:tav>
                                      </p:tavLst>
                                    </p:anim>
                                    <p:anim calcmode="lin" valueType="num">
                                      <p:cBhvr>
                                        <p:cTn id="23" dur="1000" fill="hold"/>
                                        <p:tgtEl>
                                          <p:spTgt spid="13319"/>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320"/>
                                        </p:tgtEl>
                                        <p:attrNameLst>
                                          <p:attrName>style.visibility</p:attrName>
                                        </p:attrNameLst>
                                      </p:cBhvr>
                                      <p:to>
                                        <p:strVal val="visible"/>
                                      </p:to>
                                    </p:set>
                                    <p:animEffect transition="in" filter="fade">
                                      <p:cBhvr>
                                        <p:cTn id="28" dur="1000"/>
                                        <p:tgtEl>
                                          <p:spTgt spid="13320"/>
                                        </p:tgtEl>
                                      </p:cBhvr>
                                    </p:animEffect>
                                    <p:anim calcmode="lin" valueType="num">
                                      <p:cBhvr>
                                        <p:cTn id="29" dur="1000" fill="hold"/>
                                        <p:tgtEl>
                                          <p:spTgt spid="13320"/>
                                        </p:tgtEl>
                                        <p:attrNameLst>
                                          <p:attrName>ppt_x</p:attrName>
                                        </p:attrNameLst>
                                      </p:cBhvr>
                                      <p:tavLst>
                                        <p:tav tm="0">
                                          <p:val>
                                            <p:strVal val="#ppt_x"/>
                                          </p:val>
                                        </p:tav>
                                        <p:tav tm="100000">
                                          <p:val>
                                            <p:strVal val="#ppt_x"/>
                                          </p:val>
                                        </p:tav>
                                      </p:tavLst>
                                    </p:anim>
                                    <p:anim calcmode="lin" valueType="num">
                                      <p:cBhvr>
                                        <p:cTn id="30" dur="1000" fill="hold"/>
                                        <p:tgtEl>
                                          <p:spTgt spid="13320"/>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3321"/>
                                        </p:tgtEl>
                                        <p:attrNameLst>
                                          <p:attrName>style.visibility</p:attrName>
                                        </p:attrNameLst>
                                      </p:cBhvr>
                                      <p:to>
                                        <p:strVal val="visible"/>
                                      </p:to>
                                    </p:set>
                                    <p:animEffect transition="in" filter="fade">
                                      <p:cBhvr>
                                        <p:cTn id="35" dur="1000"/>
                                        <p:tgtEl>
                                          <p:spTgt spid="13321"/>
                                        </p:tgtEl>
                                      </p:cBhvr>
                                    </p:animEffect>
                                    <p:anim calcmode="lin" valueType="num">
                                      <p:cBhvr>
                                        <p:cTn id="36" dur="1000" fill="hold"/>
                                        <p:tgtEl>
                                          <p:spTgt spid="13321"/>
                                        </p:tgtEl>
                                        <p:attrNameLst>
                                          <p:attrName>ppt_x</p:attrName>
                                        </p:attrNameLst>
                                      </p:cBhvr>
                                      <p:tavLst>
                                        <p:tav tm="0">
                                          <p:val>
                                            <p:strVal val="#ppt_x"/>
                                          </p:val>
                                        </p:tav>
                                        <p:tav tm="100000">
                                          <p:val>
                                            <p:strVal val="#ppt_x"/>
                                          </p:val>
                                        </p:tav>
                                      </p:tavLst>
                                    </p:anim>
                                    <p:anim calcmode="lin" valueType="num">
                                      <p:cBhvr>
                                        <p:cTn id="37" dur="1000" fill="hold"/>
                                        <p:tgtEl>
                                          <p:spTgt spid="13321"/>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3322"/>
                                        </p:tgtEl>
                                        <p:attrNameLst>
                                          <p:attrName>style.visibility</p:attrName>
                                        </p:attrNameLst>
                                      </p:cBhvr>
                                      <p:to>
                                        <p:strVal val="visible"/>
                                      </p:to>
                                    </p:set>
                                    <p:animEffect transition="in" filter="fade">
                                      <p:cBhvr>
                                        <p:cTn id="42" dur="1000"/>
                                        <p:tgtEl>
                                          <p:spTgt spid="13322"/>
                                        </p:tgtEl>
                                      </p:cBhvr>
                                    </p:animEffect>
                                    <p:anim calcmode="lin" valueType="num">
                                      <p:cBhvr>
                                        <p:cTn id="43" dur="1000" fill="hold"/>
                                        <p:tgtEl>
                                          <p:spTgt spid="13322"/>
                                        </p:tgtEl>
                                        <p:attrNameLst>
                                          <p:attrName>ppt_x</p:attrName>
                                        </p:attrNameLst>
                                      </p:cBhvr>
                                      <p:tavLst>
                                        <p:tav tm="0">
                                          <p:val>
                                            <p:strVal val="#ppt_x"/>
                                          </p:val>
                                        </p:tav>
                                        <p:tav tm="100000">
                                          <p:val>
                                            <p:strVal val="#ppt_x"/>
                                          </p:val>
                                        </p:tav>
                                      </p:tavLst>
                                    </p:anim>
                                    <p:anim calcmode="lin" valueType="num">
                                      <p:cBhvr>
                                        <p:cTn id="44" dur="1000" fill="hold"/>
                                        <p:tgtEl>
                                          <p:spTgt spid="133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p:bldP spid="13318" grpId="0" animBg="1"/>
      <p:bldP spid="13319" grpId="0" animBg="1"/>
      <p:bldP spid="13320" grpId="0" animBg="1"/>
      <p:bldP spid="13321" grpId="0" animBg="1"/>
      <p:bldP spid="1332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75000"/>
            <a:alpha val="86000"/>
          </a:schemeClr>
        </a:solidFill>
        <a:effectLst/>
      </p:bgPr>
    </p:bg>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D96F510C-0EC1-451A-838E-334732A4D909}"/>
              </a:ext>
            </a:extLst>
          </p:cNvPr>
          <p:cNvSpPr>
            <a:spLocks noGrp="1" noChangeArrowheads="1"/>
          </p:cNvSpPr>
          <p:nvPr>
            <p:ph type="title"/>
          </p:nvPr>
        </p:nvSpPr>
        <p:spPr/>
        <p:txBody>
          <a:bodyPr/>
          <a:lstStyle/>
          <a:p>
            <a:r>
              <a:rPr lang="en-US" altLang="en-US" sz="5000" b="1" dirty="0">
                <a:latin typeface="Calibri" panose="020F0502020204030204" pitchFamily="34" charset="0"/>
                <a:cs typeface="Calibri" panose="020F0502020204030204" pitchFamily="34" charset="0"/>
              </a:rPr>
              <a:t>“Until the Coming of the Lord”</a:t>
            </a:r>
            <a:br>
              <a:rPr lang="en-US" altLang="en-US" sz="4400" b="1" dirty="0">
                <a:latin typeface="Calibri" panose="020F0502020204030204" pitchFamily="34" charset="0"/>
                <a:cs typeface="Calibri" panose="020F0502020204030204" pitchFamily="34" charset="0"/>
              </a:rPr>
            </a:br>
            <a:r>
              <a:rPr lang="en-US" altLang="en-US" b="1" dirty="0">
                <a:latin typeface="Calibri" panose="020F0502020204030204" pitchFamily="34" charset="0"/>
                <a:cs typeface="Calibri" panose="020F0502020204030204" pitchFamily="34" charset="0"/>
              </a:rPr>
              <a:t>James 5:7-8</a:t>
            </a:r>
          </a:p>
        </p:txBody>
      </p:sp>
      <p:sp>
        <p:nvSpPr>
          <p:cNvPr id="51203" name="AutoShape 3">
            <a:extLst>
              <a:ext uri="{FF2B5EF4-FFF2-40B4-BE49-F238E27FC236}">
                <a16:creationId xmlns:a16="http://schemas.microsoft.com/office/drawing/2014/main" id="{68A086C6-4875-4E4B-8C18-0A0875BA99C3}"/>
              </a:ext>
            </a:extLst>
          </p:cNvPr>
          <p:cNvSpPr>
            <a:spLocks noChangeArrowheads="1"/>
          </p:cNvSpPr>
          <p:nvPr/>
        </p:nvSpPr>
        <p:spPr bwMode="gray">
          <a:xfrm>
            <a:off x="762000" y="1981200"/>
            <a:ext cx="7772400" cy="657225"/>
          </a:xfrm>
          <a:prstGeom prst="roundRect">
            <a:avLst>
              <a:gd name="adj" fmla="val 49106"/>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28575">
            <a:solidFill>
              <a:schemeClr val="tx1"/>
            </a:solidFill>
            <a:round/>
            <a:headEnd/>
            <a:tailEnd/>
          </a:ln>
          <a:effectLst/>
        </p:spPr>
        <p:txBody>
          <a:bodyPr wrap="none" anchor="ctr"/>
          <a:lstStyle/>
          <a:p>
            <a:r>
              <a:rPr lang="en-US" altLang="en-US" sz="3400" b="1" dirty="0">
                <a:latin typeface="Calibri" panose="020F0502020204030204" pitchFamily="34" charset="0"/>
                <a:cs typeface="Calibri" panose="020F0502020204030204" pitchFamily="34" charset="0"/>
              </a:rPr>
              <a:t>6. Complete His Good Work – Phil 1:3-10</a:t>
            </a:r>
            <a:r>
              <a:rPr lang="en-US" altLang="en-US" sz="2400" b="1" dirty="0">
                <a:latin typeface="Calibri" panose="020F0502020204030204" pitchFamily="34" charset="0"/>
                <a:cs typeface="Calibri" panose="020F0502020204030204" pitchFamily="34" charset="0"/>
              </a:rPr>
              <a:t> </a:t>
            </a:r>
          </a:p>
        </p:txBody>
      </p:sp>
      <p:sp>
        <p:nvSpPr>
          <p:cNvPr id="51204" name="AutoShape 4">
            <a:extLst>
              <a:ext uri="{FF2B5EF4-FFF2-40B4-BE49-F238E27FC236}">
                <a16:creationId xmlns:a16="http://schemas.microsoft.com/office/drawing/2014/main" id="{25BE419F-6F07-44E2-A2CC-BD97AA92F378}"/>
              </a:ext>
            </a:extLst>
          </p:cNvPr>
          <p:cNvSpPr>
            <a:spLocks noChangeArrowheads="1"/>
          </p:cNvSpPr>
          <p:nvPr/>
        </p:nvSpPr>
        <p:spPr bwMode="gray">
          <a:xfrm>
            <a:off x="762000" y="2895600"/>
            <a:ext cx="7772400" cy="657225"/>
          </a:xfrm>
          <a:prstGeom prst="roundRect">
            <a:avLst>
              <a:gd name="adj" fmla="val 49106"/>
            </a:avLst>
          </a:prstGeom>
          <a:gradFill rotWithShape="1">
            <a:gsLst>
              <a:gs pos="0">
                <a:schemeClr val="accent2">
                  <a:gamma/>
                  <a:shade val="46275"/>
                  <a:invGamma/>
                </a:schemeClr>
              </a:gs>
              <a:gs pos="50000">
                <a:schemeClr val="accent2"/>
              </a:gs>
              <a:gs pos="100000">
                <a:schemeClr val="accent2">
                  <a:gamma/>
                  <a:shade val="46275"/>
                  <a:invGamma/>
                </a:schemeClr>
              </a:gs>
            </a:gsLst>
            <a:lin ang="5400000" scaled="1"/>
          </a:gradFill>
          <a:ln w="28575">
            <a:solidFill>
              <a:schemeClr val="tx1"/>
            </a:solidFill>
            <a:round/>
            <a:headEnd/>
            <a:tailEnd/>
          </a:ln>
          <a:effectLst/>
        </p:spPr>
        <p:txBody>
          <a:bodyPr wrap="none" anchor="ctr"/>
          <a:lstStyle/>
          <a:p>
            <a:r>
              <a:rPr lang="en-US" altLang="en-US" sz="3400" b="1" dirty="0">
                <a:latin typeface="Calibri" panose="020F0502020204030204" pitchFamily="34" charset="0"/>
                <a:cs typeface="Calibri" panose="020F0502020204030204" pitchFamily="34" charset="0"/>
              </a:rPr>
              <a:t>7. Be Sincere – Philippians 1:10</a:t>
            </a:r>
            <a:r>
              <a:rPr lang="en-US" altLang="en-US" sz="2400" b="1" dirty="0">
                <a:latin typeface="Calibri" panose="020F0502020204030204" pitchFamily="34" charset="0"/>
                <a:cs typeface="Calibri" panose="020F0502020204030204" pitchFamily="34" charset="0"/>
              </a:rPr>
              <a:t> </a:t>
            </a:r>
          </a:p>
        </p:txBody>
      </p:sp>
      <p:sp>
        <p:nvSpPr>
          <p:cNvPr id="51205" name="AutoShape 5">
            <a:extLst>
              <a:ext uri="{FF2B5EF4-FFF2-40B4-BE49-F238E27FC236}">
                <a16:creationId xmlns:a16="http://schemas.microsoft.com/office/drawing/2014/main" id="{335A132B-CEBE-4C9F-B744-6872F587A207}"/>
              </a:ext>
            </a:extLst>
          </p:cNvPr>
          <p:cNvSpPr>
            <a:spLocks noChangeArrowheads="1"/>
          </p:cNvSpPr>
          <p:nvPr/>
        </p:nvSpPr>
        <p:spPr bwMode="gray">
          <a:xfrm>
            <a:off x="762000" y="3810000"/>
            <a:ext cx="7772400" cy="657225"/>
          </a:xfrm>
          <a:prstGeom prst="roundRect">
            <a:avLst>
              <a:gd name="adj" fmla="val 49106"/>
            </a:avLst>
          </a:prstGeom>
          <a:gradFill rotWithShape="1">
            <a:gsLst>
              <a:gs pos="0">
                <a:schemeClr val="hlink">
                  <a:gamma/>
                  <a:shade val="46275"/>
                  <a:invGamma/>
                </a:schemeClr>
              </a:gs>
              <a:gs pos="50000">
                <a:schemeClr val="hlink"/>
              </a:gs>
              <a:gs pos="100000">
                <a:schemeClr val="hlink">
                  <a:gamma/>
                  <a:shade val="46275"/>
                  <a:invGamma/>
                </a:schemeClr>
              </a:gs>
            </a:gsLst>
            <a:lin ang="5400000" scaled="1"/>
          </a:gradFill>
          <a:ln w="28575">
            <a:solidFill>
              <a:schemeClr val="tx1"/>
            </a:solidFill>
            <a:round/>
            <a:headEnd/>
            <a:tailEnd/>
          </a:ln>
          <a:effectLst/>
        </p:spPr>
        <p:txBody>
          <a:bodyPr wrap="none" anchor="ctr"/>
          <a:lstStyle/>
          <a:p>
            <a:r>
              <a:rPr lang="en-US" altLang="en-US" sz="3400" b="1" dirty="0">
                <a:latin typeface="Calibri" panose="020F0502020204030204" pitchFamily="34" charset="0"/>
                <a:cs typeface="Calibri" panose="020F0502020204030204" pitchFamily="34" charset="0"/>
              </a:rPr>
              <a:t>8. Be Without Offense – Phil 1:10</a:t>
            </a:r>
            <a:r>
              <a:rPr lang="en-US" altLang="en-US" sz="2400" b="1" dirty="0">
                <a:latin typeface="Calibri" panose="020F0502020204030204" pitchFamily="34" charset="0"/>
                <a:cs typeface="Calibri" panose="020F0502020204030204" pitchFamily="34" charset="0"/>
              </a:rPr>
              <a:t> </a:t>
            </a:r>
          </a:p>
        </p:txBody>
      </p:sp>
      <p:sp>
        <p:nvSpPr>
          <p:cNvPr id="51206" name="AutoShape 6">
            <a:extLst>
              <a:ext uri="{FF2B5EF4-FFF2-40B4-BE49-F238E27FC236}">
                <a16:creationId xmlns:a16="http://schemas.microsoft.com/office/drawing/2014/main" id="{944A138D-E0BA-4ADB-BEE5-F3A791621494}"/>
              </a:ext>
            </a:extLst>
          </p:cNvPr>
          <p:cNvSpPr>
            <a:spLocks noChangeArrowheads="1"/>
          </p:cNvSpPr>
          <p:nvPr/>
        </p:nvSpPr>
        <p:spPr bwMode="gray">
          <a:xfrm>
            <a:off x="762000" y="4724400"/>
            <a:ext cx="7772400" cy="657225"/>
          </a:xfrm>
          <a:prstGeom prst="roundRect">
            <a:avLst>
              <a:gd name="adj" fmla="val 49106"/>
            </a:avLst>
          </a:prstGeom>
          <a:gradFill rotWithShape="1">
            <a:gsLst>
              <a:gs pos="0">
                <a:schemeClr val="folHlink">
                  <a:gamma/>
                  <a:shade val="46275"/>
                  <a:invGamma/>
                </a:schemeClr>
              </a:gs>
              <a:gs pos="50000">
                <a:schemeClr val="folHlink"/>
              </a:gs>
              <a:gs pos="100000">
                <a:schemeClr val="folHlink">
                  <a:gamma/>
                  <a:shade val="46275"/>
                  <a:invGamma/>
                </a:schemeClr>
              </a:gs>
            </a:gsLst>
            <a:lin ang="5400000" scaled="1"/>
          </a:gradFill>
          <a:ln w="28575">
            <a:solidFill>
              <a:schemeClr val="tx1"/>
            </a:solidFill>
            <a:round/>
            <a:headEnd/>
            <a:tailEnd/>
          </a:ln>
          <a:effectLst/>
        </p:spPr>
        <p:txBody>
          <a:bodyPr wrap="none" anchor="ctr"/>
          <a:lstStyle/>
          <a:p>
            <a:r>
              <a:rPr lang="en-US" altLang="en-US" sz="3400" b="1" dirty="0">
                <a:latin typeface="Calibri" panose="020F0502020204030204" pitchFamily="34" charset="0"/>
                <a:cs typeface="Calibri" panose="020F0502020204030204" pitchFamily="34" charset="0"/>
              </a:rPr>
              <a:t>9. Judge Nothing – 1 Corinthians 4:2-5 </a:t>
            </a:r>
            <a:r>
              <a:rPr lang="en-US" altLang="en-US" sz="2400" b="1" dirty="0">
                <a:latin typeface="Calibri" panose="020F0502020204030204" pitchFamily="34" charset="0"/>
                <a:cs typeface="Calibri" panose="020F0502020204030204" pitchFamily="34" charset="0"/>
              </a:rPr>
              <a:t> </a:t>
            </a:r>
          </a:p>
        </p:txBody>
      </p:sp>
      <p:sp>
        <p:nvSpPr>
          <p:cNvPr id="51207" name="AutoShape 7">
            <a:extLst>
              <a:ext uri="{FF2B5EF4-FFF2-40B4-BE49-F238E27FC236}">
                <a16:creationId xmlns:a16="http://schemas.microsoft.com/office/drawing/2014/main" id="{BAD2B57C-3141-4A60-AA8B-EA0F6F9FCD5E}"/>
              </a:ext>
            </a:extLst>
          </p:cNvPr>
          <p:cNvSpPr>
            <a:spLocks noChangeArrowheads="1"/>
          </p:cNvSpPr>
          <p:nvPr/>
        </p:nvSpPr>
        <p:spPr bwMode="gray">
          <a:xfrm>
            <a:off x="762000" y="5638800"/>
            <a:ext cx="7772400" cy="657225"/>
          </a:xfrm>
          <a:prstGeom prst="roundRect">
            <a:avLst>
              <a:gd name="adj" fmla="val 49106"/>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28575">
            <a:solidFill>
              <a:schemeClr val="tx1"/>
            </a:solidFill>
            <a:round/>
            <a:headEnd/>
            <a:tailEnd/>
          </a:ln>
          <a:effectLst/>
        </p:spPr>
        <p:txBody>
          <a:bodyPr wrap="none" anchor="ctr"/>
          <a:lstStyle/>
          <a:p>
            <a:r>
              <a:rPr lang="en-US" altLang="en-US" sz="3400" b="1" dirty="0">
                <a:latin typeface="Calibri" panose="020F0502020204030204" pitchFamily="34" charset="0"/>
                <a:cs typeface="Calibri" panose="020F0502020204030204" pitchFamily="34" charset="0"/>
              </a:rPr>
              <a:t>10. Keep His Commands – 1 Tim 6:13-14</a:t>
            </a:r>
            <a:r>
              <a:rPr lang="en-US" altLang="en-US" sz="2400" b="1" dirty="0">
                <a:latin typeface="Calibri" panose="020F0502020204030204" pitchFamily="34" charset="0"/>
                <a:cs typeface="Calibri" panose="020F0502020204030204" pitchFamily="34" charset="0"/>
              </a:rPr>
              <a:t> </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1203"/>
                                        </p:tgtEl>
                                        <p:attrNameLst>
                                          <p:attrName>style.visibility</p:attrName>
                                        </p:attrNameLst>
                                      </p:cBhvr>
                                      <p:to>
                                        <p:strVal val="visible"/>
                                      </p:to>
                                    </p:set>
                                    <p:animEffect transition="in" filter="fade">
                                      <p:cBhvr>
                                        <p:cTn id="7" dur="1000"/>
                                        <p:tgtEl>
                                          <p:spTgt spid="51203"/>
                                        </p:tgtEl>
                                      </p:cBhvr>
                                    </p:animEffect>
                                    <p:anim calcmode="lin" valueType="num">
                                      <p:cBhvr>
                                        <p:cTn id="8" dur="1000" fill="hold"/>
                                        <p:tgtEl>
                                          <p:spTgt spid="51203"/>
                                        </p:tgtEl>
                                        <p:attrNameLst>
                                          <p:attrName>ppt_x</p:attrName>
                                        </p:attrNameLst>
                                      </p:cBhvr>
                                      <p:tavLst>
                                        <p:tav tm="0">
                                          <p:val>
                                            <p:strVal val="#ppt_x"/>
                                          </p:val>
                                        </p:tav>
                                        <p:tav tm="100000">
                                          <p:val>
                                            <p:strVal val="#ppt_x"/>
                                          </p:val>
                                        </p:tav>
                                      </p:tavLst>
                                    </p:anim>
                                    <p:anim calcmode="lin" valueType="num">
                                      <p:cBhvr>
                                        <p:cTn id="9" dur="1000" fill="hold"/>
                                        <p:tgtEl>
                                          <p:spTgt spid="5120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1204"/>
                                        </p:tgtEl>
                                        <p:attrNameLst>
                                          <p:attrName>style.visibility</p:attrName>
                                        </p:attrNameLst>
                                      </p:cBhvr>
                                      <p:to>
                                        <p:strVal val="visible"/>
                                      </p:to>
                                    </p:set>
                                    <p:animEffect transition="in" filter="fade">
                                      <p:cBhvr>
                                        <p:cTn id="14" dur="1000"/>
                                        <p:tgtEl>
                                          <p:spTgt spid="51204"/>
                                        </p:tgtEl>
                                      </p:cBhvr>
                                    </p:animEffect>
                                    <p:anim calcmode="lin" valueType="num">
                                      <p:cBhvr>
                                        <p:cTn id="15" dur="1000" fill="hold"/>
                                        <p:tgtEl>
                                          <p:spTgt spid="51204"/>
                                        </p:tgtEl>
                                        <p:attrNameLst>
                                          <p:attrName>ppt_x</p:attrName>
                                        </p:attrNameLst>
                                      </p:cBhvr>
                                      <p:tavLst>
                                        <p:tav tm="0">
                                          <p:val>
                                            <p:strVal val="#ppt_x"/>
                                          </p:val>
                                        </p:tav>
                                        <p:tav tm="100000">
                                          <p:val>
                                            <p:strVal val="#ppt_x"/>
                                          </p:val>
                                        </p:tav>
                                      </p:tavLst>
                                    </p:anim>
                                    <p:anim calcmode="lin" valueType="num">
                                      <p:cBhvr>
                                        <p:cTn id="16" dur="1000" fill="hold"/>
                                        <p:tgtEl>
                                          <p:spTgt spid="51204"/>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1205"/>
                                        </p:tgtEl>
                                        <p:attrNameLst>
                                          <p:attrName>style.visibility</p:attrName>
                                        </p:attrNameLst>
                                      </p:cBhvr>
                                      <p:to>
                                        <p:strVal val="visible"/>
                                      </p:to>
                                    </p:set>
                                    <p:animEffect transition="in" filter="fade">
                                      <p:cBhvr>
                                        <p:cTn id="21" dur="1000"/>
                                        <p:tgtEl>
                                          <p:spTgt spid="51205"/>
                                        </p:tgtEl>
                                      </p:cBhvr>
                                    </p:animEffect>
                                    <p:anim calcmode="lin" valueType="num">
                                      <p:cBhvr>
                                        <p:cTn id="22" dur="1000" fill="hold"/>
                                        <p:tgtEl>
                                          <p:spTgt spid="51205"/>
                                        </p:tgtEl>
                                        <p:attrNameLst>
                                          <p:attrName>ppt_x</p:attrName>
                                        </p:attrNameLst>
                                      </p:cBhvr>
                                      <p:tavLst>
                                        <p:tav tm="0">
                                          <p:val>
                                            <p:strVal val="#ppt_x"/>
                                          </p:val>
                                        </p:tav>
                                        <p:tav tm="100000">
                                          <p:val>
                                            <p:strVal val="#ppt_x"/>
                                          </p:val>
                                        </p:tav>
                                      </p:tavLst>
                                    </p:anim>
                                    <p:anim calcmode="lin" valueType="num">
                                      <p:cBhvr>
                                        <p:cTn id="23" dur="1000" fill="hold"/>
                                        <p:tgtEl>
                                          <p:spTgt spid="51205"/>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1206"/>
                                        </p:tgtEl>
                                        <p:attrNameLst>
                                          <p:attrName>style.visibility</p:attrName>
                                        </p:attrNameLst>
                                      </p:cBhvr>
                                      <p:to>
                                        <p:strVal val="visible"/>
                                      </p:to>
                                    </p:set>
                                    <p:animEffect transition="in" filter="fade">
                                      <p:cBhvr>
                                        <p:cTn id="28" dur="1000"/>
                                        <p:tgtEl>
                                          <p:spTgt spid="51206"/>
                                        </p:tgtEl>
                                      </p:cBhvr>
                                    </p:animEffect>
                                    <p:anim calcmode="lin" valueType="num">
                                      <p:cBhvr>
                                        <p:cTn id="29" dur="1000" fill="hold"/>
                                        <p:tgtEl>
                                          <p:spTgt spid="51206"/>
                                        </p:tgtEl>
                                        <p:attrNameLst>
                                          <p:attrName>ppt_x</p:attrName>
                                        </p:attrNameLst>
                                      </p:cBhvr>
                                      <p:tavLst>
                                        <p:tav tm="0">
                                          <p:val>
                                            <p:strVal val="#ppt_x"/>
                                          </p:val>
                                        </p:tav>
                                        <p:tav tm="100000">
                                          <p:val>
                                            <p:strVal val="#ppt_x"/>
                                          </p:val>
                                        </p:tav>
                                      </p:tavLst>
                                    </p:anim>
                                    <p:anim calcmode="lin" valueType="num">
                                      <p:cBhvr>
                                        <p:cTn id="30" dur="1000" fill="hold"/>
                                        <p:tgtEl>
                                          <p:spTgt spid="51206"/>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1207"/>
                                        </p:tgtEl>
                                        <p:attrNameLst>
                                          <p:attrName>style.visibility</p:attrName>
                                        </p:attrNameLst>
                                      </p:cBhvr>
                                      <p:to>
                                        <p:strVal val="visible"/>
                                      </p:to>
                                    </p:set>
                                    <p:animEffect transition="in" filter="fade">
                                      <p:cBhvr>
                                        <p:cTn id="35" dur="1000"/>
                                        <p:tgtEl>
                                          <p:spTgt spid="51207"/>
                                        </p:tgtEl>
                                      </p:cBhvr>
                                    </p:animEffect>
                                    <p:anim calcmode="lin" valueType="num">
                                      <p:cBhvr>
                                        <p:cTn id="36" dur="1000" fill="hold"/>
                                        <p:tgtEl>
                                          <p:spTgt spid="51207"/>
                                        </p:tgtEl>
                                        <p:attrNameLst>
                                          <p:attrName>ppt_x</p:attrName>
                                        </p:attrNameLst>
                                      </p:cBhvr>
                                      <p:tavLst>
                                        <p:tav tm="0">
                                          <p:val>
                                            <p:strVal val="#ppt_x"/>
                                          </p:val>
                                        </p:tav>
                                        <p:tav tm="100000">
                                          <p:val>
                                            <p:strVal val="#ppt_x"/>
                                          </p:val>
                                        </p:tav>
                                      </p:tavLst>
                                    </p:anim>
                                    <p:anim calcmode="lin" valueType="num">
                                      <p:cBhvr>
                                        <p:cTn id="37" dur="1000" fill="hold"/>
                                        <p:tgtEl>
                                          <p:spTgt spid="5120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animBg="1"/>
      <p:bldP spid="51204" grpId="0" animBg="1"/>
      <p:bldP spid="51205" grpId="0" animBg="1"/>
      <p:bldP spid="51206" grpId="0" animBg="1"/>
      <p:bldP spid="5120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75000"/>
            <a:alpha val="86000"/>
          </a:schemeClr>
        </a:solidFill>
        <a:effectLst/>
      </p:bgPr>
    </p:bg>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24410EB4-F84A-422F-9EE0-46B6CBD77547}"/>
              </a:ext>
            </a:extLst>
          </p:cNvPr>
          <p:cNvSpPr>
            <a:spLocks noGrp="1" noChangeArrowheads="1"/>
          </p:cNvSpPr>
          <p:nvPr>
            <p:ph type="title"/>
          </p:nvPr>
        </p:nvSpPr>
        <p:spPr/>
        <p:txBody>
          <a:bodyPr/>
          <a:lstStyle/>
          <a:p>
            <a:r>
              <a:rPr lang="en-US" altLang="en-US" sz="5000" b="1" dirty="0">
                <a:latin typeface="Calibri" panose="020F0502020204030204" pitchFamily="34" charset="0"/>
                <a:cs typeface="Calibri" panose="020F0502020204030204" pitchFamily="34" charset="0"/>
              </a:rPr>
              <a:t>“Until the Coming of the Lord”</a:t>
            </a:r>
            <a:br>
              <a:rPr lang="en-US" altLang="en-US" sz="4400" b="1" dirty="0">
                <a:latin typeface="Calibri" panose="020F0502020204030204" pitchFamily="34" charset="0"/>
                <a:cs typeface="Calibri" panose="020F0502020204030204" pitchFamily="34" charset="0"/>
              </a:rPr>
            </a:br>
            <a:r>
              <a:rPr lang="en-US" altLang="en-US" b="1" dirty="0">
                <a:latin typeface="Calibri" panose="020F0502020204030204" pitchFamily="34" charset="0"/>
                <a:cs typeface="Calibri" panose="020F0502020204030204" pitchFamily="34" charset="0"/>
              </a:rPr>
              <a:t>James 5:7-8</a:t>
            </a:r>
          </a:p>
        </p:txBody>
      </p:sp>
      <p:sp>
        <p:nvSpPr>
          <p:cNvPr id="53251" name="AutoShape 3">
            <a:extLst>
              <a:ext uri="{FF2B5EF4-FFF2-40B4-BE49-F238E27FC236}">
                <a16:creationId xmlns:a16="http://schemas.microsoft.com/office/drawing/2014/main" id="{FE5571EA-B874-4E64-A6F1-7C5F858DD86D}"/>
              </a:ext>
            </a:extLst>
          </p:cNvPr>
          <p:cNvSpPr>
            <a:spLocks noChangeArrowheads="1"/>
          </p:cNvSpPr>
          <p:nvPr/>
        </p:nvSpPr>
        <p:spPr bwMode="gray">
          <a:xfrm>
            <a:off x="762000" y="1981200"/>
            <a:ext cx="7772400" cy="657225"/>
          </a:xfrm>
          <a:prstGeom prst="roundRect">
            <a:avLst>
              <a:gd name="adj" fmla="val 49106"/>
            </a:avLst>
          </a:prstGeom>
          <a:gradFill rotWithShape="1">
            <a:gsLst>
              <a:gs pos="0">
                <a:schemeClr val="accent1">
                  <a:gamma/>
                  <a:shade val="46275"/>
                  <a:invGamma/>
                </a:schemeClr>
              </a:gs>
              <a:gs pos="50000">
                <a:schemeClr val="accent1"/>
              </a:gs>
              <a:gs pos="100000">
                <a:schemeClr val="accent1">
                  <a:gamma/>
                  <a:shade val="46275"/>
                  <a:invGamma/>
                </a:schemeClr>
              </a:gs>
            </a:gsLst>
            <a:lin ang="5400000" scaled="1"/>
          </a:gradFill>
          <a:ln w="28575">
            <a:solidFill>
              <a:schemeClr val="tx1"/>
            </a:solidFill>
            <a:round/>
            <a:headEnd/>
            <a:tailEnd/>
          </a:ln>
          <a:effectLst/>
        </p:spPr>
        <p:txBody>
          <a:bodyPr wrap="none" anchor="ctr"/>
          <a:lstStyle/>
          <a:p>
            <a:r>
              <a:rPr lang="en-US" altLang="en-US" sz="3400" b="1" dirty="0">
                <a:latin typeface="Calibri" panose="020F0502020204030204" pitchFamily="34" charset="0"/>
                <a:cs typeface="Calibri" panose="020F0502020204030204" pitchFamily="34" charset="0"/>
              </a:rPr>
              <a:t>11. Commit Our Souls to Lord – 2 Tim 1:12</a:t>
            </a:r>
            <a:r>
              <a:rPr lang="en-US" altLang="en-US" sz="2400" b="1" dirty="0">
                <a:latin typeface="Calibri" panose="020F0502020204030204" pitchFamily="34" charset="0"/>
                <a:cs typeface="Calibri" panose="020F0502020204030204" pitchFamily="34" charset="0"/>
              </a:rPr>
              <a:t> </a:t>
            </a:r>
          </a:p>
        </p:txBody>
      </p:sp>
      <p:sp>
        <p:nvSpPr>
          <p:cNvPr id="53256" name="Rectangle 8">
            <a:extLst>
              <a:ext uri="{FF2B5EF4-FFF2-40B4-BE49-F238E27FC236}">
                <a16:creationId xmlns:a16="http://schemas.microsoft.com/office/drawing/2014/main" id="{E151443B-4773-4692-BAB1-0ED3D34B77D9}"/>
              </a:ext>
            </a:extLst>
          </p:cNvPr>
          <p:cNvSpPr>
            <a:spLocks noChangeArrowheads="1"/>
          </p:cNvSpPr>
          <p:nvPr/>
        </p:nvSpPr>
        <p:spPr bwMode="black">
          <a:xfrm>
            <a:off x="990600" y="3200400"/>
            <a:ext cx="7086600" cy="3200400"/>
          </a:xfrm>
          <a:prstGeom prst="rect">
            <a:avLst/>
          </a:prstGeom>
          <a:solidFill>
            <a:srgbClr val="333333">
              <a:alpha val="66000"/>
            </a:srgbClr>
          </a:solidFill>
          <a:ln>
            <a:noFill/>
          </a:ln>
          <a:effectLst/>
          <a:extLst>
            <a:ext uri="{91240B29-F687-4F45-9708-019B960494DF}">
              <a14:hiddenLine xmlns:a14="http://schemas.microsoft.com/office/drawing/2010/main" w="9525">
                <a:solidFill>
                  <a:schemeClr val="tx1"/>
                </a:solidFill>
                <a:miter lim="800000"/>
                <a:headEnd/>
                <a:tailEnd/>
              </a14:hiddenLine>
            </a:ext>
          </a:extLst>
        </p:spPr>
        <p:txBody>
          <a:bodyPr/>
          <a:lstStyle>
            <a:lvl1pPr marL="342900" indent="-342900" algn="ctr">
              <a:spcBef>
                <a:spcPct val="20000"/>
              </a:spcBef>
              <a:buClr>
                <a:schemeClr val="accent2"/>
              </a:buClr>
              <a:defRPr sz="2800" b="1">
                <a:solidFill>
                  <a:schemeClr val="tx2"/>
                </a:solidFill>
                <a:latin typeface="Arial" panose="020B0604020202020204" pitchFamily="34" charset="0"/>
              </a:defRPr>
            </a:lvl1pPr>
            <a:lvl2pPr marL="742950" indent="-285750" algn="ctr">
              <a:spcBef>
                <a:spcPct val="20000"/>
              </a:spcBef>
              <a:buClr>
                <a:schemeClr val="tx2"/>
              </a:buClr>
              <a:buFont typeface="Arial" panose="020B0604020202020204" pitchFamily="34" charset="0"/>
              <a:defRPr sz="2800">
                <a:solidFill>
                  <a:schemeClr val="tx2"/>
                </a:solidFill>
                <a:latin typeface="Arial" panose="020B0604020202020204" pitchFamily="34" charset="0"/>
              </a:defRPr>
            </a:lvl2pPr>
            <a:lvl3pPr marL="1143000" indent="-228600" algn="ctr">
              <a:spcBef>
                <a:spcPct val="20000"/>
              </a:spcBef>
              <a:buClr>
                <a:schemeClr val="tx2"/>
              </a:buClr>
              <a:defRPr sz="2400">
                <a:solidFill>
                  <a:schemeClr val="tx2"/>
                </a:solidFill>
                <a:latin typeface="Arial" panose="020B0604020202020204" pitchFamily="34" charset="0"/>
              </a:defRPr>
            </a:lvl3pPr>
            <a:lvl4pPr marL="1600200" indent="-228600" algn="ctr">
              <a:spcBef>
                <a:spcPct val="20000"/>
              </a:spcBef>
              <a:buClr>
                <a:schemeClr val="tx2"/>
              </a:buClr>
              <a:defRPr sz="2000">
                <a:solidFill>
                  <a:schemeClr val="tx2"/>
                </a:solidFill>
                <a:latin typeface="Arial" panose="020B0604020202020204" pitchFamily="34" charset="0"/>
              </a:defRPr>
            </a:lvl4pPr>
            <a:lvl5pPr marL="2057400" indent="-228600" algn="ctr">
              <a:spcBef>
                <a:spcPct val="20000"/>
              </a:spcBef>
              <a:buClr>
                <a:schemeClr val="tx2"/>
              </a:buClr>
              <a:defRPr sz="2000">
                <a:solidFill>
                  <a:schemeClr val="tx2"/>
                </a:solidFill>
                <a:latin typeface="Arial" panose="020B0604020202020204" pitchFamily="34" charset="0"/>
              </a:defRPr>
            </a:lvl5pPr>
            <a:lvl6pPr marL="2514600" indent="-228600" algn="ctr" fontAlgn="base">
              <a:spcBef>
                <a:spcPct val="20000"/>
              </a:spcBef>
              <a:spcAft>
                <a:spcPct val="0"/>
              </a:spcAft>
              <a:buClr>
                <a:schemeClr val="tx2"/>
              </a:buClr>
              <a:defRPr sz="2000">
                <a:solidFill>
                  <a:schemeClr val="tx2"/>
                </a:solidFill>
                <a:latin typeface="Arial" panose="020B0604020202020204" pitchFamily="34" charset="0"/>
              </a:defRPr>
            </a:lvl6pPr>
            <a:lvl7pPr marL="2971800" indent="-228600" algn="ctr" fontAlgn="base">
              <a:spcBef>
                <a:spcPct val="20000"/>
              </a:spcBef>
              <a:spcAft>
                <a:spcPct val="0"/>
              </a:spcAft>
              <a:buClr>
                <a:schemeClr val="tx2"/>
              </a:buClr>
              <a:defRPr sz="2000">
                <a:solidFill>
                  <a:schemeClr val="tx2"/>
                </a:solidFill>
                <a:latin typeface="Arial" panose="020B0604020202020204" pitchFamily="34" charset="0"/>
              </a:defRPr>
            </a:lvl7pPr>
            <a:lvl8pPr marL="3429000" indent="-228600" algn="ctr" fontAlgn="base">
              <a:spcBef>
                <a:spcPct val="20000"/>
              </a:spcBef>
              <a:spcAft>
                <a:spcPct val="0"/>
              </a:spcAft>
              <a:buClr>
                <a:schemeClr val="tx2"/>
              </a:buClr>
              <a:defRPr sz="2000">
                <a:solidFill>
                  <a:schemeClr val="tx2"/>
                </a:solidFill>
                <a:latin typeface="Arial" panose="020B0604020202020204" pitchFamily="34" charset="0"/>
              </a:defRPr>
            </a:lvl8pPr>
            <a:lvl9pPr marL="3886200" indent="-228600" algn="ctr" fontAlgn="base">
              <a:spcBef>
                <a:spcPct val="20000"/>
              </a:spcBef>
              <a:spcAft>
                <a:spcPct val="0"/>
              </a:spcAft>
              <a:buClr>
                <a:schemeClr val="tx2"/>
              </a:buClr>
              <a:defRPr sz="2000">
                <a:solidFill>
                  <a:schemeClr val="tx2"/>
                </a:solidFill>
                <a:latin typeface="Arial" panose="020B0604020202020204" pitchFamily="34" charset="0"/>
              </a:defRPr>
            </a:lvl9pPr>
          </a:lstStyle>
          <a:p>
            <a:pPr marL="15875" indent="-15875">
              <a:lnSpc>
                <a:spcPct val="150000"/>
              </a:lnSpc>
              <a:spcBef>
                <a:spcPct val="50000"/>
              </a:spcBef>
            </a:pPr>
            <a:r>
              <a:rPr lang="en-US" altLang="en-US" sz="4800" dirty="0">
                <a:solidFill>
                  <a:schemeClr val="tx1"/>
                </a:solidFill>
                <a:latin typeface="Calibri" panose="020F0502020204030204" pitchFamily="34" charset="0"/>
                <a:cs typeface="Calibri" panose="020F0502020204030204" pitchFamily="34" charset="0"/>
              </a:rPr>
              <a:t>One Day He Will Return</a:t>
            </a:r>
          </a:p>
          <a:p>
            <a:pPr marL="15875" indent="-15875">
              <a:spcBef>
                <a:spcPct val="25000"/>
              </a:spcBef>
            </a:pPr>
            <a:r>
              <a:rPr lang="en-US" altLang="en-US" sz="4800" dirty="0">
                <a:solidFill>
                  <a:schemeClr val="tx1"/>
                </a:solidFill>
                <a:latin typeface="Calibri" panose="020F0502020204030204" pitchFamily="34" charset="0"/>
                <a:cs typeface="Calibri" panose="020F0502020204030204" pitchFamily="34" charset="0"/>
              </a:rPr>
              <a:t>Are You Ready for That                     Day to Come?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53251"/>
                                        </p:tgtEl>
                                        <p:attrNameLst>
                                          <p:attrName>style.visibility</p:attrName>
                                        </p:attrNameLst>
                                      </p:cBhvr>
                                      <p:to>
                                        <p:strVal val="visible"/>
                                      </p:to>
                                    </p:set>
                                    <p:animEffect transition="in" filter="fade">
                                      <p:cBhvr>
                                        <p:cTn id="7" dur="1000"/>
                                        <p:tgtEl>
                                          <p:spTgt spid="53251"/>
                                        </p:tgtEl>
                                      </p:cBhvr>
                                    </p:animEffect>
                                    <p:anim calcmode="lin" valueType="num">
                                      <p:cBhvr>
                                        <p:cTn id="8" dur="1000" fill="hold"/>
                                        <p:tgtEl>
                                          <p:spTgt spid="53251"/>
                                        </p:tgtEl>
                                        <p:attrNameLst>
                                          <p:attrName>ppt_x</p:attrName>
                                        </p:attrNameLst>
                                      </p:cBhvr>
                                      <p:tavLst>
                                        <p:tav tm="0">
                                          <p:val>
                                            <p:strVal val="#ppt_x"/>
                                          </p:val>
                                        </p:tav>
                                        <p:tav tm="100000">
                                          <p:val>
                                            <p:strVal val="#ppt_x"/>
                                          </p:val>
                                        </p:tav>
                                      </p:tavLst>
                                    </p:anim>
                                    <p:anim calcmode="lin" valueType="num">
                                      <p:cBhvr>
                                        <p:cTn id="9" dur="1000" fill="hold"/>
                                        <p:tgtEl>
                                          <p:spTgt spid="53251"/>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3256">
                                            <p:bg/>
                                          </p:spTgt>
                                        </p:tgtEl>
                                        <p:attrNameLst>
                                          <p:attrName>style.visibility</p:attrName>
                                        </p:attrNameLst>
                                      </p:cBhvr>
                                      <p:to>
                                        <p:strVal val="visible"/>
                                      </p:to>
                                    </p:set>
                                    <p:animEffect transition="in" filter="fade">
                                      <p:cBhvr>
                                        <p:cTn id="14" dur="1000"/>
                                        <p:tgtEl>
                                          <p:spTgt spid="53256">
                                            <p:bg/>
                                          </p:spTgt>
                                        </p:tgtEl>
                                      </p:cBhvr>
                                    </p:animEffect>
                                    <p:anim calcmode="lin" valueType="num">
                                      <p:cBhvr>
                                        <p:cTn id="15" dur="1000" fill="hold"/>
                                        <p:tgtEl>
                                          <p:spTgt spid="53256">
                                            <p:bg/>
                                          </p:spTgt>
                                        </p:tgtEl>
                                        <p:attrNameLst>
                                          <p:attrName>ppt_x</p:attrName>
                                        </p:attrNameLst>
                                      </p:cBhvr>
                                      <p:tavLst>
                                        <p:tav tm="0">
                                          <p:val>
                                            <p:strVal val="#ppt_x"/>
                                          </p:val>
                                        </p:tav>
                                        <p:tav tm="100000">
                                          <p:val>
                                            <p:strVal val="#ppt_x"/>
                                          </p:val>
                                        </p:tav>
                                      </p:tavLst>
                                    </p:anim>
                                    <p:anim calcmode="lin" valueType="num">
                                      <p:cBhvr>
                                        <p:cTn id="16" dur="1000" fill="hold"/>
                                        <p:tgtEl>
                                          <p:spTgt spid="53256">
                                            <p:bg/>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53256">
                                            <p:txEl>
                                              <p:pRg st="0" end="0"/>
                                            </p:txEl>
                                          </p:spTgt>
                                        </p:tgtEl>
                                        <p:attrNameLst>
                                          <p:attrName>style.visibility</p:attrName>
                                        </p:attrNameLst>
                                      </p:cBhvr>
                                      <p:to>
                                        <p:strVal val="visible"/>
                                      </p:to>
                                    </p:set>
                                    <p:animEffect transition="in" filter="fade">
                                      <p:cBhvr>
                                        <p:cTn id="19" dur="1000"/>
                                        <p:tgtEl>
                                          <p:spTgt spid="53256">
                                            <p:txEl>
                                              <p:pRg st="0" end="0"/>
                                            </p:txEl>
                                          </p:spTgt>
                                        </p:tgtEl>
                                      </p:cBhvr>
                                    </p:animEffect>
                                    <p:anim calcmode="lin" valueType="num">
                                      <p:cBhvr>
                                        <p:cTn id="20" dur="1000" fill="hold"/>
                                        <p:tgtEl>
                                          <p:spTgt spid="53256">
                                            <p:txEl>
                                              <p:pRg st="0" end="0"/>
                                            </p:txEl>
                                          </p:spTgt>
                                        </p:tgtEl>
                                        <p:attrNameLst>
                                          <p:attrName>ppt_x</p:attrName>
                                        </p:attrNameLst>
                                      </p:cBhvr>
                                      <p:tavLst>
                                        <p:tav tm="0">
                                          <p:val>
                                            <p:strVal val="#ppt_x"/>
                                          </p:val>
                                        </p:tav>
                                        <p:tav tm="100000">
                                          <p:val>
                                            <p:strVal val="#ppt_x"/>
                                          </p:val>
                                        </p:tav>
                                      </p:tavLst>
                                    </p:anim>
                                    <p:anim calcmode="lin" valueType="num">
                                      <p:cBhvr>
                                        <p:cTn id="21" dur="1000" fill="hold"/>
                                        <p:tgtEl>
                                          <p:spTgt spid="5325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53256">
                                            <p:txEl>
                                              <p:pRg st="1" end="1"/>
                                            </p:txEl>
                                          </p:spTgt>
                                        </p:tgtEl>
                                        <p:attrNameLst>
                                          <p:attrName>style.visibility</p:attrName>
                                        </p:attrNameLst>
                                      </p:cBhvr>
                                      <p:to>
                                        <p:strVal val="visible"/>
                                      </p:to>
                                    </p:set>
                                    <p:animEffect transition="in" filter="fade">
                                      <p:cBhvr>
                                        <p:cTn id="26" dur="1000"/>
                                        <p:tgtEl>
                                          <p:spTgt spid="53256">
                                            <p:txEl>
                                              <p:pRg st="1" end="1"/>
                                            </p:txEl>
                                          </p:spTgt>
                                        </p:tgtEl>
                                      </p:cBhvr>
                                    </p:animEffect>
                                    <p:anim calcmode="lin" valueType="num">
                                      <p:cBhvr>
                                        <p:cTn id="27" dur="1000" fill="hold"/>
                                        <p:tgtEl>
                                          <p:spTgt spid="53256">
                                            <p:txEl>
                                              <p:pRg st="1" end="1"/>
                                            </p:txEl>
                                          </p:spTgt>
                                        </p:tgtEl>
                                        <p:attrNameLst>
                                          <p:attrName>ppt_x</p:attrName>
                                        </p:attrNameLst>
                                      </p:cBhvr>
                                      <p:tavLst>
                                        <p:tav tm="0">
                                          <p:val>
                                            <p:strVal val="#ppt_x"/>
                                          </p:val>
                                        </p:tav>
                                        <p:tav tm="100000">
                                          <p:val>
                                            <p:strVal val="#ppt_x"/>
                                          </p:val>
                                        </p:tav>
                                      </p:tavLst>
                                    </p:anim>
                                    <p:anim calcmode="lin" valueType="num">
                                      <p:cBhvr>
                                        <p:cTn id="28" dur="1000" fill="hold"/>
                                        <p:tgtEl>
                                          <p:spTgt spid="53256">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animBg="1"/>
      <p:bldP spid="53256" grpId="0" build="p" animBg="1"/>
    </p:bldLst>
  </p:timing>
</p:sld>
</file>

<file path=ppt/theme/theme1.xml><?xml version="1.0" encoding="utf-8"?>
<a:theme xmlns:a="http://schemas.openxmlformats.org/drawingml/2006/main" name="Sample presentation slides">
  <a:themeElements>
    <a:clrScheme name="Sample presentation slides 3">
      <a:dk1>
        <a:srgbClr val="152A83"/>
      </a:dk1>
      <a:lt1>
        <a:srgbClr val="FFFFFF"/>
      </a:lt1>
      <a:dk2>
        <a:srgbClr val="0066CC"/>
      </a:dk2>
      <a:lt2>
        <a:srgbClr val="9CD5F4"/>
      </a:lt2>
      <a:accent1>
        <a:srgbClr val="BE9932"/>
      </a:accent1>
      <a:accent2>
        <a:srgbClr val="2A99EC"/>
      </a:accent2>
      <a:accent3>
        <a:srgbClr val="AAB8E2"/>
      </a:accent3>
      <a:accent4>
        <a:srgbClr val="DADADA"/>
      </a:accent4>
      <a:accent5>
        <a:srgbClr val="DBCAAD"/>
      </a:accent5>
      <a:accent6>
        <a:srgbClr val="258AD6"/>
      </a:accent6>
      <a:hlink>
        <a:srgbClr val="70B040"/>
      </a:hlink>
      <a:folHlink>
        <a:srgbClr val="6B8ED3"/>
      </a:folHlink>
    </a:clrScheme>
    <a:fontScheme name="Sample presentation slides">
      <a:majorFont>
        <a:latin typeface="Impact"/>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ample presentation slides 1">
        <a:dk1>
          <a:srgbClr val="000066"/>
        </a:dk1>
        <a:lt1>
          <a:srgbClr val="FFFFFF"/>
        </a:lt1>
        <a:dk2>
          <a:srgbClr val="006699"/>
        </a:dk2>
        <a:lt2>
          <a:srgbClr val="EEE378"/>
        </a:lt2>
        <a:accent1>
          <a:srgbClr val="69C828"/>
        </a:accent1>
        <a:accent2>
          <a:srgbClr val="E68B30"/>
        </a:accent2>
        <a:accent3>
          <a:srgbClr val="AAB8CA"/>
        </a:accent3>
        <a:accent4>
          <a:srgbClr val="DADADA"/>
        </a:accent4>
        <a:accent5>
          <a:srgbClr val="B9E0AC"/>
        </a:accent5>
        <a:accent6>
          <a:srgbClr val="D07D2A"/>
        </a:accent6>
        <a:hlink>
          <a:srgbClr val="0FAAE1"/>
        </a:hlink>
        <a:folHlink>
          <a:srgbClr val="547FEA"/>
        </a:folHlink>
      </a:clrScheme>
      <a:clrMap bg1="dk2" tx1="lt1" bg2="dk1" tx2="lt2" accent1="accent1" accent2="accent2" accent3="accent3" accent4="accent4" accent5="accent5" accent6="accent6" hlink="hlink" folHlink="folHlink"/>
    </a:extraClrScheme>
    <a:extraClrScheme>
      <a:clrScheme name="Sample presentation slides 2">
        <a:dk1>
          <a:srgbClr val="0F4334"/>
        </a:dk1>
        <a:lt1>
          <a:srgbClr val="FFFFFF"/>
        </a:lt1>
        <a:dk2>
          <a:srgbClr val="43BD4C"/>
        </a:dk2>
        <a:lt2>
          <a:srgbClr val="F0F7BD"/>
        </a:lt2>
        <a:accent1>
          <a:srgbClr val="B2B838"/>
        </a:accent1>
        <a:accent2>
          <a:srgbClr val="E68B30"/>
        </a:accent2>
        <a:accent3>
          <a:srgbClr val="B0DBB2"/>
        </a:accent3>
        <a:accent4>
          <a:srgbClr val="DADADA"/>
        </a:accent4>
        <a:accent5>
          <a:srgbClr val="D5D8AE"/>
        </a:accent5>
        <a:accent6>
          <a:srgbClr val="D07D2A"/>
        </a:accent6>
        <a:hlink>
          <a:srgbClr val="3FB180"/>
        </a:hlink>
        <a:folHlink>
          <a:srgbClr val="3BA7E3"/>
        </a:folHlink>
      </a:clrScheme>
      <a:clrMap bg1="dk2" tx1="lt1" bg2="dk1" tx2="lt2" accent1="accent1" accent2="accent2" accent3="accent3" accent4="accent4" accent5="accent5" accent6="accent6" hlink="hlink" folHlink="folHlink"/>
    </a:extraClrScheme>
    <a:extraClrScheme>
      <a:clrScheme name="Sample presentation slides 3">
        <a:dk1>
          <a:srgbClr val="152A83"/>
        </a:dk1>
        <a:lt1>
          <a:srgbClr val="FFFFFF"/>
        </a:lt1>
        <a:dk2>
          <a:srgbClr val="0066CC"/>
        </a:dk2>
        <a:lt2>
          <a:srgbClr val="9CD5F4"/>
        </a:lt2>
        <a:accent1>
          <a:srgbClr val="BE9932"/>
        </a:accent1>
        <a:accent2>
          <a:srgbClr val="2A99EC"/>
        </a:accent2>
        <a:accent3>
          <a:srgbClr val="AAB8E2"/>
        </a:accent3>
        <a:accent4>
          <a:srgbClr val="DADADA"/>
        </a:accent4>
        <a:accent5>
          <a:srgbClr val="DBCAAD"/>
        </a:accent5>
        <a:accent6>
          <a:srgbClr val="258AD6"/>
        </a:accent6>
        <a:hlink>
          <a:srgbClr val="70B040"/>
        </a:hlink>
        <a:folHlink>
          <a:srgbClr val="6B8ED3"/>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Sample presentation slides</Template>
  <TotalTime>75</TotalTime>
  <Words>211</Words>
  <Application>Microsoft Macintosh PowerPoint</Application>
  <PresentationFormat>On-screen Show (4:3)</PresentationFormat>
  <Paragraphs>22</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Impact</vt:lpstr>
      <vt:lpstr>Sample presentation slides</vt:lpstr>
      <vt:lpstr>James 5:7-8</vt:lpstr>
      <vt:lpstr>“Until the Coming of the Lord” James 5:7-8</vt:lpstr>
      <vt:lpstr>“Until the Coming of the Lord” James 5:7-8</vt:lpstr>
      <vt:lpstr>“Until the Coming of the Lord” James 5:7-8</vt:lpstr>
    </vt:vector>
  </TitlesOfParts>
  <Manager/>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to add title</dc:title>
  <dc:subject/>
  <dc:creator>Olsen Park church</dc:creator>
  <cp:keywords/>
  <dc:description/>
  <cp:lastModifiedBy>Kyle Pope</cp:lastModifiedBy>
  <cp:revision>14</cp:revision>
  <dcterms:created xsi:type="dcterms:W3CDTF">2020-08-12T16:22:24Z</dcterms:created>
  <dcterms:modified xsi:type="dcterms:W3CDTF">2020-08-20T04:33:27Z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TC011367951033</vt:lpwstr>
  </property>
</Properties>
</file>