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FBF9"/>
    <a:srgbClr val="F8F6FC"/>
    <a:srgbClr val="F9CB9A"/>
    <a:srgbClr val="EBE8C8"/>
    <a:srgbClr val="402F5A"/>
    <a:srgbClr val="E59C7C"/>
    <a:srgbClr val="5A3721"/>
    <a:srgbClr val="7E5E35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3" autoAdjust="0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648" y="19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57307" y="5212362"/>
            <a:ext cx="4454555" cy="15659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57307" y="5212362"/>
            <a:ext cx="4454555" cy="15659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72749" y="4205682"/>
            <a:ext cx="4714612" cy="83889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98165"/>
            <a:ext cx="8211824" cy="40938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98165"/>
            <a:ext cx="8211824" cy="40938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97540" y="5760440"/>
            <a:ext cx="2374086" cy="5816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AFBF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AFBF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AFBF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FBF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FBF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FBF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3371" y="5065798"/>
            <a:ext cx="7820705" cy="156593"/>
          </a:xfrm>
        </p:spPr>
        <p:txBody>
          <a:bodyPr>
            <a:noAutofit/>
          </a:bodyPr>
          <a:lstStyle/>
          <a:p>
            <a:r>
              <a:rPr lang="en-US" sz="2400" dirty="0"/>
              <a:t>2 Corinthians 1:3-11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3" y="4105422"/>
            <a:ext cx="8622828" cy="83889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Abundant Comfort In Times of Despair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36890" y="1410905"/>
            <a:ext cx="4219096" cy="4271555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Person of Comfort  (2 Cor. 1:3)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Promise of Comfort (2 Cor. 1:4a)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Purpose of Comfort (2 Cor. 1:4, 6-7)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5760440"/>
            <a:ext cx="8211823" cy="581637"/>
          </a:xfrm>
        </p:spPr>
        <p:txBody>
          <a:bodyPr>
            <a:noAutofit/>
          </a:bodyPr>
          <a:lstStyle/>
          <a:p>
            <a:r>
              <a:rPr lang="en-US" sz="2700" b="1" i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/>
                <a:cs typeface="Arial"/>
              </a:rPr>
              <a:t>Abundant Comfort In Times of Despair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4D2FC-2700-0B4E-A1BD-C5F665AA0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5" y="1521816"/>
            <a:ext cx="3768310" cy="409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8126" y="1520704"/>
            <a:ext cx="4587145" cy="4093827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Parameters of Comfort (2 Cor. 1:5)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Power of Comfort        (2 Cor. 1:8-10)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Participation of Comfort (2 Cor. 1:11)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5760440"/>
            <a:ext cx="8211823" cy="581637"/>
          </a:xfrm>
        </p:spPr>
        <p:txBody>
          <a:bodyPr>
            <a:noAutofit/>
          </a:bodyPr>
          <a:lstStyle/>
          <a:p>
            <a:r>
              <a:rPr lang="en-US" sz="2700" b="1" i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/>
                <a:cs typeface="Arial"/>
              </a:rPr>
              <a:t>Abundant Comfort In Times of Despair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5" y="1521816"/>
            <a:ext cx="3768310" cy="409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2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122</TotalTime>
  <Words>77</Words>
  <Application>Microsoft Macintosh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Default</vt:lpstr>
      <vt:lpstr>Abundant Comfort In Times of Despair</vt:lpstr>
      <vt:lpstr>Abundant Comfort In Times of Despair</vt:lpstr>
      <vt:lpstr>Abundant Comfort In Times of Despair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Kyle Pope</cp:lastModifiedBy>
  <cp:revision>38</cp:revision>
  <dcterms:created xsi:type="dcterms:W3CDTF">2014-03-26T14:03:34Z</dcterms:created>
  <dcterms:modified xsi:type="dcterms:W3CDTF">2020-07-30T20:45:22Z</dcterms:modified>
</cp:coreProperties>
</file>