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/>
    <p:restoredTop sz="94697"/>
  </p:normalViewPr>
  <p:slideViewPr>
    <p:cSldViewPr>
      <p:cViewPr varScale="1">
        <p:scale>
          <a:sx n="80" d="100"/>
          <a:sy n="80" d="100"/>
        </p:scale>
        <p:origin x="149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6959B-1591-4E1B-9BB2-AC42B3F3365F}" type="datetimeFigureOut">
              <a:rPr lang="en-US" smtClean="0"/>
              <a:pPr/>
              <a:t>12/8/20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ABE9A-4DFD-4F7F-BE08-3A71EE8C85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6959B-1591-4E1B-9BB2-AC42B3F3365F}" type="datetimeFigureOut">
              <a:rPr lang="en-US" smtClean="0"/>
              <a:pPr/>
              <a:t>12/8/20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ABE9A-4DFD-4F7F-BE08-3A71EE8C85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6959B-1591-4E1B-9BB2-AC42B3F3365F}" type="datetimeFigureOut">
              <a:rPr lang="en-US" smtClean="0"/>
              <a:pPr/>
              <a:t>12/8/20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ABE9A-4DFD-4F7F-BE08-3A71EE8C85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6959B-1591-4E1B-9BB2-AC42B3F3365F}" type="datetimeFigureOut">
              <a:rPr lang="en-US" smtClean="0"/>
              <a:pPr/>
              <a:t>12/8/20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ABE9A-4DFD-4F7F-BE08-3A71EE8C85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6959B-1591-4E1B-9BB2-AC42B3F3365F}" type="datetimeFigureOut">
              <a:rPr lang="en-US" smtClean="0"/>
              <a:pPr/>
              <a:t>12/8/20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ABE9A-4DFD-4F7F-BE08-3A71EE8C85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6959B-1591-4E1B-9BB2-AC42B3F3365F}" type="datetimeFigureOut">
              <a:rPr lang="en-US" smtClean="0"/>
              <a:pPr/>
              <a:t>12/8/20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ABE9A-4DFD-4F7F-BE08-3A71EE8C85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6959B-1591-4E1B-9BB2-AC42B3F3365F}" type="datetimeFigureOut">
              <a:rPr lang="en-US" smtClean="0"/>
              <a:pPr/>
              <a:t>12/8/20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ABE9A-4DFD-4F7F-BE08-3A71EE8C85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6959B-1591-4E1B-9BB2-AC42B3F3365F}" type="datetimeFigureOut">
              <a:rPr lang="en-US" smtClean="0"/>
              <a:pPr/>
              <a:t>12/8/20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ABE9A-4DFD-4F7F-BE08-3A71EE8C85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6959B-1591-4E1B-9BB2-AC42B3F3365F}" type="datetimeFigureOut">
              <a:rPr lang="en-US" smtClean="0"/>
              <a:pPr/>
              <a:t>12/8/20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ABE9A-4DFD-4F7F-BE08-3A71EE8C85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6959B-1591-4E1B-9BB2-AC42B3F3365F}" type="datetimeFigureOut">
              <a:rPr lang="en-US" smtClean="0"/>
              <a:pPr/>
              <a:t>12/8/20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ABE9A-4DFD-4F7F-BE08-3A71EE8C85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6959B-1591-4E1B-9BB2-AC42B3F3365F}" type="datetimeFigureOut">
              <a:rPr lang="en-US" smtClean="0"/>
              <a:pPr/>
              <a:t>12/8/20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ABE9A-4DFD-4F7F-BE08-3A71EE8C85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6959B-1591-4E1B-9BB2-AC42B3F3365F}" type="datetimeFigureOut">
              <a:rPr lang="en-US" smtClean="0"/>
              <a:pPr/>
              <a:t>12/8/20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ABE9A-4DFD-4F7F-BE08-3A71EE8C85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picture containing outdoor&#10;&#10;Description automatically generated">
            <a:extLst>
              <a:ext uri="{FF2B5EF4-FFF2-40B4-BE49-F238E27FC236}">
                <a16:creationId xmlns:a16="http://schemas.microsoft.com/office/drawing/2014/main" id="{20223DFB-C6A7-4A3A-81DE-E0C415B4A93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29" b="25610"/>
          <a:stretch/>
        </p:blipFill>
        <p:spPr>
          <a:xfrm>
            <a:off x="-1" y="1669604"/>
            <a:ext cx="9144001" cy="297859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328" y="2497182"/>
            <a:ext cx="9079342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ortado" panose="03060602040702030304" pitchFamily="66" charset="0"/>
                <a:cs typeface="Calibri" panose="020F0502020204030204" pitchFamily="34" charset="0"/>
              </a:rPr>
              <a:t>Matthew 25:1-13</a:t>
            </a:r>
          </a:p>
        </p:txBody>
      </p:sp>
    </p:spTree>
    <p:extLst>
      <p:ext uri="{BB962C8B-B14F-4D97-AF65-F5344CB8AC3E}">
        <p14:creationId xmlns:p14="http://schemas.microsoft.com/office/powerpoint/2010/main" val="114875364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outdoor&#10;&#10;Description automatically generated">
            <a:extLst>
              <a:ext uri="{FF2B5EF4-FFF2-40B4-BE49-F238E27FC236}">
                <a16:creationId xmlns:a16="http://schemas.microsoft.com/office/drawing/2014/main" id="{A4ADEEF2-6C87-4844-A213-B74EA9C9AE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4288"/>
            <a:ext cx="9144001" cy="626268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0110A71-F00E-A441-9EEA-01C95E782ACD}"/>
              </a:ext>
            </a:extLst>
          </p:cNvPr>
          <p:cNvSpPr txBox="1"/>
          <p:nvPr/>
        </p:nvSpPr>
        <p:spPr>
          <a:xfrm>
            <a:off x="0" y="0"/>
            <a:ext cx="9079342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ortado" panose="03060602040702030304" pitchFamily="66" charset="0"/>
                <a:cs typeface="Calibri" panose="020F0502020204030204" pitchFamily="34" charset="0"/>
              </a:rPr>
              <a:t>Are You Ready?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2FD6F4C-E474-2B4E-B7DA-4A1865AA051A}"/>
              </a:ext>
            </a:extLst>
          </p:cNvPr>
          <p:cNvSpPr txBox="1"/>
          <p:nvPr/>
        </p:nvSpPr>
        <p:spPr>
          <a:xfrm>
            <a:off x="419099" y="2493258"/>
            <a:ext cx="8305800" cy="175432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Salvation is Ready to Be Revealed (1 Pet. 1:3-5)</a:t>
            </a:r>
          </a:p>
        </p:txBody>
      </p:sp>
    </p:spTree>
    <p:extLst>
      <p:ext uri="{BB962C8B-B14F-4D97-AF65-F5344CB8AC3E}">
        <p14:creationId xmlns:p14="http://schemas.microsoft.com/office/powerpoint/2010/main" val="120079980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:mv="urn:schemas-microsoft-com:mac:vml" xmlns="">
      <mp:transition xmlns:mp="http://schemas.microsoft.com/office/mac/powerpoint/2008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outdoor&#10;&#10;Description automatically generated">
            <a:extLst>
              <a:ext uri="{FF2B5EF4-FFF2-40B4-BE49-F238E27FC236}">
                <a16:creationId xmlns:a16="http://schemas.microsoft.com/office/drawing/2014/main" id="{A4ADEEF2-6C87-4844-A213-B74EA9C9AE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4288"/>
            <a:ext cx="9144001" cy="626268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0110A71-F00E-A441-9EEA-01C95E782ACD}"/>
              </a:ext>
            </a:extLst>
          </p:cNvPr>
          <p:cNvSpPr txBox="1"/>
          <p:nvPr/>
        </p:nvSpPr>
        <p:spPr>
          <a:xfrm>
            <a:off x="0" y="0"/>
            <a:ext cx="9079342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ortado" panose="03060602040702030304" pitchFamily="66" charset="0"/>
                <a:cs typeface="Calibri" panose="020F0502020204030204" pitchFamily="34" charset="0"/>
              </a:rPr>
              <a:t>Are You Ready?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2FD6F4C-E474-2B4E-B7DA-4A1865AA051A}"/>
              </a:ext>
            </a:extLst>
          </p:cNvPr>
          <p:cNvSpPr txBox="1"/>
          <p:nvPr/>
        </p:nvSpPr>
        <p:spPr>
          <a:xfrm>
            <a:off x="419099" y="2493258"/>
            <a:ext cx="8305800" cy="212365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 Is Ready to Judge (1 Pet. 4:4-5)</a:t>
            </a:r>
          </a:p>
        </p:txBody>
      </p:sp>
    </p:spTree>
    <p:extLst>
      <p:ext uri="{BB962C8B-B14F-4D97-AF65-F5344CB8AC3E}">
        <p14:creationId xmlns:p14="http://schemas.microsoft.com/office/powerpoint/2010/main" val="53842642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:mv="urn:schemas-microsoft-com:mac:vml" xmlns="">
      <mp:transition xmlns:mp="http://schemas.microsoft.com/office/mac/powerpoint/2008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picture containing outdoor&#10;&#10;Description automatically generated">
            <a:extLst>
              <a:ext uri="{FF2B5EF4-FFF2-40B4-BE49-F238E27FC236}">
                <a16:creationId xmlns:a16="http://schemas.microsoft.com/office/drawing/2014/main" id="{20223DFB-C6A7-4A3A-81DE-E0C415B4A93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29" b="25610"/>
          <a:stretch/>
        </p:blipFill>
        <p:spPr>
          <a:xfrm>
            <a:off x="-1" y="1669604"/>
            <a:ext cx="9144001" cy="297859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328" y="2497182"/>
            <a:ext cx="9079342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ortado" panose="03060602040702030304" pitchFamily="66" charset="0"/>
                <a:cs typeface="Calibri" panose="020F0502020204030204" pitchFamily="34" charset="0"/>
              </a:rPr>
              <a:t>Are You Ready?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outdoor&#10;&#10;Description automatically generated">
            <a:extLst>
              <a:ext uri="{FF2B5EF4-FFF2-40B4-BE49-F238E27FC236}">
                <a16:creationId xmlns:a16="http://schemas.microsoft.com/office/drawing/2014/main" id="{A4ADEEF2-6C87-4844-A213-B74EA9C9AE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4288"/>
            <a:ext cx="9144001" cy="626268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0110A71-F00E-A441-9EEA-01C95E782ACD}"/>
              </a:ext>
            </a:extLst>
          </p:cNvPr>
          <p:cNvSpPr txBox="1"/>
          <p:nvPr/>
        </p:nvSpPr>
        <p:spPr>
          <a:xfrm>
            <a:off x="0" y="0"/>
            <a:ext cx="9079342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ortado" panose="03060602040702030304" pitchFamily="66" charset="0"/>
                <a:cs typeface="Calibri" panose="020F0502020204030204" pitchFamily="34" charset="0"/>
              </a:rPr>
              <a:t>Are You Ready?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2FD6F4C-E474-2B4E-B7DA-4A1865AA051A}"/>
              </a:ext>
            </a:extLst>
          </p:cNvPr>
          <p:cNvSpPr txBox="1"/>
          <p:nvPr/>
        </p:nvSpPr>
        <p:spPr>
          <a:xfrm>
            <a:off x="419099" y="2493258"/>
            <a:ext cx="8305800" cy="258532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Bride (the Church) Makes Ready for the  Marriage (Rev. 19:5-9)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:mv="urn:schemas-microsoft-com:mac:vml" xmlns="">
      <mp:transition xmlns:mp="http://schemas.microsoft.com/office/mac/powerpoint/2008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outdoor&#10;&#10;Description automatically generated">
            <a:extLst>
              <a:ext uri="{FF2B5EF4-FFF2-40B4-BE49-F238E27FC236}">
                <a16:creationId xmlns:a16="http://schemas.microsoft.com/office/drawing/2014/main" id="{A4ADEEF2-6C87-4844-A213-B74EA9C9AE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4288"/>
            <a:ext cx="9144001" cy="626268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0110A71-F00E-A441-9EEA-01C95E782ACD}"/>
              </a:ext>
            </a:extLst>
          </p:cNvPr>
          <p:cNvSpPr txBox="1"/>
          <p:nvPr/>
        </p:nvSpPr>
        <p:spPr>
          <a:xfrm>
            <a:off x="0" y="0"/>
            <a:ext cx="9079342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ortado" panose="03060602040702030304" pitchFamily="66" charset="0"/>
                <a:cs typeface="Calibri" panose="020F0502020204030204" pitchFamily="34" charset="0"/>
              </a:rPr>
              <a:t>Are You Ready?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2FD6F4C-E474-2B4E-B7DA-4A1865AA051A}"/>
              </a:ext>
            </a:extLst>
          </p:cNvPr>
          <p:cNvSpPr txBox="1"/>
          <p:nvPr/>
        </p:nvSpPr>
        <p:spPr>
          <a:xfrm>
            <a:off x="419099" y="2493258"/>
            <a:ext cx="8305800" cy="175432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Must Be Ready for Every Good Work (Titus 3:1-7)</a:t>
            </a:r>
          </a:p>
        </p:txBody>
      </p:sp>
    </p:spTree>
    <p:extLst>
      <p:ext uri="{BB962C8B-B14F-4D97-AF65-F5344CB8AC3E}">
        <p14:creationId xmlns:p14="http://schemas.microsoft.com/office/powerpoint/2010/main" val="251925383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:mv="urn:schemas-microsoft-com:mac:vml" xmlns="">
      <mp:transition xmlns:mp="http://schemas.microsoft.com/office/mac/powerpoint/2008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outdoor&#10;&#10;Description automatically generated">
            <a:extLst>
              <a:ext uri="{FF2B5EF4-FFF2-40B4-BE49-F238E27FC236}">
                <a16:creationId xmlns:a16="http://schemas.microsoft.com/office/drawing/2014/main" id="{A4ADEEF2-6C87-4844-A213-B74EA9C9AE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4288"/>
            <a:ext cx="9144001" cy="626268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0110A71-F00E-A441-9EEA-01C95E782ACD}"/>
              </a:ext>
            </a:extLst>
          </p:cNvPr>
          <p:cNvSpPr txBox="1"/>
          <p:nvPr/>
        </p:nvSpPr>
        <p:spPr>
          <a:xfrm>
            <a:off x="0" y="0"/>
            <a:ext cx="9079342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ortado" panose="03060602040702030304" pitchFamily="66" charset="0"/>
                <a:cs typeface="Calibri" panose="020F0502020204030204" pitchFamily="34" charset="0"/>
              </a:rPr>
              <a:t>Are You Ready?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2FD6F4C-E474-2B4E-B7DA-4A1865AA051A}"/>
              </a:ext>
            </a:extLst>
          </p:cNvPr>
          <p:cNvSpPr txBox="1"/>
          <p:nvPr/>
        </p:nvSpPr>
        <p:spPr>
          <a:xfrm>
            <a:off x="419099" y="2493258"/>
            <a:ext cx="8305800" cy="175432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Must Be Ready to Give (1 Tim. 6:17-19)</a:t>
            </a:r>
          </a:p>
        </p:txBody>
      </p:sp>
    </p:spTree>
    <p:extLst>
      <p:ext uri="{BB962C8B-B14F-4D97-AF65-F5344CB8AC3E}">
        <p14:creationId xmlns:p14="http://schemas.microsoft.com/office/powerpoint/2010/main" val="12142341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:mv="urn:schemas-microsoft-com:mac:vml" xmlns="">
      <mp:transition xmlns:mp="http://schemas.microsoft.com/office/mac/powerpoint/2008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outdoor&#10;&#10;Description automatically generated">
            <a:extLst>
              <a:ext uri="{FF2B5EF4-FFF2-40B4-BE49-F238E27FC236}">
                <a16:creationId xmlns:a16="http://schemas.microsoft.com/office/drawing/2014/main" id="{A4ADEEF2-6C87-4844-A213-B74EA9C9AE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4288"/>
            <a:ext cx="9144001" cy="626268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0110A71-F00E-A441-9EEA-01C95E782ACD}"/>
              </a:ext>
            </a:extLst>
          </p:cNvPr>
          <p:cNvSpPr txBox="1"/>
          <p:nvPr/>
        </p:nvSpPr>
        <p:spPr>
          <a:xfrm>
            <a:off x="0" y="0"/>
            <a:ext cx="9079342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ortado" panose="03060602040702030304" pitchFamily="66" charset="0"/>
                <a:cs typeface="Calibri" panose="020F0502020204030204" pitchFamily="34" charset="0"/>
              </a:rPr>
              <a:t>Are You Ready?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2FD6F4C-E474-2B4E-B7DA-4A1865AA051A}"/>
              </a:ext>
            </a:extLst>
          </p:cNvPr>
          <p:cNvSpPr txBox="1"/>
          <p:nvPr/>
        </p:nvSpPr>
        <p:spPr>
          <a:xfrm>
            <a:off x="419099" y="2493258"/>
            <a:ext cx="8305800" cy="258532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Must Be Ready to Give a Defense for Our Faith</a:t>
            </a:r>
          </a:p>
          <a:p>
            <a:pPr algn="ctr"/>
            <a:r>
              <a:rPr lang="en-US" sz="5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(1 Pet. 3:15-17)</a:t>
            </a:r>
          </a:p>
        </p:txBody>
      </p:sp>
    </p:spTree>
    <p:extLst>
      <p:ext uri="{BB962C8B-B14F-4D97-AF65-F5344CB8AC3E}">
        <p14:creationId xmlns:p14="http://schemas.microsoft.com/office/powerpoint/2010/main" val="3842111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:mv="urn:schemas-microsoft-com:mac:vml" xmlns="">
      <mp:transition xmlns:mp="http://schemas.microsoft.com/office/mac/powerpoint/2008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outdoor&#10;&#10;Description automatically generated">
            <a:extLst>
              <a:ext uri="{FF2B5EF4-FFF2-40B4-BE49-F238E27FC236}">
                <a16:creationId xmlns:a16="http://schemas.microsoft.com/office/drawing/2014/main" id="{A4ADEEF2-6C87-4844-A213-B74EA9C9AE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4288"/>
            <a:ext cx="9144001" cy="626268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0110A71-F00E-A441-9EEA-01C95E782ACD}"/>
              </a:ext>
            </a:extLst>
          </p:cNvPr>
          <p:cNvSpPr txBox="1"/>
          <p:nvPr/>
        </p:nvSpPr>
        <p:spPr>
          <a:xfrm>
            <a:off x="0" y="0"/>
            <a:ext cx="9079342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ortado" panose="03060602040702030304" pitchFamily="66" charset="0"/>
                <a:cs typeface="Calibri" panose="020F0502020204030204" pitchFamily="34" charset="0"/>
              </a:rPr>
              <a:t>Are You Ready?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2FD6F4C-E474-2B4E-B7DA-4A1865AA051A}"/>
              </a:ext>
            </a:extLst>
          </p:cNvPr>
          <p:cNvSpPr txBox="1"/>
          <p:nvPr/>
        </p:nvSpPr>
        <p:spPr>
          <a:xfrm>
            <a:off x="419099" y="2493258"/>
            <a:ext cx="8305800" cy="175432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Must Be Ready At All Times (2 Tim. 4:1-5)</a:t>
            </a:r>
          </a:p>
        </p:txBody>
      </p:sp>
    </p:spTree>
    <p:extLst>
      <p:ext uri="{BB962C8B-B14F-4D97-AF65-F5344CB8AC3E}">
        <p14:creationId xmlns:p14="http://schemas.microsoft.com/office/powerpoint/2010/main" val="21555990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:mv="urn:schemas-microsoft-com:mac:vml" xmlns="">
      <mp:transition xmlns:mp="http://schemas.microsoft.com/office/mac/powerpoint/2008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outdoor&#10;&#10;Description automatically generated">
            <a:extLst>
              <a:ext uri="{FF2B5EF4-FFF2-40B4-BE49-F238E27FC236}">
                <a16:creationId xmlns:a16="http://schemas.microsoft.com/office/drawing/2014/main" id="{A4ADEEF2-6C87-4844-A213-B74EA9C9AE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4288"/>
            <a:ext cx="9144001" cy="626268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0110A71-F00E-A441-9EEA-01C95E782ACD}"/>
              </a:ext>
            </a:extLst>
          </p:cNvPr>
          <p:cNvSpPr txBox="1"/>
          <p:nvPr/>
        </p:nvSpPr>
        <p:spPr>
          <a:xfrm>
            <a:off x="0" y="0"/>
            <a:ext cx="9079342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ortado" panose="03060602040702030304" pitchFamily="66" charset="0"/>
                <a:cs typeface="Calibri" panose="020F0502020204030204" pitchFamily="34" charset="0"/>
              </a:rPr>
              <a:t>Are You Ready?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2FD6F4C-E474-2B4E-B7DA-4A1865AA051A}"/>
              </a:ext>
            </a:extLst>
          </p:cNvPr>
          <p:cNvSpPr txBox="1"/>
          <p:nvPr/>
        </p:nvSpPr>
        <p:spPr>
          <a:xfrm>
            <a:off x="419099" y="2493258"/>
            <a:ext cx="8305800" cy="175432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Must Be Ready for Life to End (Luke 12:16-21)</a:t>
            </a:r>
          </a:p>
        </p:txBody>
      </p:sp>
    </p:spTree>
    <p:extLst>
      <p:ext uri="{BB962C8B-B14F-4D97-AF65-F5344CB8AC3E}">
        <p14:creationId xmlns:p14="http://schemas.microsoft.com/office/powerpoint/2010/main" val="40278918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:mv="urn:schemas-microsoft-com:mac:vml" xmlns="">
      <mp:transition xmlns:mp="http://schemas.microsoft.com/office/mac/powerpoint/2008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outdoor&#10;&#10;Description automatically generated">
            <a:extLst>
              <a:ext uri="{FF2B5EF4-FFF2-40B4-BE49-F238E27FC236}">
                <a16:creationId xmlns:a16="http://schemas.microsoft.com/office/drawing/2014/main" id="{A4ADEEF2-6C87-4844-A213-B74EA9C9AE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4288"/>
            <a:ext cx="9144001" cy="626268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0110A71-F00E-A441-9EEA-01C95E782ACD}"/>
              </a:ext>
            </a:extLst>
          </p:cNvPr>
          <p:cNvSpPr txBox="1"/>
          <p:nvPr/>
        </p:nvSpPr>
        <p:spPr>
          <a:xfrm>
            <a:off x="0" y="0"/>
            <a:ext cx="9079342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ortado" panose="03060602040702030304" pitchFamily="66" charset="0"/>
                <a:cs typeface="Calibri" panose="020F0502020204030204" pitchFamily="34" charset="0"/>
              </a:rPr>
              <a:t>Are You Ready?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2FD6F4C-E474-2B4E-B7DA-4A1865AA051A}"/>
              </a:ext>
            </a:extLst>
          </p:cNvPr>
          <p:cNvSpPr txBox="1"/>
          <p:nvPr/>
        </p:nvSpPr>
        <p:spPr>
          <a:xfrm>
            <a:off x="419099" y="2493258"/>
            <a:ext cx="8305800" cy="286232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Must Be Ready for the Lord's Coming (Luke 12:37-40)</a:t>
            </a:r>
          </a:p>
        </p:txBody>
      </p:sp>
    </p:spTree>
    <p:extLst>
      <p:ext uri="{BB962C8B-B14F-4D97-AF65-F5344CB8AC3E}">
        <p14:creationId xmlns:p14="http://schemas.microsoft.com/office/powerpoint/2010/main" val="34075904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:mv="urn:schemas-microsoft-com:mac:vml" xmlns="">
      <mp:transition xmlns:mp="http://schemas.microsoft.com/office/mac/powerpoint/2008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159</Words>
  <Application>Microsoft Macintosh PowerPoint</Application>
  <PresentationFormat>On-screen Show (4:3)</PresentationFormat>
  <Paragraphs>21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Dee</dc:creator>
  <cp:lastModifiedBy>Kyle Pope</cp:lastModifiedBy>
  <cp:revision>13</cp:revision>
  <dcterms:created xsi:type="dcterms:W3CDTF">2020-12-05T17:09:50Z</dcterms:created>
  <dcterms:modified xsi:type="dcterms:W3CDTF">2020-12-08T18:11:47Z</dcterms:modified>
</cp:coreProperties>
</file>