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6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3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7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738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36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42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2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83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2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8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9F5D48-5E60-4C4A-B549-108045ACD26B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AC7CD-DB61-F64A-94EE-46E00A72E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50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7FEF-4B8E-674F-AE7B-19000FE9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The Basis of Spiritual Security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Hebrews 6:9-20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FCDB-9E93-074A-9C5F-E1103D628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74" y="2052925"/>
            <a:ext cx="8067598" cy="4195481"/>
          </a:xfrm>
        </p:spPr>
        <p:txBody>
          <a:bodyPr>
            <a:normAutofit/>
          </a:bodyPr>
          <a:lstStyle/>
          <a:p>
            <a:pPr marL="525463" indent="-525463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I.  God Does Not Forget Our Work and Labor of Love (6:9-10).</a:t>
            </a:r>
          </a:p>
          <a:p>
            <a:pPr marL="928688" indent="-465138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A. God is a just God, who does not forget.</a:t>
            </a:r>
          </a:p>
          <a:p>
            <a:pPr marL="928688" indent="-465138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B. This is a great source of comfort (2 Chron. 16:9a; Acts 10:1-6). </a:t>
            </a: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0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7FEF-4B8E-674F-AE7B-19000FE9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The Basis of Spiritual Security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Hebrews 6:9-20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FCDB-9E93-074A-9C5F-E1103D628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74" y="2052925"/>
            <a:ext cx="8067598" cy="4195481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II. 	We Must Show Diligence, Faith, and Patience (6:11-12).</a:t>
            </a:r>
          </a:p>
          <a:p>
            <a:pPr marL="928688" indent="-465138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A. The Hebrew writer’s desire (3:6, 14; 	 5:11; 6:15).</a:t>
            </a:r>
          </a:p>
          <a:p>
            <a:pPr marL="928688" indent="-465138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B. These qualities are necessary for 	 	 spiritual security (2 Pet. 1:5, 10-11; Rev. 2:10; Rom. 2:7; Heb. 10:36). </a:t>
            </a:r>
          </a:p>
          <a:p>
            <a:pPr marL="928688" indent="-465138">
              <a:buNone/>
            </a:pP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41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7FEF-4B8E-674F-AE7B-19000FE9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The Basis of Spiritual Security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Hebrews 6:9-20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FCDB-9E93-074A-9C5F-E1103D628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74" y="2052925"/>
            <a:ext cx="8067598" cy="4195481"/>
          </a:xfrm>
        </p:spPr>
        <p:txBody>
          <a:bodyPr>
            <a:noAutofit/>
          </a:bodyPr>
          <a:lstStyle/>
          <a:p>
            <a:pPr marL="635000" indent="-635000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III. God Keeps His Promises (6:13-20).</a:t>
            </a:r>
          </a:p>
          <a:p>
            <a:pPr marL="928688" indent="-465138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A. God’s promise to Abraham (Heb. 6:13-15; 16-18a; Titus 1:2).</a:t>
            </a:r>
          </a:p>
          <a:p>
            <a:pPr marL="928688" indent="-465138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B.  God’s faithfulness is our assurance. 	 (Heb. 6:18b-20; 1 Cor. 1:9; 10:13). </a:t>
            </a:r>
          </a:p>
          <a:p>
            <a:pPr marL="928688" indent="-465138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8688" indent="-465138">
              <a:buNone/>
            </a:pP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3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{AF43F9FD-9B7C-5D46-A606-75CCD3F823CD}tf10001062</Template>
  <TotalTime>37</TotalTime>
  <Words>182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The Basis of Spiritual Security Hebrews 6:9-20</vt:lpstr>
      <vt:lpstr>The Basis of Spiritual Security Hebrews 6:9-20</vt:lpstr>
      <vt:lpstr>The Basis of Spiritual Security Hebrews 6:9-20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7</cp:revision>
  <dcterms:created xsi:type="dcterms:W3CDTF">2020-05-16T15:44:42Z</dcterms:created>
  <dcterms:modified xsi:type="dcterms:W3CDTF">2020-05-24T13:19:07Z</dcterms:modified>
</cp:coreProperties>
</file>