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97"/>
  </p:normalViewPr>
  <p:slideViewPr>
    <p:cSldViewPr snapToGrid="0" snapToObjects="1">
      <p:cViewPr varScale="1">
        <p:scale>
          <a:sx n="80" d="100"/>
          <a:sy n="80" d="100"/>
        </p:scale>
        <p:origin x="149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5D48-5E60-4C4A-B549-108045ACD26B}" type="datetimeFigureOut">
              <a:rPr lang="en-US" smtClean="0"/>
              <a:pPr/>
              <a:t>5/24/20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C7CD-DB61-F64A-94EE-46E00A72E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161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5D48-5E60-4C4A-B549-108045ACD26B}" type="datetimeFigureOut">
              <a:rPr lang="en-US" smtClean="0"/>
              <a:pPr/>
              <a:t>5/24/20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C7CD-DB61-F64A-94EE-46E00A72E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033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5D48-5E60-4C4A-B549-108045ACD26B}" type="datetimeFigureOut">
              <a:rPr lang="en-US" smtClean="0"/>
              <a:pPr/>
              <a:t>5/24/20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C7CD-DB61-F64A-94EE-46E00A72E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173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5D48-5E60-4C4A-B549-108045ACD26B}" type="datetimeFigureOut">
              <a:rPr lang="en-US" smtClean="0"/>
              <a:pPr/>
              <a:t>5/24/20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C7CD-DB61-F64A-94EE-46E00A72E34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2738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5D48-5E60-4C4A-B549-108045ACD26B}" type="datetimeFigureOut">
              <a:rPr lang="en-US" smtClean="0"/>
              <a:pPr/>
              <a:t>5/24/20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C7CD-DB61-F64A-94EE-46E00A72E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3361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5D48-5E60-4C4A-B549-108045ACD26B}" type="datetimeFigureOut">
              <a:rPr lang="en-US" smtClean="0"/>
              <a:pPr/>
              <a:t>5/24/20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C7CD-DB61-F64A-94EE-46E00A72E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42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5D48-5E60-4C4A-B549-108045ACD26B}" type="datetimeFigureOut">
              <a:rPr lang="en-US" smtClean="0"/>
              <a:pPr/>
              <a:t>5/24/20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C7CD-DB61-F64A-94EE-46E00A72E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7528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5D48-5E60-4C4A-B549-108045ACD26B}" type="datetimeFigureOut">
              <a:rPr lang="en-US" smtClean="0"/>
              <a:pPr/>
              <a:t>5/24/20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C7CD-DB61-F64A-94EE-46E00A72E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283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5D48-5E60-4C4A-B549-108045ACD26B}" type="datetimeFigureOut">
              <a:rPr lang="en-US" smtClean="0"/>
              <a:pPr/>
              <a:t>5/24/20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C7CD-DB61-F64A-94EE-46E00A72E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353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5D48-5E60-4C4A-B549-108045ACD26B}" type="datetimeFigureOut">
              <a:rPr lang="en-US" smtClean="0"/>
              <a:pPr/>
              <a:t>5/24/20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C7CD-DB61-F64A-94EE-46E00A72E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42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5D48-5E60-4C4A-B549-108045ACD26B}" type="datetimeFigureOut">
              <a:rPr lang="en-US" smtClean="0"/>
              <a:pPr/>
              <a:t>5/24/20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C7CD-DB61-F64A-94EE-46E00A72E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01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5D48-5E60-4C4A-B549-108045ACD26B}" type="datetimeFigureOut">
              <a:rPr lang="en-US" smtClean="0"/>
              <a:pPr/>
              <a:t>5/24/20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C7CD-DB61-F64A-94EE-46E00A72E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788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5D48-5E60-4C4A-B549-108045ACD26B}" type="datetimeFigureOut">
              <a:rPr lang="en-US" smtClean="0"/>
              <a:pPr/>
              <a:t>5/24/20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C7CD-DB61-F64A-94EE-46E00A72E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573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5D48-5E60-4C4A-B549-108045ACD26B}" type="datetimeFigureOut">
              <a:rPr lang="en-US" smtClean="0"/>
              <a:pPr/>
              <a:t>5/24/20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C7CD-DB61-F64A-94EE-46E00A72E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579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5D48-5E60-4C4A-B549-108045ACD26B}" type="datetimeFigureOut">
              <a:rPr lang="en-US" smtClean="0"/>
              <a:pPr/>
              <a:t>5/24/20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C7CD-DB61-F64A-94EE-46E00A72E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37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5D48-5E60-4C4A-B549-108045ACD26B}" type="datetimeFigureOut">
              <a:rPr lang="en-US" smtClean="0"/>
              <a:pPr/>
              <a:t>5/24/20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C7CD-DB61-F64A-94EE-46E00A72E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33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F5D48-5E60-4C4A-B549-108045ACD26B}" type="datetimeFigureOut">
              <a:rPr lang="en-US" smtClean="0"/>
              <a:pPr/>
              <a:t>5/24/20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AC7CD-DB61-F64A-94EE-46E00A72E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847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99F5D48-5E60-4C4A-B549-108045ACD26B}" type="datetimeFigureOut">
              <a:rPr lang="en-US" smtClean="0"/>
              <a:pPr/>
              <a:t>5/24/20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AC7CD-DB61-F64A-94EE-46E00A72E3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5500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87FEF-4B8E-674F-AE7B-19000FE92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300" b="1" dirty="0">
                <a:latin typeface="Calibri" panose="020F0502020204030204" pitchFamily="34" charset="0"/>
                <a:cs typeface="Calibri" panose="020F0502020204030204" pitchFamily="34" charset="0"/>
              </a:rPr>
              <a:t>The Basis of Spiritual Security</a:t>
            </a:r>
            <a:b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Hebrews 6:9-20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1FCDB-9E93-074A-9C5F-E1103D628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974" y="2052925"/>
            <a:ext cx="8067598" cy="4195481"/>
          </a:xfrm>
        </p:spPr>
        <p:txBody>
          <a:bodyPr>
            <a:normAutofit/>
          </a:bodyPr>
          <a:lstStyle/>
          <a:p>
            <a:pPr marL="525463" indent="-525463">
              <a:buNone/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I.  God Does Not Forget Our Work and Labor of Love (6:9-10).</a:t>
            </a:r>
          </a:p>
          <a:p>
            <a:pPr marL="928688" indent="-465138">
              <a:buNone/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A. God is a just God, who does not forget.</a:t>
            </a:r>
          </a:p>
          <a:p>
            <a:pPr marL="928688" indent="-465138">
              <a:buNone/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This is a great source of comfort (2 Chron. 16:9a; Acts 10:1-6). </a:t>
            </a:r>
          </a:p>
          <a:p>
            <a:pPr marL="0" indent="0">
              <a:buNone/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501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87FEF-4B8E-674F-AE7B-19000FE92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300" b="1" dirty="0">
                <a:latin typeface="Calibri" panose="020F0502020204030204" pitchFamily="34" charset="0"/>
                <a:cs typeface="Calibri" panose="020F0502020204030204" pitchFamily="34" charset="0"/>
              </a:rPr>
              <a:t>The Basis of Spiritual Security</a:t>
            </a:r>
            <a:b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Hebrews 6:9-20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1FCDB-9E93-074A-9C5F-E1103D628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974" y="2052925"/>
            <a:ext cx="8067598" cy="4195481"/>
          </a:xfrm>
        </p:spPr>
        <p:txBody>
          <a:bodyPr>
            <a:noAutofit/>
          </a:bodyPr>
          <a:lstStyle/>
          <a:p>
            <a:pPr marL="571500" indent="-571500">
              <a:buNone/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II. 	We Must Show Diligence, Faith, and Patience (6:11-12).</a:t>
            </a:r>
          </a:p>
          <a:p>
            <a:pPr marL="928688" indent="-465138">
              <a:buNone/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A. The Hebrew writer’s desire (3:6, 14; 	 5:11; 6:15).</a:t>
            </a:r>
          </a:p>
          <a:p>
            <a:pPr marL="928688" indent="-465138">
              <a:buNone/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These qualities are necessary for 	 	 spiritual security (2 Pet. 1:5, 10-11; Rev. 2:10; Rom. 2:7; Heb. 10:36). </a:t>
            </a:r>
          </a:p>
          <a:p>
            <a:pPr marL="928688" indent="-465138">
              <a:buNone/>
            </a:pPr>
            <a:endParaRPr lang="en-US" sz="3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417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87FEF-4B8E-674F-AE7B-19000FE92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300" b="1" dirty="0">
                <a:latin typeface="Calibri" panose="020F0502020204030204" pitchFamily="34" charset="0"/>
                <a:cs typeface="Calibri" panose="020F0502020204030204" pitchFamily="34" charset="0"/>
              </a:rPr>
              <a:t>The Basis of Spiritual Security</a:t>
            </a:r>
            <a:b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Hebrews 6:9-20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1FCDB-9E93-074A-9C5F-E1103D628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974" y="2052925"/>
            <a:ext cx="8067598" cy="4195481"/>
          </a:xfrm>
        </p:spPr>
        <p:txBody>
          <a:bodyPr>
            <a:noAutofit/>
          </a:bodyPr>
          <a:lstStyle/>
          <a:p>
            <a:pPr marL="635000" indent="-635000">
              <a:buNone/>
            </a:pPr>
            <a: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III. God Keeps His Promises (6:13-20).</a:t>
            </a:r>
          </a:p>
          <a:p>
            <a:pPr marL="928688" indent="-465138">
              <a:buNone/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A. God’s promise to Abraham (Heb. 6:13-15; 16-18a; Titus 1:2).</a:t>
            </a:r>
          </a:p>
          <a:p>
            <a:pPr marL="928688" indent="-465138">
              <a:buNone/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B.  God’s faithfulness is our assurance. 	 (Heb. 6:18b-20; 1 Cor. 1:9; 10:13). </a:t>
            </a:r>
          </a:p>
          <a:p>
            <a:pPr marL="928688" indent="-465138">
              <a:buNone/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28688" indent="-465138">
              <a:buNone/>
            </a:pPr>
            <a:endParaRPr lang="en-US" sz="3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035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{AF43F9FD-9B7C-5D46-A606-75CCD3F823CD}tf10001062</Template>
  <TotalTime>37</TotalTime>
  <Words>182</Words>
  <Application>Microsoft Macintosh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Ion</vt:lpstr>
      <vt:lpstr>The Basis of Spiritual Security Hebrews 6:9-20</vt:lpstr>
      <vt:lpstr>The Basis of Spiritual Security Hebrews 6:9-20</vt:lpstr>
      <vt:lpstr>The Basis of Spiritual Security Hebrews 6:9-20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7</cp:revision>
  <dcterms:created xsi:type="dcterms:W3CDTF">2020-05-16T15:44:42Z</dcterms:created>
  <dcterms:modified xsi:type="dcterms:W3CDTF">2020-05-24T13:19:07Z</dcterms:modified>
</cp:coreProperties>
</file>