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3" r:id="rId1"/>
  </p:sldMasterIdLst>
  <p:sldIdLst>
    <p:sldId id="257" r:id="rId2"/>
    <p:sldId id="263" r:id="rId3"/>
    <p:sldId id="260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099874-42E6-4246-93A9-CE5ACF6875BE}" v="10" dt="2020-01-26T06:42:26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67"/>
  </p:normalViewPr>
  <p:slideViewPr>
    <p:cSldViewPr snapToGrid="0" snapToObjects="1">
      <p:cViewPr varScale="1">
        <p:scale>
          <a:sx n="93" d="100"/>
          <a:sy n="93" d="100"/>
        </p:scale>
        <p:origin x="113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sen Park" userId="1c5a901055593308" providerId="LiveId" clId="{97099874-42E6-4246-93A9-CE5ACF6875BE}"/>
    <pc:docChg chg="undo custSel modSld">
      <pc:chgData name="Olsen Park" userId="1c5a901055593308" providerId="LiveId" clId="{97099874-42E6-4246-93A9-CE5ACF6875BE}" dt="2020-01-26T06:42:26.641" v="18" actId="27636"/>
      <pc:docMkLst>
        <pc:docMk/>
      </pc:docMkLst>
      <pc:sldChg chg="modSp modAnim">
        <pc:chgData name="Olsen Park" userId="1c5a901055593308" providerId="LiveId" clId="{97099874-42E6-4246-93A9-CE5ACF6875BE}" dt="2020-01-26T06:41:07.737" v="10" actId="2711"/>
        <pc:sldMkLst>
          <pc:docMk/>
          <pc:sldMk cId="772754777" sldId="257"/>
        </pc:sldMkLst>
        <pc:spChg chg="mod">
          <ac:chgData name="Olsen Park" userId="1c5a901055593308" providerId="LiveId" clId="{97099874-42E6-4246-93A9-CE5ACF6875BE}" dt="2020-01-26T06:41:07.737" v="10" actId="2711"/>
          <ac:spMkLst>
            <pc:docMk/>
            <pc:sldMk cId="772754777" sldId="257"/>
            <ac:spMk id="3" creationId="{4C616481-9EC2-C247-AC91-E894BF7CFA6A}"/>
          </ac:spMkLst>
        </pc:spChg>
        <pc:spChg chg="mod">
          <ac:chgData name="Olsen Park" userId="1c5a901055593308" providerId="LiveId" clId="{97099874-42E6-4246-93A9-CE5ACF6875BE}" dt="2020-01-26T06:40:54.552" v="9" actId="2711"/>
          <ac:spMkLst>
            <pc:docMk/>
            <pc:sldMk cId="772754777" sldId="257"/>
            <ac:spMk id="5" creationId="{E2BF5331-8054-F240-B94F-86243E4ECD00}"/>
          </ac:spMkLst>
        </pc:spChg>
      </pc:sldChg>
      <pc:sldChg chg="modSp">
        <pc:chgData name="Olsen Park" userId="1c5a901055593308" providerId="LiveId" clId="{97099874-42E6-4246-93A9-CE5ACF6875BE}" dt="2020-01-26T06:42:01.944" v="15" actId="2711"/>
        <pc:sldMkLst>
          <pc:docMk/>
          <pc:sldMk cId="4137264966" sldId="260"/>
        </pc:sldMkLst>
        <pc:spChg chg="mod">
          <ac:chgData name="Olsen Park" userId="1c5a901055593308" providerId="LiveId" clId="{97099874-42E6-4246-93A9-CE5ACF6875BE}" dt="2020-01-26T06:41:50.756" v="14" actId="27636"/>
          <ac:spMkLst>
            <pc:docMk/>
            <pc:sldMk cId="4137264966" sldId="260"/>
            <ac:spMk id="3" creationId="{4C616481-9EC2-C247-AC91-E894BF7CFA6A}"/>
          </ac:spMkLst>
        </pc:spChg>
        <pc:spChg chg="mod">
          <ac:chgData name="Olsen Park" userId="1c5a901055593308" providerId="LiveId" clId="{97099874-42E6-4246-93A9-CE5ACF6875BE}" dt="2020-01-26T06:42:01.944" v="15" actId="2711"/>
          <ac:spMkLst>
            <pc:docMk/>
            <pc:sldMk cId="4137264966" sldId="260"/>
            <ac:spMk id="5" creationId="{E2BF5331-8054-F240-B94F-86243E4ECD00}"/>
          </ac:spMkLst>
        </pc:spChg>
      </pc:sldChg>
      <pc:sldChg chg="modSp">
        <pc:chgData name="Olsen Park" userId="1c5a901055593308" providerId="LiveId" clId="{97099874-42E6-4246-93A9-CE5ACF6875BE}" dt="2020-01-26T06:42:26.641" v="18" actId="27636"/>
        <pc:sldMkLst>
          <pc:docMk/>
          <pc:sldMk cId="2418488732" sldId="262"/>
        </pc:sldMkLst>
        <pc:spChg chg="mod">
          <ac:chgData name="Olsen Park" userId="1c5a901055593308" providerId="LiveId" clId="{97099874-42E6-4246-93A9-CE5ACF6875BE}" dt="2020-01-26T06:42:26.641" v="18" actId="27636"/>
          <ac:spMkLst>
            <pc:docMk/>
            <pc:sldMk cId="2418488732" sldId="262"/>
            <ac:spMk id="3" creationId="{4C616481-9EC2-C247-AC91-E894BF7CFA6A}"/>
          </ac:spMkLst>
        </pc:spChg>
        <pc:spChg chg="mod">
          <ac:chgData name="Olsen Park" userId="1c5a901055593308" providerId="LiveId" clId="{97099874-42E6-4246-93A9-CE5ACF6875BE}" dt="2020-01-26T06:42:15.324" v="16" actId="2711"/>
          <ac:spMkLst>
            <pc:docMk/>
            <pc:sldMk cId="2418488732" sldId="262"/>
            <ac:spMk id="5" creationId="{E2BF5331-8054-F240-B94F-86243E4ECD00}"/>
          </ac:spMkLst>
        </pc:spChg>
      </pc:sldChg>
      <pc:sldChg chg="modSp">
        <pc:chgData name="Olsen Park" userId="1c5a901055593308" providerId="LiveId" clId="{97099874-42E6-4246-93A9-CE5ACF6875BE}" dt="2020-01-26T06:41:36.046" v="12" actId="2711"/>
        <pc:sldMkLst>
          <pc:docMk/>
          <pc:sldMk cId="623759894" sldId="263"/>
        </pc:sldMkLst>
        <pc:spChg chg="mod">
          <ac:chgData name="Olsen Park" userId="1c5a901055593308" providerId="LiveId" clId="{97099874-42E6-4246-93A9-CE5ACF6875BE}" dt="2020-01-26T06:41:36.046" v="12" actId="2711"/>
          <ac:spMkLst>
            <pc:docMk/>
            <pc:sldMk cId="623759894" sldId="263"/>
            <ac:spMk id="3" creationId="{4C616481-9EC2-C247-AC91-E894BF7CFA6A}"/>
          </ac:spMkLst>
        </pc:spChg>
        <pc:spChg chg="mod">
          <ac:chgData name="Olsen Park" userId="1c5a901055593308" providerId="LiveId" clId="{97099874-42E6-4246-93A9-CE5ACF6875BE}" dt="2020-01-26T06:41:24.261" v="11" actId="2711"/>
          <ac:spMkLst>
            <pc:docMk/>
            <pc:sldMk cId="623759894" sldId="263"/>
            <ac:spMk id="5" creationId="{E2BF5331-8054-F240-B94F-86243E4ECD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645152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905744" y="4474741"/>
            <a:ext cx="740664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1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4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64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68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663440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905744" y="4485132"/>
            <a:ext cx="740664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9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2120900"/>
            <a:ext cx="3479802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58" y="2120900"/>
            <a:ext cx="3479802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85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2057400"/>
            <a:ext cx="3479802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958275"/>
            <a:ext cx="3479802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6958" y="2057400"/>
            <a:ext cx="3479802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6958" y="2958274"/>
            <a:ext cx="3479802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279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35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13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2" y="0"/>
            <a:ext cx="3490722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786384"/>
            <a:ext cx="2638175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238" y="812800"/>
            <a:ext cx="4446258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2599" y="3043051"/>
            <a:ext cx="2638175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3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2598" y="6446521"/>
            <a:ext cx="2638176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94238" y="6446521"/>
            <a:ext cx="4000514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384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9141619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4799362"/>
            <a:ext cx="7585234" cy="743682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715000"/>
            <a:ext cx="7584948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3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22959" y="6446839"/>
            <a:ext cx="5113697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78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63819" y="6446839"/>
            <a:ext cx="1938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pPr/>
              <a:t>2/2/20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59" y="6446839"/>
            <a:ext cx="5113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5186" y="6446839"/>
            <a:ext cx="5850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895149" y="1897380"/>
            <a:ext cx="74752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82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62" r:id="rId6"/>
    <p:sldLayoutId id="2147483757" r:id="rId7"/>
    <p:sldLayoutId id="2147483758" r:id="rId8"/>
    <p:sldLayoutId id="2147483759" r:id="rId9"/>
    <p:sldLayoutId id="2147483761" r:id="rId10"/>
    <p:sldLayoutId id="2147483760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i="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12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42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2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9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9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9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877740-AA7B-7A40-9C8F-22E8B8DC7C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61"/>
          <a:stretch/>
        </p:blipFill>
        <p:spPr>
          <a:xfrm>
            <a:off x="15" y="1459832"/>
            <a:ext cx="9143985" cy="46956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16481-9EC2-C247-AC91-E894BF7CF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4" y="1796716"/>
            <a:ext cx="8105614" cy="407237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I. Is Every “Church” the Lord’s Church?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23925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A. 	There can be churches whose lampstand has been removed before God (Rev. 2:1-5). </a:t>
            </a:r>
          </a:p>
          <a:p>
            <a:pPr marL="923925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B. 	The Holy Spirit speaks of those who are a “synagogue of Satan” (Rev. 2:8-10). </a:t>
            </a:r>
          </a:p>
          <a:p>
            <a:pPr marL="1544638" indent="-62071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1. 	James uses the term usually translated “synagogue” of and “assembly” of Christians (James 2:2). </a:t>
            </a:r>
          </a:p>
          <a:p>
            <a:pPr marL="923925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C. 	There can be churches that are “dead” (Rev. 3:1-2).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BF5331-8054-F240-B94F-86243E4ECD00}"/>
              </a:ext>
            </a:extLst>
          </p:cNvPr>
          <p:cNvSpPr/>
          <p:nvPr/>
        </p:nvSpPr>
        <p:spPr>
          <a:xfrm>
            <a:off x="22868" y="306055"/>
            <a:ext cx="9143984" cy="1153777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lnSpc>
                <a:spcPct val="70000"/>
              </a:lnSpc>
            </a:pPr>
            <a:r>
              <a:rPr lang="en-US" sz="4000" b="1" cap="small" spc="-100" dirty="0">
                <a:ln/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You Attend the </a:t>
            </a:r>
          </a:p>
          <a:p>
            <a:pPr algn="ctr">
              <a:lnSpc>
                <a:spcPct val="70000"/>
              </a:lnSpc>
            </a:pPr>
            <a:r>
              <a:rPr lang="en-US" sz="5500" b="1" cap="small" spc="-100" dirty="0">
                <a:ln/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“Church of Your Choice”?</a:t>
            </a:r>
            <a:endParaRPr lang="en-US" sz="5500" b="1" cap="small" spc="-100" dirty="0">
              <a:ln/>
              <a:solidFill>
                <a:schemeClr val="accent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75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877740-AA7B-7A40-9C8F-22E8B8DC7C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61"/>
          <a:stretch/>
        </p:blipFill>
        <p:spPr>
          <a:xfrm>
            <a:off x="15" y="1459832"/>
            <a:ext cx="9143985" cy="46956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16481-9EC2-C247-AC91-E894BF7CF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4" y="1796716"/>
            <a:ext cx="8105614" cy="407237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I. Is Every “Church” the Lord’s Church?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23925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D. 	We must remember that Jesus promised to build His church (Matt. 16:18).</a:t>
            </a:r>
          </a:p>
          <a:p>
            <a:pPr marL="923925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E. 	Solomon wrote, </a:t>
            </a:r>
          </a:p>
          <a:p>
            <a:pPr marL="923925" indent="-538163" algn="ctr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“Unless the LORD builds the house, they labor in </a:t>
            </a:r>
          </a:p>
          <a:p>
            <a:pPr marL="923925" indent="-538163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vain who build it” (Psa. 127:1, NKJV).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BF5331-8054-F240-B94F-86243E4ECD00}"/>
              </a:ext>
            </a:extLst>
          </p:cNvPr>
          <p:cNvSpPr/>
          <p:nvPr/>
        </p:nvSpPr>
        <p:spPr>
          <a:xfrm>
            <a:off x="22868" y="306055"/>
            <a:ext cx="9143984" cy="1153777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lnSpc>
                <a:spcPct val="70000"/>
              </a:lnSpc>
            </a:pPr>
            <a:r>
              <a:rPr lang="en-US" sz="4000" b="1" cap="small" spc="-100" dirty="0">
                <a:ln/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You Attend the </a:t>
            </a:r>
          </a:p>
          <a:p>
            <a:pPr algn="ctr">
              <a:lnSpc>
                <a:spcPct val="70000"/>
              </a:lnSpc>
            </a:pPr>
            <a:r>
              <a:rPr lang="en-US" sz="5500" b="1" cap="small" spc="-100" dirty="0">
                <a:ln/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“Church of Your Choice”?</a:t>
            </a:r>
            <a:endParaRPr lang="en-US" sz="5500" b="1" cap="small" spc="-100" dirty="0">
              <a:ln/>
              <a:solidFill>
                <a:schemeClr val="accent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75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877740-AA7B-7A40-9C8F-22E8B8DC7C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61"/>
          <a:stretch/>
        </p:blipFill>
        <p:spPr>
          <a:xfrm>
            <a:off x="15" y="1459832"/>
            <a:ext cx="9143985" cy="46956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16481-9EC2-C247-AC91-E894BF7CF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444" y="1796716"/>
            <a:ext cx="8105614" cy="407237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II. Christians Must Hold to Sound Doctrine.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23925" indent="-496888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A. 	Hold fast to “sound words” (2 Tim. 1:13-14). </a:t>
            </a:r>
          </a:p>
          <a:p>
            <a:pPr marL="923925" indent="-496888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B. 	We must endure “sound doctrine” (2 Tim. 4:3-5).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III. Christians Must Reject Error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 (1 Tim. 4:6-7).</a:t>
            </a:r>
          </a:p>
          <a:p>
            <a:pPr marL="923925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A. 	Christians must not share in evil deeds (2 John 9-11). </a:t>
            </a:r>
          </a:p>
          <a:p>
            <a:pPr marL="923925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B. 	We must turn away from powerless forms of “godliness” (1 Tim. 3:1-5).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BF5331-8054-F240-B94F-86243E4ECD00}"/>
              </a:ext>
            </a:extLst>
          </p:cNvPr>
          <p:cNvSpPr/>
          <p:nvPr/>
        </p:nvSpPr>
        <p:spPr>
          <a:xfrm>
            <a:off x="22868" y="306055"/>
            <a:ext cx="9143984" cy="1153777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lnSpc>
                <a:spcPct val="70000"/>
              </a:lnSpc>
            </a:pPr>
            <a:r>
              <a:rPr lang="en-US" sz="4000" b="1" cap="small" spc="-100" dirty="0">
                <a:ln/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You Attend the </a:t>
            </a:r>
          </a:p>
          <a:p>
            <a:pPr algn="ctr">
              <a:lnSpc>
                <a:spcPct val="70000"/>
              </a:lnSpc>
            </a:pPr>
            <a:r>
              <a:rPr lang="en-US" sz="5500" b="1" cap="small" spc="-100" dirty="0">
                <a:ln/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“Church of Your Choice”?</a:t>
            </a:r>
            <a:endParaRPr lang="en-US" sz="5500" b="1" cap="small" spc="-100" dirty="0">
              <a:ln/>
              <a:solidFill>
                <a:schemeClr val="accent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26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877740-AA7B-7A40-9C8F-22E8B8DC7C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61"/>
          <a:stretch/>
        </p:blipFill>
        <p:spPr>
          <a:xfrm>
            <a:off x="15" y="1459832"/>
            <a:ext cx="9143985" cy="46956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16481-9EC2-C247-AC91-E894BF7CF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403" y="1796716"/>
            <a:ext cx="7274811" cy="4072377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IV. Is All Worship Pleasing to God?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79488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spc="140" dirty="0">
                <a:latin typeface="Calibri" panose="020F0502020204030204" pitchFamily="34" charset="0"/>
                <a:cs typeface="Calibri" panose="020F0502020204030204" pitchFamily="34" charset="0"/>
              </a:rPr>
              <a:t>A. 	God seeks worship “in spirit and in truth” (John 4:21-24). </a:t>
            </a:r>
          </a:p>
          <a:p>
            <a:pPr marL="979488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spc="140" dirty="0">
                <a:latin typeface="Calibri" panose="020F0502020204030204" pitchFamily="34" charset="0"/>
                <a:cs typeface="Calibri" panose="020F0502020204030204" pitchFamily="34" charset="0"/>
              </a:rPr>
              <a:t>B. 	Worship born from human tradition is “vain” (Matt. 15:8-9). </a:t>
            </a:r>
          </a:p>
          <a:p>
            <a:pPr marL="979488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spc="140" dirty="0">
                <a:latin typeface="Calibri" panose="020F0502020204030204" pitchFamily="34" charset="0"/>
                <a:cs typeface="Calibri" panose="020F0502020204030204" pitchFamily="34" charset="0"/>
              </a:rPr>
              <a:t>C. 	Scripture teaches us what is pleasing to God (2 Tim. 3:14-16). </a:t>
            </a:r>
          </a:p>
          <a:p>
            <a:pPr marL="979488" indent="-538163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spc="140" dirty="0">
                <a:latin typeface="Calibri" panose="020F0502020204030204" pitchFamily="34" charset="0"/>
                <a:cs typeface="Calibri" panose="020F0502020204030204" pitchFamily="34" charset="0"/>
              </a:rPr>
              <a:t>D. 	We must strive to be “well-pleasing” to God (Heb. 13:20-21).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BF5331-8054-F240-B94F-86243E4ECD00}"/>
              </a:ext>
            </a:extLst>
          </p:cNvPr>
          <p:cNvSpPr/>
          <p:nvPr/>
        </p:nvSpPr>
        <p:spPr>
          <a:xfrm>
            <a:off x="22868" y="306055"/>
            <a:ext cx="9143984" cy="1153777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lnSpc>
                <a:spcPct val="70000"/>
              </a:lnSpc>
            </a:pPr>
            <a:r>
              <a:rPr lang="en-US" sz="4000" b="1" cap="small" spc="-100" dirty="0">
                <a:ln/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You Attend the </a:t>
            </a:r>
          </a:p>
          <a:p>
            <a:pPr algn="ctr">
              <a:lnSpc>
                <a:spcPct val="70000"/>
              </a:lnSpc>
            </a:pPr>
            <a:r>
              <a:rPr lang="en-US" sz="5500" b="1" cap="small" spc="-100" dirty="0">
                <a:ln/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“Church of Your Choice”?</a:t>
            </a:r>
            <a:endParaRPr lang="en-US" sz="5500" b="1" cap="small" spc="-100" dirty="0">
              <a:ln/>
              <a:solidFill>
                <a:schemeClr val="accent4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48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RetrospectVTI">
  <a:themeElements>
    <a:clrScheme name="AnalogousFromLightSeedRightStep">
      <a:dk1>
        <a:srgbClr val="000000"/>
      </a:dk1>
      <a:lt1>
        <a:srgbClr val="FFFFFF"/>
      </a:lt1>
      <a:dk2>
        <a:srgbClr val="243441"/>
      </a:dk2>
      <a:lt2>
        <a:srgbClr val="E8E2E4"/>
      </a:lt2>
      <a:accent1>
        <a:srgbClr val="3AB384"/>
      </a:accent1>
      <a:accent2>
        <a:srgbClr val="3CB1B5"/>
      </a:accent2>
      <a:accent3>
        <a:srgbClr val="57A8E8"/>
      </a:accent3>
      <a:accent4>
        <a:srgbClr val="5166E8"/>
      </a:accent4>
      <a:accent5>
        <a:srgbClr val="9371EC"/>
      </a:accent5>
      <a:accent6>
        <a:srgbClr val="BA51E8"/>
      </a:accent6>
      <a:hlink>
        <a:srgbClr val="AE6984"/>
      </a:hlink>
      <a:folHlink>
        <a:srgbClr val="7F7F7F"/>
      </a:folHlink>
    </a:clrScheme>
    <a:fontScheme name="Retrospect">
      <a:majorFont>
        <a:latin typeface="Sagona Extra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agona Book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356</Words>
  <Application>Microsoft Macintosh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Sagona Book</vt:lpstr>
      <vt:lpstr>Sagona ExtraLight</vt:lpstr>
      <vt:lpstr>RetrospectVTI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11</cp:revision>
  <dcterms:created xsi:type="dcterms:W3CDTF">2020-01-26T04:57:14Z</dcterms:created>
  <dcterms:modified xsi:type="dcterms:W3CDTF">2020-02-02T07:54:26Z</dcterms:modified>
</cp:coreProperties>
</file>