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57" r:id="rId2"/>
    <p:sldId id="283" r:id="rId3"/>
    <p:sldId id="285" r:id="rId4"/>
    <p:sldId id="284"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3" r:id="rId23"/>
    <p:sldId id="304" r:id="rId24"/>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3FDD6"/>
    <a:srgbClr val="73FE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08" autoAdjust="0"/>
    <p:restoredTop sz="94667" autoAdjust="0"/>
  </p:normalViewPr>
  <p:slideViewPr>
    <p:cSldViewPr>
      <p:cViewPr varScale="1">
        <p:scale>
          <a:sx n="112" d="100"/>
          <a:sy n="112" d="100"/>
        </p:scale>
        <p:origin x="760" y="176"/>
      </p:cViewPr>
      <p:guideLst>
        <p:guide orient="horz" pos="180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04FFEF-5B91-0147-83C7-119364C84A6F}" type="datetimeFigureOut">
              <a:rPr lang="en-US" smtClean="0"/>
              <a:pPr/>
              <a:t>5/16/20</a:t>
            </a:fld>
            <a:endParaRPr lang="en-US"/>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998AF2-E4EF-B941-A668-6B4B7900D7C4}" type="slidenum">
              <a:rPr lang="en-US" smtClean="0"/>
              <a:pPr/>
              <a:t>‹#›</a:t>
            </a:fld>
            <a:endParaRPr lang="en-US"/>
          </a:p>
        </p:txBody>
      </p:sp>
    </p:spTree>
    <p:extLst>
      <p:ext uri="{BB962C8B-B14F-4D97-AF65-F5344CB8AC3E}">
        <p14:creationId xmlns:p14="http://schemas.microsoft.com/office/powerpoint/2010/main" val="1978364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A998AF2-E4EF-B941-A668-6B4B7900D7C4}" type="slidenum">
              <a:rPr lang="en-US" smtClean="0"/>
              <a:pPr/>
              <a:t>3</a:t>
            </a:fld>
            <a:endParaRPr lang="en-US"/>
          </a:p>
        </p:txBody>
      </p:sp>
    </p:spTree>
    <p:extLst>
      <p:ext uri="{BB962C8B-B14F-4D97-AF65-F5344CB8AC3E}">
        <p14:creationId xmlns:p14="http://schemas.microsoft.com/office/powerpoint/2010/main" val="1166651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755650" y="0"/>
            <a:ext cx="5950761" cy="5715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706411" y="0"/>
            <a:ext cx="20574" cy="5715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958856" y="2857499"/>
            <a:ext cx="4138550" cy="1890466"/>
          </a:xfrm>
        </p:spPr>
        <p:txBody>
          <a:bodyPr anchor="t">
            <a:normAutofit/>
          </a:bodyPr>
          <a:lstStyle>
            <a:lvl1pPr algn="r">
              <a:defRPr sz="4500"/>
            </a:lvl1pPr>
          </a:lstStyle>
          <a:p>
            <a:r>
              <a:rPr lang="en-US"/>
              <a:t>Click to edit Master title style</a:t>
            </a:r>
            <a:endParaRPr lang="en-US" dirty="0"/>
          </a:p>
        </p:txBody>
      </p:sp>
      <p:sp>
        <p:nvSpPr>
          <p:cNvPr id="3" name="Subtitle 2"/>
          <p:cNvSpPr>
            <a:spLocks noGrp="1"/>
          </p:cNvSpPr>
          <p:nvPr>
            <p:ph type="subTitle" idx="1"/>
          </p:nvPr>
        </p:nvSpPr>
        <p:spPr>
          <a:xfrm>
            <a:off x="2079206" y="1890656"/>
            <a:ext cx="4018200" cy="966844"/>
          </a:xfrm>
        </p:spPr>
        <p:txBody>
          <a:bodyPr tIns="0" anchor="b">
            <a:normAutofit/>
          </a:bodyPr>
          <a:lstStyle>
            <a:lvl1pPr marL="0" indent="0" algn="r">
              <a:buNone/>
              <a:defRPr sz="1350" b="0">
                <a:solidFill>
                  <a:schemeClr val="tx1"/>
                </a:solidFill>
              </a:defRPr>
            </a:lvl1pPr>
            <a:lvl2pPr marL="342900" indent="0" algn="ctr">
              <a:buNone/>
              <a:defRPr sz="135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18D46079-B523-2844-921F-F183ACC9E6A0}" type="datetimeFigureOut">
              <a:rPr lang="en-US" smtClean="0"/>
              <a:pPr>
                <a:defRPr/>
              </a:pPr>
              <a:t>5/16/20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rIns="45720"/>
          <a:lstStyle/>
          <a:p>
            <a:pPr>
              <a:defRPr/>
            </a:pPr>
            <a:fld id="{F01830A3-2E4F-4441-B7BB-ADF3450869BB}" type="slidenum">
              <a:rPr lang="en-US" altLang="en-US" smtClean="0"/>
              <a:pPr>
                <a:defRPr/>
              </a:pPr>
              <a:t>‹#›</a:t>
            </a:fld>
            <a:endParaRPr lang="en-US" altLang="en-US"/>
          </a:p>
        </p:txBody>
      </p:sp>
      <p:sp>
        <p:nvSpPr>
          <p:cNvPr id="13" name="TextBox 12"/>
          <p:cNvSpPr txBox="1"/>
          <p:nvPr/>
        </p:nvSpPr>
        <p:spPr>
          <a:xfrm>
            <a:off x="1643462" y="2719043"/>
            <a:ext cx="311727"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8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466276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753359" y="0"/>
            <a:ext cx="7779237" cy="5715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8532996" y="0"/>
            <a:ext cx="20574" cy="5715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1645677" y="534354"/>
            <a:ext cx="311727"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58857" y="673380"/>
            <a:ext cx="5965568" cy="897691"/>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58653D42-6533-9D4F-A1F1-3448A4284659}" type="datetimeFigureOut">
              <a:rPr lang="en-US" smtClean="0"/>
              <a:pPr>
                <a:defRPr/>
              </a:pPr>
              <a:t>5/16/20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169C960-08B2-1E43-AE8D-EAD9B6F856CA}" type="slidenum">
              <a:rPr lang="en-US" altLang="en-US" smtClean="0"/>
              <a:pPr>
                <a:defRPr/>
              </a:pPr>
              <a:t>‹#›</a:t>
            </a:fld>
            <a:endParaRPr lang="en-US" altLang="en-US"/>
          </a:p>
        </p:txBody>
      </p:sp>
    </p:spTree>
    <p:extLst>
      <p:ext uri="{BB962C8B-B14F-4D97-AF65-F5344CB8AC3E}">
        <p14:creationId xmlns:p14="http://schemas.microsoft.com/office/powerpoint/2010/main" val="3624495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753359" y="0"/>
            <a:ext cx="7779237" cy="5715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8532996" y="0"/>
            <a:ext cx="20574" cy="5715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7735538" y="350565"/>
            <a:ext cx="346363"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6929536" y="671515"/>
            <a:ext cx="994889" cy="4370105"/>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956564" y="808675"/>
            <a:ext cx="4850177" cy="42329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FC8A65D-DF92-AD4F-90E8-612715D39434}" type="datetimeFigureOut">
              <a:rPr lang="en-US" smtClean="0"/>
              <a:pPr>
                <a:defRPr/>
              </a:pPr>
              <a:t>5/16/20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7677C5F-BEDF-6343-BD04-C7F9B28C8E56}" type="slidenum">
              <a:rPr lang="en-US" altLang="en-US" smtClean="0"/>
              <a:pPr>
                <a:defRPr/>
              </a:pPr>
              <a:t>‹#›</a:t>
            </a:fld>
            <a:endParaRPr lang="en-US" altLang="en-US"/>
          </a:p>
        </p:txBody>
      </p:sp>
    </p:spTree>
    <p:extLst>
      <p:ext uri="{BB962C8B-B14F-4D97-AF65-F5344CB8AC3E}">
        <p14:creationId xmlns:p14="http://schemas.microsoft.com/office/powerpoint/2010/main" val="3721794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753359" y="0"/>
            <a:ext cx="7779237" cy="5715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9" name="Rectangle 8"/>
          <p:cNvSpPr/>
          <p:nvPr/>
        </p:nvSpPr>
        <p:spPr>
          <a:xfrm>
            <a:off x="8532996" y="0"/>
            <a:ext cx="20574" cy="5715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259474" y="254000"/>
            <a:ext cx="6893926" cy="1016000"/>
          </a:xfrm>
        </p:spPr>
        <p:txBody>
          <a:bodyPr>
            <a:noAutofit/>
          </a:bodyPr>
          <a:lstStyle>
            <a:lvl1pPr>
              <a:defRPr sz="4000" b="1">
                <a:latin typeface="Calibri" panose="020F0502020204030204" pitchFamily="34" charset="0"/>
                <a:cs typeface="Calibri" panose="020F0502020204030204" pitchFamily="34" charset="0"/>
              </a:defRPr>
            </a:lvl1pPr>
          </a:lstStyle>
          <a:p>
            <a:r>
              <a:rPr lang="en-US" dirty="0"/>
              <a:t>Click to edit Master title style</a:t>
            </a:r>
          </a:p>
        </p:txBody>
      </p:sp>
      <p:sp>
        <p:nvSpPr>
          <p:cNvPr id="10" name="Rectangle 9">
            <a:extLst>
              <a:ext uri="{FF2B5EF4-FFF2-40B4-BE49-F238E27FC236}">
                <a16:creationId xmlns:a16="http://schemas.microsoft.com/office/drawing/2014/main" id="{04F762A9-352D-DC49-9827-DB92A1226695}"/>
              </a:ext>
            </a:extLst>
          </p:cNvPr>
          <p:cNvSpPr/>
          <p:nvPr userDrawn="1"/>
        </p:nvSpPr>
        <p:spPr>
          <a:xfrm>
            <a:off x="753359" y="1546394"/>
            <a:ext cx="7800211" cy="3937000"/>
          </a:xfrm>
          <a:prstGeom prst="rect">
            <a:avLst/>
          </a:prstGeom>
          <a:solidFill>
            <a:schemeClr val="bg2">
              <a:lumMod val="25000"/>
              <a:alpha val="79000"/>
            </a:schemeClr>
          </a:solidFill>
          <a:ln w="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3" name="Content Placeholder 2"/>
          <p:cNvSpPr>
            <a:spLocks noGrp="1"/>
          </p:cNvSpPr>
          <p:nvPr>
            <p:ph idx="1"/>
          </p:nvPr>
        </p:nvSpPr>
        <p:spPr>
          <a:xfrm>
            <a:off x="1259474" y="1710097"/>
            <a:ext cx="6893925" cy="3509603"/>
          </a:xfrm>
        </p:spPr>
        <p:txBody>
          <a:bodyPr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ight Triangle 7">
            <a:extLst>
              <a:ext uri="{FF2B5EF4-FFF2-40B4-BE49-F238E27FC236}">
                <a16:creationId xmlns:a16="http://schemas.microsoft.com/office/drawing/2014/main" id="{E215AD28-E844-5346-BE61-4572C2ADC18F}"/>
              </a:ext>
            </a:extLst>
          </p:cNvPr>
          <p:cNvSpPr/>
          <p:nvPr userDrawn="1"/>
        </p:nvSpPr>
        <p:spPr>
          <a:xfrm rot="5400000">
            <a:off x="880278" y="247453"/>
            <a:ext cx="317500" cy="317500"/>
          </a:xfrm>
          <a:prstGeom prst="rtTriangle">
            <a:avLst/>
          </a:prstGeom>
          <a:solidFill>
            <a:schemeClr val="accent3">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6160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753359" y="0"/>
            <a:ext cx="7779237" cy="5715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8532996" y="0"/>
            <a:ext cx="20574" cy="5715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1643882" y="2468822"/>
            <a:ext cx="311727"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57405" y="2622712"/>
            <a:ext cx="5967420" cy="1187288"/>
          </a:xfrm>
        </p:spPr>
        <p:txBody>
          <a:bodyPr anchor="t">
            <a:normAutofit/>
          </a:bodyPr>
          <a:lstStyle>
            <a:lvl1pPr algn="r">
              <a:defRPr sz="2400"/>
            </a:lvl1pPr>
          </a:lstStyle>
          <a:p>
            <a:r>
              <a:rPr lang="en-US"/>
              <a:t>Click to edit Master title style</a:t>
            </a:r>
            <a:endParaRPr lang="en-US" dirty="0"/>
          </a:p>
        </p:txBody>
      </p:sp>
      <p:sp>
        <p:nvSpPr>
          <p:cNvPr id="3" name="Text Placeholder 2"/>
          <p:cNvSpPr>
            <a:spLocks noGrp="1"/>
          </p:cNvSpPr>
          <p:nvPr>
            <p:ph type="body" idx="1"/>
          </p:nvPr>
        </p:nvSpPr>
        <p:spPr>
          <a:xfrm>
            <a:off x="2080477" y="1890655"/>
            <a:ext cx="5843948" cy="732057"/>
          </a:xfrm>
        </p:spPr>
        <p:txBody>
          <a:bodyPr tIns="0" anchor="b">
            <a:normAutofit/>
          </a:bodyPr>
          <a:lstStyle>
            <a:lvl1pPr marL="0" indent="0" algn="r">
              <a:buNone/>
              <a:defRPr sz="1350">
                <a:solidFill>
                  <a:schemeClr val="tx1"/>
                </a:solidFill>
              </a:defRPr>
            </a:lvl1pPr>
            <a:lvl2pPr marL="342900" indent="0">
              <a:buNone/>
              <a:defRPr sz="135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368A7DE1-18BD-D249-8F98-93D8BC8FE415}" type="datetimeFigureOut">
              <a:rPr lang="en-US" smtClean="0"/>
              <a:pPr>
                <a:defRPr/>
              </a:pPr>
              <a:t>5/16/20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B49FA89-94D4-3D4C-BC26-C87C05B18B26}" type="slidenum">
              <a:rPr lang="en-US" altLang="en-US" smtClean="0"/>
              <a:pPr>
                <a:defRPr/>
              </a:pPr>
              <a:t>‹#›</a:t>
            </a:fld>
            <a:endParaRPr lang="en-US" altLang="en-US"/>
          </a:p>
        </p:txBody>
      </p:sp>
    </p:spTree>
    <p:extLst>
      <p:ext uri="{BB962C8B-B14F-4D97-AF65-F5344CB8AC3E}">
        <p14:creationId xmlns:p14="http://schemas.microsoft.com/office/powerpoint/2010/main" val="3947564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753359" y="0"/>
            <a:ext cx="7779237" cy="5715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8532996" y="0"/>
            <a:ext cx="20574" cy="5715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957405" y="671515"/>
            <a:ext cx="5963238" cy="9014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954031" y="1710097"/>
            <a:ext cx="2918970" cy="33315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99977" y="1710096"/>
            <a:ext cx="2920667" cy="33315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C603A880-4C16-2945-9C9B-20288EDFCF8A}" type="datetimeFigureOut">
              <a:rPr lang="en-US" smtClean="0"/>
              <a:pPr>
                <a:defRPr/>
              </a:pPr>
              <a:t>5/16/20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9D347A5-9441-424D-ADA8-763A63AD6D45}" type="slidenum">
              <a:rPr lang="en-US" altLang="en-US" smtClean="0"/>
              <a:pPr>
                <a:defRPr/>
              </a:pPr>
              <a:t>‹#›</a:t>
            </a:fld>
            <a:endParaRPr lang="en-US" altLang="en-US"/>
          </a:p>
        </p:txBody>
      </p:sp>
      <p:sp>
        <p:nvSpPr>
          <p:cNvPr id="10" name="TextBox 9"/>
          <p:cNvSpPr txBox="1"/>
          <p:nvPr/>
        </p:nvSpPr>
        <p:spPr>
          <a:xfrm>
            <a:off x="1647129" y="534353"/>
            <a:ext cx="311727"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564768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753359" y="0"/>
            <a:ext cx="7779237" cy="5715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8532996" y="0"/>
            <a:ext cx="20574" cy="5715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1645238" y="530354"/>
            <a:ext cx="311727"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57405" y="671515"/>
            <a:ext cx="5967420" cy="89862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956964" y="1710096"/>
            <a:ext cx="2922350" cy="594848"/>
          </a:xfrm>
        </p:spPr>
        <p:txBody>
          <a:bodyPr anchor="b">
            <a:noAutofit/>
          </a:bodyPr>
          <a:lstStyle>
            <a:lvl1pPr marL="0" indent="0" algn="l">
              <a:lnSpc>
                <a:spcPct val="100000"/>
              </a:lnSpc>
              <a:buNone/>
              <a:defRPr sz="1650" b="0" cap="none" baseline="0">
                <a:solidFill>
                  <a:schemeClr val="accent6"/>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956964" y="2376109"/>
            <a:ext cx="2920217" cy="25595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99975" y="1710096"/>
            <a:ext cx="2924849" cy="594848"/>
          </a:xfrm>
        </p:spPr>
        <p:txBody>
          <a:bodyPr anchor="b">
            <a:noAutofit/>
          </a:bodyPr>
          <a:lstStyle>
            <a:lvl1pPr marL="0" indent="0" algn="l">
              <a:lnSpc>
                <a:spcPct val="100000"/>
              </a:lnSpc>
              <a:buNone/>
              <a:defRPr sz="1650" b="0" cap="none" baseline="0">
                <a:solidFill>
                  <a:schemeClr val="accent6"/>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999976" y="2376109"/>
            <a:ext cx="2924849" cy="25595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1000C520-7CD5-684D-87FB-D76AA2FADE7C}" type="datetimeFigureOut">
              <a:rPr lang="en-US" smtClean="0"/>
              <a:pPr>
                <a:defRPr/>
              </a:pPr>
              <a:t>5/16/20</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925E508-2FBF-A547-B3E3-D7533BB4A8B0}" type="slidenum">
              <a:rPr lang="en-US" altLang="en-US" smtClean="0"/>
              <a:pPr>
                <a:defRPr/>
              </a:pPr>
              <a:t>‹#›</a:t>
            </a:fld>
            <a:endParaRPr lang="en-US" altLang="en-US"/>
          </a:p>
        </p:txBody>
      </p:sp>
    </p:spTree>
    <p:extLst>
      <p:ext uri="{BB962C8B-B14F-4D97-AF65-F5344CB8AC3E}">
        <p14:creationId xmlns:p14="http://schemas.microsoft.com/office/powerpoint/2010/main" val="3921633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753359" y="0"/>
            <a:ext cx="7779237" cy="5715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8532996" y="0"/>
            <a:ext cx="20574" cy="5715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BF75EAB0-7881-3445-8852-019EC13473C0}" type="datetimeFigureOut">
              <a:rPr lang="en-US" smtClean="0"/>
              <a:pPr>
                <a:defRPr/>
              </a:pPr>
              <a:t>5/16/20</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668998E8-0C98-354D-B157-B0AB472F6ABB}" type="slidenum">
              <a:rPr lang="en-US" altLang="en-US" smtClean="0"/>
              <a:pPr>
                <a:defRPr/>
              </a:pPr>
              <a:t>‹#›</a:t>
            </a:fld>
            <a:endParaRPr lang="en-US" altLang="en-US"/>
          </a:p>
        </p:txBody>
      </p:sp>
      <p:sp>
        <p:nvSpPr>
          <p:cNvPr id="8" name="TextBox 7"/>
          <p:cNvSpPr txBox="1"/>
          <p:nvPr/>
        </p:nvSpPr>
        <p:spPr>
          <a:xfrm>
            <a:off x="1647129" y="534355"/>
            <a:ext cx="311727"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48391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753359" y="0"/>
            <a:ext cx="7779237" cy="5715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8532996" y="0"/>
            <a:ext cx="20574" cy="5715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pPr>
              <a:defRPr/>
            </a:pPr>
            <a:fld id="{850EB27A-F5B3-F044-9830-5FB30B2C0D2B}" type="datetimeFigureOut">
              <a:rPr lang="en-US" smtClean="0"/>
              <a:pPr>
                <a:defRPr/>
              </a:pPr>
              <a:t>5/16/20</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A9385CBA-D1D0-D544-94DB-DE78B2098497}" type="slidenum">
              <a:rPr lang="en-US" altLang="en-US" smtClean="0"/>
              <a:pPr>
                <a:defRPr/>
              </a:pPr>
              <a:t>‹#›</a:t>
            </a:fld>
            <a:endParaRPr lang="en-US" altLang="en-US"/>
          </a:p>
        </p:txBody>
      </p:sp>
    </p:spTree>
    <p:extLst>
      <p:ext uri="{BB962C8B-B14F-4D97-AF65-F5344CB8AC3E}">
        <p14:creationId xmlns:p14="http://schemas.microsoft.com/office/powerpoint/2010/main" val="2979196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753359" y="0"/>
            <a:ext cx="7779237" cy="5715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8532996" y="0"/>
            <a:ext cx="20574" cy="5715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165616" y="939625"/>
            <a:ext cx="311727"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477743" y="1068710"/>
            <a:ext cx="1998271" cy="1586034"/>
          </a:xfrm>
        </p:spPr>
        <p:txBody>
          <a:bodyPr anchor="b">
            <a:normAutofit/>
          </a:bodyPr>
          <a:lstStyle>
            <a:lvl1pPr algn="l">
              <a:defRPr sz="1800"/>
            </a:lvl1pPr>
          </a:lstStyle>
          <a:p>
            <a:r>
              <a:rPr lang="en-US"/>
              <a:t>Click to edit Master title style</a:t>
            </a:r>
            <a:endParaRPr lang="en-US" dirty="0"/>
          </a:p>
        </p:txBody>
      </p:sp>
      <p:sp>
        <p:nvSpPr>
          <p:cNvPr id="3" name="Content Placeholder 2"/>
          <p:cNvSpPr>
            <a:spLocks noGrp="1"/>
          </p:cNvSpPr>
          <p:nvPr>
            <p:ph idx="1"/>
          </p:nvPr>
        </p:nvSpPr>
        <p:spPr>
          <a:xfrm>
            <a:off x="3840115" y="671515"/>
            <a:ext cx="4084709" cy="437010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77742" y="2655129"/>
            <a:ext cx="1998271" cy="1988664"/>
          </a:xfrm>
        </p:spPr>
        <p:txBody>
          <a:bodyPr/>
          <a:lstStyle>
            <a:lvl1pPr marL="0" indent="0" algn="l">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7CCEAF4-2D26-A045-BF5A-35B98BBE10F2}" type="datetimeFigureOut">
              <a:rPr lang="en-US" smtClean="0"/>
              <a:pPr>
                <a:defRPr/>
              </a:pPr>
              <a:t>5/16/20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5264D5C-E921-4B4B-BB9D-CBCA91C6C312}" type="slidenum">
              <a:rPr lang="en-US" altLang="en-US" smtClean="0"/>
              <a:pPr>
                <a:defRPr/>
              </a:pPr>
              <a:t>‹#›</a:t>
            </a:fld>
            <a:endParaRPr lang="en-US" altLang="en-US"/>
          </a:p>
        </p:txBody>
      </p:sp>
    </p:spTree>
    <p:extLst>
      <p:ext uri="{BB962C8B-B14F-4D97-AF65-F5344CB8AC3E}">
        <p14:creationId xmlns:p14="http://schemas.microsoft.com/office/powerpoint/2010/main" val="169485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753359" y="0"/>
            <a:ext cx="7779237" cy="5715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8532996" y="0"/>
            <a:ext cx="20574" cy="5715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5060296" y="2691"/>
            <a:ext cx="3472301" cy="5715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TextBox 9"/>
          <p:cNvSpPr txBox="1"/>
          <p:nvPr/>
        </p:nvSpPr>
        <p:spPr>
          <a:xfrm>
            <a:off x="1166015" y="939625"/>
            <a:ext cx="311727"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478430" y="1068710"/>
            <a:ext cx="2978240" cy="1583728"/>
          </a:xfrm>
        </p:spPr>
        <p:txBody>
          <a:bodyPr anchor="b">
            <a:normAutofit/>
          </a:bodyPr>
          <a:lstStyle>
            <a:lvl1pPr algn="l">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1477741" y="2652440"/>
            <a:ext cx="2978906" cy="1988662"/>
          </a:xfrm>
        </p:spPr>
        <p:txBody>
          <a:bodyPr>
            <a:normAutofit/>
          </a:bodyPr>
          <a:lstStyle>
            <a:lvl1pPr marL="0" indent="0" algn="l">
              <a:buNone/>
              <a:defRPr sz="15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0D6E5963-F341-E945-B28C-7B61E25F202C}" type="datetimeFigureOut">
              <a:rPr lang="en-US" smtClean="0"/>
              <a:pPr>
                <a:defRPr/>
              </a:pPr>
              <a:t>5/16/20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82B8660-47A8-9140-B2C8-EC000A20A426}" type="slidenum">
              <a:rPr lang="en-US" altLang="en-US" smtClean="0"/>
              <a:pPr>
                <a:defRPr/>
              </a:pPr>
              <a:t>‹#›</a:t>
            </a:fld>
            <a:endParaRPr lang="en-US" altLang="en-US"/>
          </a:p>
        </p:txBody>
      </p:sp>
    </p:spTree>
    <p:extLst>
      <p:ext uri="{BB962C8B-B14F-4D97-AF65-F5344CB8AC3E}">
        <p14:creationId xmlns:p14="http://schemas.microsoft.com/office/powerpoint/2010/main" val="3092268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123846" y="1754335"/>
            <a:ext cx="7020154" cy="3960665"/>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 y="0"/>
            <a:ext cx="9142400" cy="5715000"/>
          </a:xfrm>
          <a:prstGeom prst="rect">
            <a:avLst/>
          </a:prstGeom>
        </p:spPr>
      </p:pic>
      <p:sp>
        <p:nvSpPr>
          <p:cNvPr id="8" name="Rectangle 7"/>
          <p:cNvSpPr/>
          <p:nvPr/>
        </p:nvSpPr>
        <p:spPr>
          <a:xfrm>
            <a:off x="0" y="0"/>
            <a:ext cx="723131" cy="5715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958857" y="673380"/>
            <a:ext cx="5968748" cy="897691"/>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080199" y="1710097"/>
            <a:ext cx="5847405" cy="333152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18496" y="4399790"/>
            <a:ext cx="2218941" cy="137160"/>
          </a:xfrm>
          <a:prstGeom prst="rect">
            <a:avLst/>
          </a:prstGeom>
        </p:spPr>
        <p:txBody>
          <a:bodyPr vert="horz" lIns="91440" tIns="18288" rIns="91440" bIns="45720" rtlCol="0" anchor="t"/>
          <a:lstStyle>
            <a:lvl1pPr algn="r">
              <a:defRPr sz="600">
                <a:solidFill>
                  <a:schemeClr val="tx1">
                    <a:tint val="75000"/>
                  </a:schemeClr>
                </a:solidFill>
                <a:latin typeface="+mn-lt"/>
              </a:defRPr>
            </a:lvl1pPr>
          </a:lstStyle>
          <a:p>
            <a:pPr>
              <a:defRPr/>
            </a:pPr>
            <a:fld id="{C8243E57-8A0C-1548-8EEA-12CFC5886BB2}" type="datetimeFigureOut">
              <a:rPr lang="en-US" smtClean="0"/>
              <a:pPr>
                <a:defRPr/>
              </a:pPr>
              <a:t>5/16/20</a:t>
            </a:fld>
            <a:endParaRPr lang="en-US"/>
          </a:p>
        </p:txBody>
      </p:sp>
      <p:sp>
        <p:nvSpPr>
          <p:cNvPr id="5" name="Footer Placeholder 4"/>
          <p:cNvSpPr>
            <a:spLocks noGrp="1"/>
          </p:cNvSpPr>
          <p:nvPr>
            <p:ph type="ftr" sz="quarter" idx="3"/>
          </p:nvPr>
        </p:nvSpPr>
        <p:spPr>
          <a:xfrm rot="5400000">
            <a:off x="-1923071" y="3058419"/>
            <a:ext cx="4904460" cy="134382"/>
          </a:xfrm>
          <a:prstGeom prst="rect">
            <a:avLst/>
          </a:prstGeom>
        </p:spPr>
        <p:txBody>
          <a:bodyPr vert="horz" lIns="91440" tIns="45720" rIns="91440" bIns="18288" rtlCol="0" anchor="b"/>
          <a:lstStyle>
            <a:lvl1pPr algn="r">
              <a:defRPr sz="6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118806" y="137160"/>
            <a:ext cx="477545" cy="269043"/>
          </a:xfrm>
          <a:prstGeom prst="rect">
            <a:avLst/>
          </a:prstGeom>
        </p:spPr>
        <p:txBody>
          <a:bodyPr vert="horz" lIns="91440" tIns="45720" rIns="45720" bIns="45720" rtlCol="0" anchor="ctr"/>
          <a:lstStyle>
            <a:lvl1pPr algn="r">
              <a:defRPr sz="1350">
                <a:solidFill>
                  <a:schemeClr val="tx1">
                    <a:tint val="75000"/>
                  </a:schemeClr>
                </a:solidFill>
              </a:defRPr>
            </a:lvl1pPr>
          </a:lstStyle>
          <a:p>
            <a:pPr>
              <a:defRPr/>
            </a:pPr>
            <a:fld id="{E9DA45A4-2694-C648-98CA-977AF15115F1}" type="slidenum">
              <a:rPr lang="en-US" altLang="en-US" smtClean="0"/>
              <a:pPr>
                <a:defRPr/>
              </a:pPr>
              <a:t>‹#›</a:t>
            </a:fld>
            <a:endParaRPr lang="en-US" altLang="en-US"/>
          </a:p>
        </p:txBody>
      </p:sp>
      <p:sp>
        <p:nvSpPr>
          <p:cNvPr id="57" name="Rectangle 56"/>
          <p:cNvSpPr/>
          <p:nvPr/>
        </p:nvSpPr>
        <p:spPr>
          <a:xfrm>
            <a:off x="721532" y="0"/>
            <a:ext cx="34289" cy="5715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6486942"/>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r" defTabSz="685800" rtl="0" eaLnBrk="1" latinLnBrk="0" hangingPunct="1">
        <a:lnSpc>
          <a:spcPct val="90000"/>
        </a:lnSpc>
        <a:spcBef>
          <a:spcPct val="0"/>
        </a:spcBef>
        <a:buNone/>
        <a:defRPr sz="2550" b="0" i="0" kern="1200" cap="none">
          <a:solidFill>
            <a:schemeClr val="tx1"/>
          </a:solidFill>
          <a:effectLst/>
          <a:latin typeface="+mj-lt"/>
          <a:ea typeface="+mj-ea"/>
          <a:cs typeface="+mj-cs"/>
        </a:defRPr>
      </a:lvl1pPr>
    </p:titleStyle>
    <p:bodyStyle>
      <a:lvl1pPr marL="258366" indent="-258366" algn="l" defTabSz="685800" rtl="0" eaLnBrk="1" latinLnBrk="0" hangingPunct="1">
        <a:lnSpc>
          <a:spcPct val="120000"/>
        </a:lnSpc>
        <a:spcBef>
          <a:spcPts val="750"/>
        </a:spcBef>
        <a:spcAft>
          <a:spcPts val="450"/>
        </a:spcAft>
        <a:buClr>
          <a:schemeClr val="accent6"/>
        </a:buClr>
        <a:buSzPct val="90000"/>
        <a:buFont typeface="Wingdings" panose="05000000000000000000" pitchFamily="2" charset="2"/>
        <a:buChar char="§"/>
        <a:defRPr sz="1500" kern="1200">
          <a:solidFill>
            <a:schemeClr val="tx1"/>
          </a:solidFill>
          <a:effectLst/>
          <a:latin typeface="+mn-lt"/>
          <a:ea typeface="+mn-ea"/>
          <a:cs typeface="+mn-cs"/>
        </a:defRPr>
      </a:lvl1pPr>
      <a:lvl2pPr marL="596504" indent="-253604"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350" kern="1200">
          <a:solidFill>
            <a:schemeClr val="tx1"/>
          </a:solidFill>
          <a:effectLst/>
          <a:latin typeface="+mn-lt"/>
          <a:ea typeface="+mn-ea"/>
          <a:cs typeface="+mn-cs"/>
        </a:defRPr>
      </a:lvl2pPr>
      <a:lvl3pPr marL="944166" indent="-258366"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3pPr>
      <a:lvl4pPr marL="1282304" indent="-253604"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050" kern="1200">
          <a:solidFill>
            <a:schemeClr val="tx1"/>
          </a:solidFill>
          <a:effectLst/>
          <a:latin typeface="+mn-lt"/>
          <a:ea typeface="+mn-ea"/>
          <a:cs typeface="+mn-cs"/>
        </a:defRPr>
      </a:lvl4pPr>
      <a:lvl5pPr marL="1629966" indent="-258366"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900" kern="1200">
          <a:solidFill>
            <a:schemeClr val="tx1"/>
          </a:solidFill>
          <a:effectLst/>
          <a:latin typeface="+mn-lt"/>
          <a:ea typeface="+mn-ea"/>
          <a:cs typeface="+mn-cs"/>
        </a:defRPr>
      </a:lvl5pPr>
      <a:lvl6pPr marL="1981962" indent="-253746"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900" kern="1200" baseline="0">
          <a:solidFill>
            <a:schemeClr val="tx1"/>
          </a:solidFill>
          <a:effectLst/>
          <a:latin typeface="+mn-lt"/>
          <a:ea typeface="+mn-ea"/>
          <a:cs typeface="+mn-cs"/>
        </a:defRPr>
      </a:lvl6pPr>
      <a:lvl7pPr marL="2331720" indent="-253746"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900" kern="1200" baseline="0">
          <a:solidFill>
            <a:schemeClr val="tx1"/>
          </a:solidFill>
          <a:effectLst/>
          <a:latin typeface="+mn-lt"/>
          <a:ea typeface="+mn-ea"/>
          <a:cs typeface="+mn-cs"/>
        </a:defRPr>
      </a:lvl7pPr>
      <a:lvl8pPr marL="2681478" indent="-253746"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900" kern="1200" baseline="0">
          <a:solidFill>
            <a:schemeClr val="tx1"/>
          </a:solidFill>
          <a:effectLst/>
          <a:latin typeface="+mn-lt"/>
          <a:ea typeface="+mn-ea"/>
          <a:cs typeface="+mn-cs"/>
        </a:defRPr>
      </a:lvl8pPr>
      <a:lvl9pPr marL="3031236" indent="-253746"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9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7" name="Content Placeholder 2">
            <a:extLst>
              <a:ext uri="{FF2B5EF4-FFF2-40B4-BE49-F238E27FC236}">
                <a16:creationId xmlns:a16="http://schemas.microsoft.com/office/drawing/2014/main" id="{77D33B14-049D-114B-BCAA-A485EBC0CA12}"/>
              </a:ext>
            </a:extLst>
          </p:cNvPr>
          <p:cNvSpPr>
            <a:spLocks noGrp="1"/>
          </p:cNvSpPr>
          <p:nvPr>
            <p:ph idx="1"/>
          </p:nvPr>
        </p:nvSpPr>
        <p:spPr>
          <a:xfrm>
            <a:off x="1259474" y="1710097"/>
            <a:ext cx="6893925" cy="3509603"/>
          </a:xfrm>
        </p:spPr>
        <p:txBody>
          <a:bodyPr tIns="91440">
            <a:noAutofit/>
          </a:bodyPr>
          <a:lstStyle/>
          <a:p>
            <a:pPr marL="285739" indent="-285739" algn="ctr" eaLnBrk="1" hangingPunct="1">
              <a:lnSpc>
                <a:spcPct val="100000"/>
              </a:lnSpc>
              <a:spcBef>
                <a:spcPts val="0"/>
              </a:spcBef>
              <a:spcAft>
                <a:spcPts val="600"/>
              </a:spcAft>
              <a:buFont typeface="Arial" panose="020B0604020202020204" pitchFamily="34" charset="0"/>
              <a:buNone/>
              <a:defRPr/>
            </a:pPr>
            <a:r>
              <a:rPr lang="en-US" altLang="en-US" sz="4000" b="1" dirty="0">
                <a:latin typeface="Calibri" panose="020F0502020204030204" pitchFamily="34" charset="0"/>
                <a:cs typeface="Calibri" panose="020F0502020204030204" pitchFamily="34" charset="0"/>
              </a:rPr>
              <a:t>Why Do Translations Differ?</a:t>
            </a:r>
          </a:p>
          <a:p>
            <a:pPr marL="285739" indent="-285739" algn="ctr" eaLnBrk="1" hangingPunct="1">
              <a:lnSpc>
                <a:spcPct val="100000"/>
              </a:lnSpc>
              <a:spcBef>
                <a:spcPts val="600"/>
              </a:spcBef>
              <a:spcAft>
                <a:spcPts val="600"/>
              </a:spcAft>
              <a:defRPr/>
            </a:pPr>
            <a:r>
              <a:rPr lang="en-US" altLang="en-US" sz="3400" b="1" dirty="0">
                <a:latin typeface="Calibri" panose="020F0502020204030204" pitchFamily="34" charset="0"/>
                <a:cs typeface="Calibri" panose="020F0502020204030204" pitchFamily="34" charset="0"/>
              </a:rPr>
              <a:t>Differences in language</a:t>
            </a:r>
          </a:p>
          <a:p>
            <a:pPr marL="285739" indent="-285739" algn="ctr" eaLnBrk="1" hangingPunct="1">
              <a:lnSpc>
                <a:spcPct val="100000"/>
              </a:lnSpc>
              <a:spcBef>
                <a:spcPts val="0"/>
              </a:spcBef>
              <a:spcAft>
                <a:spcPts val="600"/>
              </a:spcAft>
              <a:defRPr/>
            </a:pPr>
            <a:r>
              <a:rPr lang="en-US" altLang="en-US" sz="3400" b="1" dirty="0">
                <a:latin typeface="Calibri" panose="020F0502020204030204" pitchFamily="34" charset="0"/>
                <a:cs typeface="Calibri" panose="020F0502020204030204" pitchFamily="34" charset="0"/>
              </a:rPr>
              <a:t>A different textual basis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fade">
                                      <p:cBhvr>
                                        <p:cTn id="14" dur="1000"/>
                                        <p:tgtEl>
                                          <p:spTgt spid="7">
                                            <p:txEl>
                                              <p:pRg st="0" end="0"/>
                                            </p:txEl>
                                          </p:spTgt>
                                        </p:tgtEl>
                                      </p:cBhvr>
                                    </p:animEffect>
                                    <p:anim calcmode="lin" valueType="num">
                                      <p:cBhvr>
                                        <p:cTn id="1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animEffect transition="in" filter="fade">
                                      <p:cBhvr>
                                        <p:cTn id="21" dur="1000"/>
                                        <p:tgtEl>
                                          <p:spTgt spid="7">
                                            <p:txEl>
                                              <p:pRg st="1" end="1"/>
                                            </p:txEl>
                                          </p:spTgt>
                                        </p:tgtEl>
                                      </p:cBhvr>
                                    </p:animEffect>
                                    <p:anim calcmode="lin" valueType="num">
                                      <p:cBhvr>
                                        <p:cTn id="22"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xEl>
                                              <p:pRg st="2" end="2"/>
                                            </p:txEl>
                                          </p:spTgt>
                                        </p:tgtEl>
                                        <p:attrNameLst>
                                          <p:attrName>style.visibility</p:attrName>
                                        </p:attrNameLst>
                                      </p:cBhvr>
                                      <p:to>
                                        <p:strVal val="visible"/>
                                      </p:to>
                                    </p:set>
                                    <p:animEffect transition="in" filter="fade">
                                      <p:cBhvr>
                                        <p:cTn id="28" dur="1000"/>
                                        <p:tgtEl>
                                          <p:spTgt spid="7">
                                            <p:txEl>
                                              <p:pRg st="2" end="2"/>
                                            </p:txEl>
                                          </p:spTgt>
                                        </p:tgtEl>
                                      </p:cBhvr>
                                    </p:animEffect>
                                    <p:anim calcmode="lin" valueType="num">
                                      <p:cBhvr>
                                        <p:cTn id="29"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6" name="Content Placeholder 2">
            <a:extLst>
              <a:ext uri="{FF2B5EF4-FFF2-40B4-BE49-F238E27FC236}">
                <a16:creationId xmlns:a16="http://schemas.microsoft.com/office/drawing/2014/main" id="{BFB6E814-2167-EB48-B9C8-CB1AFD65548E}"/>
              </a:ext>
            </a:extLst>
          </p:cNvPr>
          <p:cNvSpPr>
            <a:spLocks noGrp="1"/>
          </p:cNvSpPr>
          <p:nvPr>
            <p:ph idx="1"/>
          </p:nvPr>
        </p:nvSpPr>
        <p:spPr>
          <a:xfrm>
            <a:off x="1259474" y="1710097"/>
            <a:ext cx="6893925" cy="3509603"/>
          </a:xfrm>
        </p:spPr>
        <p:txBody>
          <a:bodyPr tIns="0" rtlCol="0">
            <a:noAutofit/>
          </a:bodyPr>
          <a:lstStyle/>
          <a:p>
            <a:pPr marL="285739" indent="-285739" algn="ctr">
              <a:lnSpc>
                <a:spcPct val="100000"/>
              </a:lnSpc>
              <a:spcBef>
                <a:spcPts val="0"/>
              </a:spcBef>
              <a:spcAft>
                <a:spcPts val="1800"/>
              </a:spcAft>
              <a:buNone/>
              <a:defRPr/>
            </a:pPr>
            <a:r>
              <a:rPr lang="en-US" sz="3600" b="1" i="1" dirty="0">
                <a:latin typeface="Calibri" panose="020F0502020204030204" pitchFamily="34" charset="0"/>
                <a:cs typeface="Calibri" panose="020F0502020204030204" pitchFamily="34" charset="0"/>
              </a:rPr>
              <a:t>The Message</a:t>
            </a:r>
          </a:p>
          <a:p>
            <a:pPr marL="12700" indent="-12700" algn="ctr">
              <a:lnSpc>
                <a:spcPct val="100000"/>
              </a:lnSpc>
              <a:spcBef>
                <a:spcPts val="0"/>
              </a:spcBef>
              <a:spcAft>
                <a:spcPts val="0"/>
              </a:spcAft>
              <a:buNone/>
              <a:defRPr/>
            </a:pPr>
            <a:r>
              <a:rPr lang="en-US" sz="3200" b="1" dirty="0">
                <a:latin typeface="Calibri" panose="020F0502020204030204" pitchFamily="34" charset="0"/>
                <a:cs typeface="Calibri" panose="020F0502020204030204" pitchFamily="34" charset="0"/>
              </a:rPr>
              <a:t>Matthew 16:18</a:t>
            </a:r>
          </a:p>
          <a:p>
            <a:pPr marL="12700" indent="-12700" algn="ctr">
              <a:lnSpc>
                <a:spcPct val="100000"/>
              </a:lnSpc>
              <a:spcBef>
                <a:spcPts val="0"/>
              </a:spcBef>
              <a:spcAft>
                <a:spcPts val="600"/>
              </a:spcAft>
              <a:buNone/>
              <a:defRPr/>
            </a:pPr>
            <a:r>
              <a:rPr lang="en-US" sz="2800" dirty="0">
                <a:latin typeface="Calibri" panose="020F0502020204030204" pitchFamily="34" charset="0"/>
                <a:cs typeface="Calibri" panose="020F0502020204030204" pitchFamily="34" charset="0"/>
              </a:rPr>
              <a:t>“You are Peter, a rock. This is the rock on which I will put together my church.” </a:t>
            </a:r>
            <a:endParaRPr lang="en-US" sz="3200" b="1" dirty="0">
              <a:latin typeface="Calibri" panose="020F0502020204030204" pitchFamily="34" charset="0"/>
              <a:cs typeface="Calibri" panose="020F0502020204030204" pitchFamily="34" charset="0"/>
            </a:endParaRPr>
          </a:p>
          <a:p>
            <a:pPr marL="12700" indent="-12700" algn="ctr">
              <a:lnSpc>
                <a:spcPct val="100000"/>
              </a:lnSpc>
              <a:spcBef>
                <a:spcPts val="1200"/>
              </a:spcBef>
              <a:spcAft>
                <a:spcPts val="0"/>
              </a:spcAft>
              <a:buNone/>
              <a:defRPr/>
            </a:pPr>
            <a:r>
              <a:rPr lang="en-US" sz="2800" dirty="0">
                <a:latin typeface="Calibri" panose="020F0502020204030204" pitchFamily="34" charset="0"/>
                <a:cs typeface="Calibri" panose="020F0502020204030204" pitchFamily="34" charset="0"/>
              </a:rPr>
              <a:t>Gr. different words for rock (i.e. his   confession is the rock, not Peter himself).</a:t>
            </a:r>
          </a:p>
          <a:p>
            <a:pPr marL="12700" indent="-12700" algn="ctr">
              <a:lnSpc>
                <a:spcPct val="100000"/>
              </a:lnSpc>
              <a:spcBef>
                <a:spcPts val="0"/>
              </a:spcBef>
              <a:spcAft>
                <a:spcPts val="0"/>
              </a:spcAft>
              <a:buNone/>
              <a:defRPr/>
            </a:pPr>
            <a:endParaRPr lang="en-US" sz="3200" b="1"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0"/>
              </a:spcAft>
              <a:buNone/>
              <a:defRPr/>
            </a:pPr>
            <a:endParaRPr lang="en-US" sz="3200" b="1" dirty="0">
              <a:latin typeface="Calibri" panose="020F0502020204030204" pitchFamily="34" charset="0"/>
              <a:cs typeface="Calibri" panose="020F0502020204030204" pitchFamily="34" charset="0"/>
            </a:endParaRPr>
          </a:p>
        </p:txBody>
      </p:sp>
      <p:pic>
        <p:nvPicPr>
          <p:cNvPr id="5" name="Picture 4" descr="LivingBible.jpg">
            <a:extLst>
              <a:ext uri="{FF2B5EF4-FFF2-40B4-BE49-F238E27FC236}">
                <a16:creationId xmlns:a16="http://schemas.microsoft.com/office/drawing/2014/main" id="{89295797-9ED0-0A44-BF3A-E01B2781BE9F}"/>
              </a:ext>
            </a:extLst>
          </p:cNvPr>
          <p:cNvPicPr>
            <a:picLocks noChangeAspect="1"/>
          </p:cNvPicPr>
          <p:nvPr/>
        </p:nvPicPr>
        <p:blipFill>
          <a:blip r:embed="rId2"/>
          <a:stretch>
            <a:fillRect/>
          </a:stretch>
        </p:blipFill>
        <p:spPr>
          <a:xfrm>
            <a:off x="494507" y="1385887"/>
            <a:ext cx="992188" cy="1471613"/>
          </a:xfrm>
          <a:prstGeom prst="rect">
            <a:avLst/>
          </a:prstGeom>
          <a:effectLst>
            <a:outerShdw blurRad="50800" dist="38100" dir="2700000" sx="103000" sy="103000" algn="tl" rotWithShape="0">
              <a:prstClr val="black">
                <a:alpha val="40000"/>
              </a:prstClr>
            </a:outerShdw>
          </a:effectLst>
        </p:spPr>
      </p:pic>
    </p:spTree>
    <p:extLst>
      <p:ext uri="{BB962C8B-B14F-4D97-AF65-F5344CB8AC3E}">
        <p14:creationId xmlns:p14="http://schemas.microsoft.com/office/powerpoint/2010/main" val="4120641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1000"/>
                                        <p:tgtEl>
                                          <p:spTgt spid="6">
                                            <p:txEl>
                                              <p:pRg st="2" end="2"/>
                                            </p:txEl>
                                          </p:spTgt>
                                        </p:tgtEl>
                                      </p:cBhvr>
                                    </p:animEffect>
                                    <p:anim calcmode="lin" valueType="num">
                                      <p:cBhvr>
                                        <p:cTn id="1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fade">
                                      <p:cBhvr>
                                        <p:cTn id="19" dur="1000"/>
                                        <p:tgtEl>
                                          <p:spTgt spid="6">
                                            <p:txEl>
                                              <p:pRg st="3" end="3"/>
                                            </p:txEl>
                                          </p:spTgt>
                                        </p:tgtEl>
                                      </p:cBhvr>
                                    </p:animEffect>
                                    <p:anim calcmode="lin" valueType="num">
                                      <p:cBhvr>
                                        <p:cTn id="20"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6" name="Content Placeholder 2">
            <a:extLst>
              <a:ext uri="{FF2B5EF4-FFF2-40B4-BE49-F238E27FC236}">
                <a16:creationId xmlns:a16="http://schemas.microsoft.com/office/drawing/2014/main" id="{BFB6E814-2167-EB48-B9C8-CB1AFD65548E}"/>
              </a:ext>
            </a:extLst>
          </p:cNvPr>
          <p:cNvSpPr>
            <a:spLocks noGrp="1"/>
          </p:cNvSpPr>
          <p:nvPr>
            <p:ph idx="1"/>
          </p:nvPr>
        </p:nvSpPr>
        <p:spPr>
          <a:xfrm>
            <a:off x="1259474" y="1710097"/>
            <a:ext cx="6893925" cy="3509603"/>
          </a:xfrm>
        </p:spPr>
        <p:txBody>
          <a:bodyPr tIns="0" rtlCol="0">
            <a:noAutofit/>
          </a:bodyPr>
          <a:lstStyle/>
          <a:p>
            <a:pPr marL="285739" indent="-285739" algn="ctr">
              <a:lnSpc>
                <a:spcPct val="100000"/>
              </a:lnSpc>
              <a:spcBef>
                <a:spcPts val="0"/>
              </a:spcBef>
              <a:spcAft>
                <a:spcPts val="1800"/>
              </a:spcAft>
              <a:buNone/>
              <a:defRPr/>
            </a:pPr>
            <a:r>
              <a:rPr lang="en-US" sz="3600" b="1" i="1" dirty="0">
                <a:latin typeface="Calibri" panose="020F0502020204030204" pitchFamily="34" charset="0"/>
                <a:cs typeface="Calibri" panose="020F0502020204030204" pitchFamily="34" charset="0"/>
              </a:rPr>
              <a:t>The Message</a:t>
            </a:r>
          </a:p>
          <a:p>
            <a:pPr marL="12700" indent="-12700" algn="ctr">
              <a:lnSpc>
                <a:spcPct val="100000"/>
              </a:lnSpc>
              <a:spcBef>
                <a:spcPts val="0"/>
              </a:spcBef>
              <a:spcAft>
                <a:spcPts val="0"/>
              </a:spcAft>
              <a:buNone/>
              <a:defRPr/>
            </a:pPr>
            <a:r>
              <a:rPr lang="en-US" sz="3200" b="1" dirty="0">
                <a:latin typeface="Calibri" panose="020F0502020204030204" pitchFamily="34" charset="0"/>
                <a:cs typeface="Calibri" panose="020F0502020204030204" pitchFamily="34" charset="0"/>
              </a:rPr>
              <a:t>Ephesians 2:8</a:t>
            </a:r>
          </a:p>
          <a:p>
            <a:pPr marL="12700" indent="-12700" algn="ctr">
              <a:lnSpc>
                <a:spcPct val="100000"/>
              </a:lnSpc>
              <a:spcBef>
                <a:spcPts val="0"/>
              </a:spcBef>
              <a:spcAft>
                <a:spcPts val="1200"/>
              </a:spcAft>
              <a:buNone/>
              <a:defRPr/>
            </a:pPr>
            <a:r>
              <a:rPr lang="en-US" sz="2800" dirty="0">
                <a:latin typeface="Calibri" panose="020F0502020204030204" pitchFamily="34" charset="0"/>
                <a:cs typeface="Calibri" panose="020F0502020204030204" pitchFamily="34" charset="0"/>
              </a:rPr>
              <a:t>“Saving is all his idea, and all his work. All we do is trust him enough to let him do it.” </a:t>
            </a:r>
            <a:endParaRPr lang="en-US" sz="3200" b="1" dirty="0">
              <a:latin typeface="Calibri" panose="020F0502020204030204" pitchFamily="34" charset="0"/>
              <a:cs typeface="Calibri" panose="020F0502020204030204" pitchFamily="34" charset="0"/>
            </a:endParaRPr>
          </a:p>
          <a:p>
            <a:pPr marL="12700" indent="-12700" algn="ctr">
              <a:lnSpc>
                <a:spcPct val="100000"/>
              </a:lnSpc>
              <a:spcBef>
                <a:spcPts val="600"/>
              </a:spcBef>
              <a:spcAft>
                <a:spcPts val="0"/>
              </a:spcAft>
              <a:buNone/>
              <a:defRPr/>
            </a:pPr>
            <a:r>
              <a:rPr lang="en-US" sz="2800" dirty="0">
                <a:latin typeface="Calibri" panose="020F0502020204030204" pitchFamily="34" charset="0"/>
                <a:cs typeface="Calibri" panose="020F0502020204030204" pitchFamily="34" charset="0"/>
              </a:rPr>
              <a:t>The Bible denies salvation by faith alone or by grace alone  (Jas. 2:24)</a:t>
            </a:r>
          </a:p>
          <a:p>
            <a:pPr marL="12700" indent="-12700" algn="ctr">
              <a:lnSpc>
                <a:spcPct val="100000"/>
              </a:lnSpc>
              <a:spcBef>
                <a:spcPts val="0"/>
              </a:spcBef>
              <a:spcAft>
                <a:spcPts val="0"/>
              </a:spcAft>
              <a:buNone/>
              <a:defRPr/>
            </a:pPr>
            <a:endParaRPr lang="en-US" sz="3200" b="1"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0"/>
              </a:spcAft>
              <a:buNone/>
              <a:defRPr/>
            </a:pPr>
            <a:endParaRPr lang="en-US" sz="3200" b="1"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0"/>
              </a:spcAft>
              <a:buNone/>
              <a:defRPr/>
            </a:pPr>
            <a:endParaRPr lang="en-US" sz="3200" b="1" dirty="0">
              <a:latin typeface="Calibri" panose="020F0502020204030204" pitchFamily="34" charset="0"/>
              <a:cs typeface="Calibri" panose="020F0502020204030204" pitchFamily="34" charset="0"/>
            </a:endParaRPr>
          </a:p>
        </p:txBody>
      </p:sp>
      <p:pic>
        <p:nvPicPr>
          <p:cNvPr id="5" name="Picture 4" descr="LivingBible.jpg">
            <a:extLst>
              <a:ext uri="{FF2B5EF4-FFF2-40B4-BE49-F238E27FC236}">
                <a16:creationId xmlns:a16="http://schemas.microsoft.com/office/drawing/2014/main" id="{89295797-9ED0-0A44-BF3A-E01B2781BE9F}"/>
              </a:ext>
            </a:extLst>
          </p:cNvPr>
          <p:cNvPicPr>
            <a:picLocks noChangeAspect="1"/>
          </p:cNvPicPr>
          <p:nvPr/>
        </p:nvPicPr>
        <p:blipFill>
          <a:blip r:embed="rId2"/>
          <a:stretch>
            <a:fillRect/>
          </a:stretch>
        </p:blipFill>
        <p:spPr>
          <a:xfrm>
            <a:off x="494507" y="1385887"/>
            <a:ext cx="992188" cy="1471613"/>
          </a:xfrm>
          <a:prstGeom prst="rect">
            <a:avLst/>
          </a:prstGeom>
          <a:effectLst>
            <a:outerShdw blurRad="50800" dist="38100" dir="2700000" sx="103000" sy="103000" algn="tl" rotWithShape="0">
              <a:prstClr val="black">
                <a:alpha val="40000"/>
              </a:prstClr>
            </a:outerShdw>
          </a:effectLst>
        </p:spPr>
      </p:pic>
    </p:spTree>
    <p:extLst>
      <p:ext uri="{BB962C8B-B14F-4D97-AF65-F5344CB8AC3E}">
        <p14:creationId xmlns:p14="http://schemas.microsoft.com/office/powerpoint/2010/main" val="457511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1000"/>
                                        <p:tgtEl>
                                          <p:spTgt spid="6">
                                            <p:txEl>
                                              <p:pRg st="2" end="2"/>
                                            </p:txEl>
                                          </p:spTgt>
                                        </p:tgtEl>
                                      </p:cBhvr>
                                    </p:animEffect>
                                    <p:anim calcmode="lin" valueType="num">
                                      <p:cBhvr>
                                        <p:cTn id="1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fade">
                                      <p:cBhvr>
                                        <p:cTn id="19" dur="1000"/>
                                        <p:tgtEl>
                                          <p:spTgt spid="6">
                                            <p:txEl>
                                              <p:pRg st="3" end="3"/>
                                            </p:txEl>
                                          </p:spTgt>
                                        </p:tgtEl>
                                      </p:cBhvr>
                                    </p:animEffect>
                                    <p:anim calcmode="lin" valueType="num">
                                      <p:cBhvr>
                                        <p:cTn id="20"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7" name="Content Placeholder 2">
            <a:extLst>
              <a:ext uri="{FF2B5EF4-FFF2-40B4-BE49-F238E27FC236}">
                <a16:creationId xmlns:a16="http://schemas.microsoft.com/office/drawing/2014/main" id="{77D33B14-049D-114B-BCAA-A485EBC0CA12}"/>
              </a:ext>
            </a:extLst>
          </p:cNvPr>
          <p:cNvSpPr>
            <a:spLocks noGrp="1"/>
          </p:cNvSpPr>
          <p:nvPr>
            <p:ph idx="1"/>
          </p:nvPr>
        </p:nvSpPr>
        <p:spPr>
          <a:xfrm>
            <a:off x="1259474" y="1710097"/>
            <a:ext cx="6893925" cy="3509603"/>
          </a:xfrm>
        </p:spPr>
        <p:txBody>
          <a:bodyPr tIns="91440">
            <a:noAutofit/>
          </a:bodyPr>
          <a:lstStyle/>
          <a:p>
            <a:pPr marL="285739" indent="-285739" algn="ctr" eaLnBrk="1" hangingPunct="1">
              <a:lnSpc>
                <a:spcPct val="100000"/>
              </a:lnSpc>
              <a:spcBef>
                <a:spcPts val="0"/>
              </a:spcBef>
              <a:spcAft>
                <a:spcPts val="8400"/>
              </a:spcAft>
              <a:buFont typeface="Arial" panose="020B0604020202020204" pitchFamily="34" charset="0"/>
              <a:buNone/>
              <a:defRPr/>
            </a:pPr>
            <a:r>
              <a:rPr lang="en-US" altLang="en-US" sz="4000" b="1" dirty="0">
                <a:latin typeface="Calibri" panose="020F0502020204030204" pitchFamily="34" charset="0"/>
                <a:cs typeface="Calibri" panose="020F0502020204030204" pitchFamily="34" charset="0"/>
              </a:rPr>
              <a:t>2. The Interlinear</a:t>
            </a:r>
          </a:p>
          <a:p>
            <a:pPr marL="285739" indent="-285739" algn="ctr">
              <a:lnSpc>
                <a:spcPct val="100000"/>
              </a:lnSpc>
              <a:spcBef>
                <a:spcPts val="0"/>
              </a:spcBef>
              <a:spcAft>
                <a:spcPts val="0"/>
              </a:spcAft>
              <a:defRPr/>
            </a:pPr>
            <a:r>
              <a:rPr lang="en-US" altLang="en-US" sz="3200" dirty="0">
                <a:latin typeface="Calibri" panose="020F0502020204030204" pitchFamily="34" charset="0"/>
                <a:cs typeface="Calibri" panose="020F0502020204030204" pitchFamily="34" charset="0"/>
              </a:rPr>
              <a:t>Single words not always possible</a:t>
            </a:r>
          </a:p>
          <a:p>
            <a:pPr marL="285739" indent="-285739" algn="ctr">
              <a:lnSpc>
                <a:spcPct val="100000"/>
              </a:lnSpc>
              <a:spcBef>
                <a:spcPts val="0"/>
              </a:spcBef>
              <a:spcAft>
                <a:spcPts val="0"/>
              </a:spcAft>
              <a:defRPr/>
            </a:pPr>
            <a:r>
              <a:rPr lang="en-US" altLang="en-US" sz="3200" dirty="0">
                <a:latin typeface="Calibri" panose="020F0502020204030204" pitchFamily="34" charset="0"/>
                <a:cs typeface="Calibri" panose="020F0502020204030204" pitchFamily="34" charset="0"/>
              </a:rPr>
              <a:t>Word order differs</a:t>
            </a:r>
          </a:p>
          <a:p>
            <a:pPr marL="285739" indent="-285739" algn="ctr">
              <a:lnSpc>
                <a:spcPct val="100000"/>
              </a:lnSpc>
              <a:spcBef>
                <a:spcPts val="0"/>
              </a:spcBef>
              <a:spcAft>
                <a:spcPts val="0"/>
              </a:spcAft>
              <a:defRPr/>
            </a:pPr>
            <a:r>
              <a:rPr lang="en-US" altLang="en-US" sz="3200" dirty="0">
                <a:latin typeface="Calibri" panose="020F0502020204030204" pitchFamily="34" charset="0"/>
                <a:cs typeface="Calibri" panose="020F0502020204030204" pitchFamily="34" charset="0"/>
              </a:rPr>
              <a:t>Some words mark grammar</a:t>
            </a:r>
          </a:p>
        </p:txBody>
      </p:sp>
      <p:pic>
        <p:nvPicPr>
          <p:cNvPr id="4" name="Picture 2">
            <a:extLst>
              <a:ext uri="{FF2B5EF4-FFF2-40B4-BE49-F238E27FC236}">
                <a16:creationId xmlns:a16="http://schemas.microsoft.com/office/drawing/2014/main" id="{E35CB40A-7FE4-7845-BC6F-DADF41D1A0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0500" y="2540000"/>
            <a:ext cx="62865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20633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animEffect transition="in" filter="fade">
                                      <p:cBhvr>
                                        <p:cTn id="21" dur="1000"/>
                                        <p:tgtEl>
                                          <p:spTgt spid="7">
                                            <p:txEl>
                                              <p:pRg st="1" end="1"/>
                                            </p:txEl>
                                          </p:spTgt>
                                        </p:tgtEl>
                                      </p:cBhvr>
                                    </p:animEffect>
                                    <p:anim calcmode="lin" valueType="num">
                                      <p:cBhvr>
                                        <p:cTn id="22"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xEl>
                                              <p:pRg st="2" end="2"/>
                                            </p:txEl>
                                          </p:spTgt>
                                        </p:tgtEl>
                                        <p:attrNameLst>
                                          <p:attrName>style.visibility</p:attrName>
                                        </p:attrNameLst>
                                      </p:cBhvr>
                                      <p:to>
                                        <p:strVal val="visible"/>
                                      </p:to>
                                    </p:set>
                                    <p:animEffect transition="in" filter="fade">
                                      <p:cBhvr>
                                        <p:cTn id="28" dur="1000"/>
                                        <p:tgtEl>
                                          <p:spTgt spid="7">
                                            <p:txEl>
                                              <p:pRg st="2" end="2"/>
                                            </p:txEl>
                                          </p:spTgt>
                                        </p:tgtEl>
                                      </p:cBhvr>
                                    </p:animEffect>
                                    <p:anim calcmode="lin" valueType="num">
                                      <p:cBhvr>
                                        <p:cTn id="29"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animEffect transition="in" filter="fade">
                                      <p:cBhvr>
                                        <p:cTn id="35" dur="1000"/>
                                        <p:tgtEl>
                                          <p:spTgt spid="7">
                                            <p:txEl>
                                              <p:pRg st="3" end="3"/>
                                            </p:txEl>
                                          </p:spTgt>
                                        </p:tgtEl>
                                      </p:cBhvr>
                                    </p:animEffect>
                                    <p:anim calcmode="lin" valueType="num">
                                      <p:cBhvr>
                                        <p:cTn id="36"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8" name="Content Placeholder 2">
            <a:extLst>
              <a:ext uri="{FF2B5EF4-FFF2-40B4-BE49-F238E27FC236}">
                <a16:creationId xmlns:a16="http://schemas.microsoft.com/office/drawing/2014/main" id="{9D5A4E0F-DCB6-F842-A1D7-AF46A5621755}"/>
              </a:ext>
            </a:extLst>
          </p:cNvPr>
          <p:cNvSpPr>
            <a:spLocks noGrp="1"/>
          </p:cNvSpPr>
          <p:nvPr>
            <p:ph idx="1"/>
          </p:nvPr>
        </p:nvSpPr>
        <p:spPr>
          <a:xfrm>
            <a:off x="1259474" y="1710097"/>
            <a:ext cx="6893925" cy="3509603"/>
          </a:xfrm>
        </p:spPr>
        <p:txBody>
          <a:bodyPr tIns="182880" rtlCol="0">
            <a:noAutofit/>
          </a:bodyPr>
          <a:lstStyle/>
          <a:p>
            <a:pPr marL="285739" indent="-285739" algn="ctr">
              <a:lnSpc>
                <a:spcPct val="100000"/>
              </a:lnSpc>
              <a:spcBef>
                <a:spcPts val="0"/>
              </a:spcBef>
              <a:spcAft>
                <a:spcPts val="600"/>
              </a:spcAft>
              <a:buNone/>
              <a:defRPr/>
            </a:pPr>
            <a:r>
              <a:rPr lang="en-US" sz="3600" b="1" i="1" dirty="0">
                <a:latin typeface="Calibri" panose="020F0502020204030204" pitchFamily="34" charset="0"/>
                <a:cs typeface="Calibri" panose="020F0502020204030204" pitchFamily="34" charset="0"/>
              </a:rPr>
              <a:t>The Interlinear Bible</a:t>
            </a:r>
          </a:p>
          <a:p>
            <a:pPr marL="285739" indent="-285739" algn="ctr">
              <a:lnSpc>
                <a:spcPct val="100000"/>
              </a:lnSpc>
              <a:spcBef>
                <a:spcPts val="0"/>
              </a:spcBef>
              <a:spcAft>
                <a:spcPts val="3600"/>
              </a:spcAft>
              <a:buNone/>
              <a:defRPr/>
            </a:pPr>
            <a:r>
              <a:rPr lang="en-US" sz="2000" b="1" dirty="0">
                <a:latin typeface="Calibri" panose="020F0502020204030204" pitchFamily="34" charset="0"/>
                <a:cs typeface="Calibri" panose="020F0502020204030204" pitchFamily="34" charset="0"/>
              </a:rPr>
              <a:t>By Jay Green. Grand Rapids: Baker Book House, 1982</a:t>
            </a:r>
          </a:p>
          <a:p>
            <a:pPr marL="1270000" indent="-415925">
              <a:lnSpc>
                <a:spcPct val="100000"/>
              </a:lnSpc>
              <a:spcBef>
                <a:spcPts val="0"/>
              </a:spcBef>
              <a:spcAft>
                <a:spcPts val="0"/>
              </a:spcAft>
              <a:defRPr/>
            </a:pPr>
            <a:r>
              <a:rPr lang="en-US" sz="3200" b="1" dirty="0">
                <a:latin typeface="Calibri" panose="020F0502020204030204" pitchFamily="34" charset="0"/>
                <a:cs typeface="Calibri" panose="020F0502020204030204" pitchFamily="34" charset="0"/>
              </a:rPr>
              <a:t>Too awkward for reading,                            teaching, or preaching.</a:t>
            </a:r>
          </a:p>
        </p:txBody>
      </p:sp>
      <p:pic>
        <p:nvPicPr>
          <p:cNvPr id="9" name="Picture 8" descr="LivingBible.jpg">
            <a:extLst>
              <a:ext uri="{FF2B5EF4-FFF2-40B4-BE49-F238E27FC236}">
                <a16:creationId xmlns:a16="http://schemas.microsoft.com/office/drawing/2014/main" id="{4C392639-0651-A641-A1BB-97BF83202BF4}"/>
              </a:ext>
            </a:extLst>
          </p:cNvPr>
          <p:cNvPicPr>
            <a:picLocks noChangeAspect="1"/>
          </p:cNvPicPr>
          <p:nvPr/>
        </p:nvPicPr>
        <p:blipFill>
          <a:blip r:embed="rId2"/>
          <a:stretch>
            <a:fillRect/>
          </a:stretch>
        </p:blipFill>
        <p:spPr>
          <a:xfrm>
            <a:off x="462757" y="1272241"/>
            <a:ext cx="1055688" cy="1433513"/>
          </a:xfrm>
          <a:prstGeom prst="rect">
            <a:avLst/>
          </a:prstGeom>
          <a:ln w="3175">
            <a:solidFill>
              <a:schemeClr val="bg1">
                <a:lumMod val="65000"/>
              </a:schemeClr>
            </a:solidFill>
          </a:ln>
          <a:effectLst>
            <a:outerShdw blurRad="50800" dist="38100" dir="2700000" sx="103000" sy="103000" algn="tl" rotWithShape="0">
              <a:prstClr val="black">
                <a:alpha val="40000"/>
              </a:prstClr>
            </a:outerShdw>
          </a:effectLst>
        </p:spPr>
      </p:pic>
    </p:spTree>
    <p:extLst>
      <p:ext uri="{BB962C8B-B14F-4D97-AF65-F5344CB8AC3E}">
        <p14:creationId xmlns:p14="http://schemas.microsoft.com/office/powerpoint/2010/main" val="192353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1000"/>
                                        <p:tgtEl>
                                          <p:spTgt spid="8">
                                            <p:txEl>
                                              <p:pRg st="0" end="0"/>
                                            </p:txEl>
                                          </p:spTgt>
                                        </p:tgtEl>
                                      </p:cBhvr>
                                    </p:animEffect>
                                    <p:anim calcmode="lin" valueType="num">
                                      <p:cBhvr>
                                        <p:cTn id="11"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Effect transition="in" filter="fade">
                                      <p:cBhvr>
                                        <p:cTn id="15" dur="1000"/>
                                        <p:tgtEl>
                                          <p:spTgt spid="8">
                                            <p:txEl>
                                              <p:pRg st="1" end="1"/>
                                            </p:txEl>
                                          </p:spTgt>
                                        </p:tgtEl>
                                      </p:cBhvr>
                                    </p:animEffect>
                                    <p:anim calcmode="lin" valueType="num">
                                      <p:cBhvr>
                                        <p:cTn id="16"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fade">
                                      <p:cBhvr>
                                        <p:cTn id="22" dur="1000"/>
                                        <p:tgtEl>
                                          <p:spTgt spid="8">
                                            <p:txEl>
                                              <p:pRg st="2" end="2"/>
                                            </p:txEl>
                                          </p:spTgt>
                                        </p:tgtEl>
                                      </p:cBhvr>
                                    </p:animEffect>
                                    <p:anim calcmode="lin" valueType="num">
                                      <p:cBhvr>
                                        <p:cTn id="23"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7" name="Content Placeholder 2">
            <a:extLst>
              <a:ext uri="{FF2B5EF4-FFF2-40B4-BE49-F238E27FC236}">
                <a16:creationId xmlns:a16="http://schemas.microsoft.com/office/drawing/2014/main" id="{77D33B14-049D-114B-BCAA-A485EBC0CA12}"/>
              </a:ext>
            </a:extLst>
          </p:cNvPr>
          <p:cNvSpPr>
            <a:spLocks noGrp="1"/>
          </p:cNvSpPr>
          <p:nvPr>
            <p:ph idx="1"/>
          </p:nvPr>
        </p:nvSpPr>
        <p:spPr>
          <a:xfrm>
            <a:off x="1259474" y="1710097"/>
            <a:ext cx="6893925" cy="3509603"/>
          </a:xfrm>
        </p:spPr>
        <p:txBody>
          <a:bodyPr tIns="91440">
            <a:noAutofit/>
          </a:bodyPr>
          <a:lstStyle/>
          <a:p>
            <a:pPr marL="285739" indent="-285739" algn="ctr" eaLnBrk="1" hangingPunct="1">
              <a:lnSpc>
                <a:spcPct val="100000"/>
              </a:lnSpc>
              <a:spcBef>
                <a:spcPts val="0"/>
              </a:spcBef>
              <a:spcAft>
                <a:spcPts val="1800"/>
              </a:spcAft>
              <a:buFont typeface="Arial" panose="020B0604020202020204" pitchFamily="34" charset="0"/>
              <a:buNone/>
              <a:defRPr/>
            </a:pPr>
            <a:r>
              <a:rPr lang="en-US" altLang="en-US" sz="4000" b="1" dirty="0">
                <a:latin typeface="Calibri" panose="020F0502020204030204" pitchFamily="34" charset="0"/>
                <a:cs typeface="Calibri" panose="020F0502020204030204" pitchFamily="34" charset="0"/>
              </a:rPr>
              <a:t>3. “Dynamic Equivalence” </a:t>
            </a:r>
            <a:r>
              <a:rPr lang="en-US" altLang="en-US" sz="2800" b="1" dirty="0">
                <a:latin typeface="Calibri" panose="020F0502020204030204" pitchFamily="34" charset="0"/>
                <a:cs typeface="Calibri" panose="020F0502020204030204" pitchFamily="34" charset="0"/>
              </a:rPr>
              <a:t>Thought-for-thought</a:t>
            </a:r>
            <a:endParaRPr lang="en-US" altLang="en-US" sz="4000" b="1" dirty="0">
              <a:latin typeface="Calibri" panose="020F0502020204030204" pitchFamily="34" charset="0"/>
              <a:cs typeface="Calibri" panose="020F0502020204030204" pitchFamily="34" charset="0"/>
            </a:endParaRPr>
          </a:p>
          <a:p>
            <a:pPr marL="285739" indent="-285739" algn="ctr">
              <a:lnSpc>
                <a:spcPct val="100000"/>
              </a:lnSpc>
              <a:spcBef>
                <a:spcPts val="600"/>
              </a:spcBef>
              <a:spcAft>
                <a:spcPts val="600"/>
              </a:spcAft>
              <a:defRPr/>
            </a:pPr>
            <a:r>
              <a:rPr lang="en-US" altLang="en-US" sz="3200" b="1" dirty="0">
                <a:latin typeface="Calibri" panose="020F0502020204030204" pitchFamily="34" charset="0"/>
                <a:cs typeface="Calibri" panose="020F0502020204030204" pitchFamily="34" charset="0"/>
              </a:rPr>
              <a:t>2 John 12 “I hope to come to you and speak face to face”</a:t>
            </a:r>
          </a:p>
          <a:p>
            <a:pPr marL="285739" indent="-285739" algn="ctr">
              <a:lnSpc>
                <a:spcPct val="100000"/>
              </a:lnSpc>
              <a:spcBef>
                <a:spcPts val="600"/>
              </a:spcBef>
              <a:spcAft>
                <a:spcPts val="600"/>
              </a:spcAft>
              <a:defRPr/>
            </a:pPr>
            <a:r>
              <a:rPr lang="en-US" altLang="en-US" sz="3200" b="1" dirty="0">
                <a:latin typeface="Calibri" panose="020F0502020204030204" pitchFamily="34" charset="0"/>
                <a:cs typeface="Calibri" panose="020F0502020204030204" pitchFamily="34" charset="0"/>
              </a:rPr>
              <a:t>Gr. literally “mouth to mouth”</a:t>
            </a:r>
          </a:p>
          <a:p>
            <a:pPr marL="285739" indent="-285739" algn="ctr">
              <a:lnSpc>
                <a:spcPct val="100000"/>
              </a:lnSpc>
              <a:spcBef>
                <a:spcPts val="600"/>
              </a:spcBef>
              <a:spcAft>
                <a:spcPts val="600"/>
              </a:spcAft>
              <a:defRPr/>
            </a:pPr>
            <a:endParaRPr lang="en-US" altLang="en-US" sz="2800" b="1" dirty="0">
              <a:latin typeface="Calibri" panose="020F0502020204030204" pitchFamily="34" charset="0"/>
              <a:cs typeface="Calibri" panose="020F0502020204030204" pitchFamily="34" charset="0"/>
            </a:endParaRPr>
          </a:p>
          <a:p>
            <a:pPr marL="285739" indent="-285739" algn="ctr">
              <a:lnSpc>
                <a:spcPct val="100000"/>
              </a:lnSpc>
              <a:spcBef>
                <a:spcPts val="600"/>
              </a:spcBef>
              <a:spcAft>
                <a:spcPts val="600"/>
              </a:spcAft>
              <a:defRPr/>
            </a:pPr>
            <a:endParaRPr lang="en-US" altLang="en-US" sz="3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07701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Effect transition="in" filter="fade">
                                      <p:cBhvr>
                                        <p:cTn id="21" dur="1000"/>
                                        <p:tgtEl>
                                          <p:spTgt spid="7">
                                            <p:txEl>
                                              <p:pRg st="2" end="2"/>
                                            </p:txEl>
                                          </p:spTgt>
                                        </p:tgtEl>
                                      </p:cBhvr>
                                    </p:animEffect>
                                    <p:anim calcmode="lin" valueType="num">
                                      <p:cBhvr>
                                        <p:cTn id="22"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6" name="Content Placeholder 2">
            <a:extLst>
              <a:ext uri="{FF2B5EF4-FFF2-40B4-BE49-F238E27FC236}">
                <a16:creationId xmlns:a16="http://schemas.microsoft.com/office/drawing/2014/main" id="{BFB6E814-2167-EB48-B9C8-CB1AFD65548E}"/>
              </a:ext>
            </a:extLst>
          </p:cNvPr>
          <p:cNvSpPr>
            <a:spLocks noGrp="1"/>
          </p:cNvSpPr>
          <p:nvPr>
            <p:ph idx="1"/>
          </p:nvPr>
        </p:nvSpPr>
        <p:spPr>
          <a:xfrm>
            <a:off x="1259474" y="1710097"/>
            <a:ext cx="6893925" cy="3509603"/>
          </a:xfrm>
        </p:spPr>
        <p:txBody>
          <a:bodyPr tIns="0" rtlCol="0">
            <a:noAutofit/>
          </a:bodyPr>
          <a:lstStyle/>
          <a:p>
            <a:pPr marL="285739" indent="-285739" algn="ctr">
              <a:lnSpc>
                <a:spcPct val="100000"/>
              </a:lnSpc>
              <a:spcBef>
                <a:spcPts val="0"/>
              </a:spcBef>
              <a:spcAft>
                <a:spcPts val="600"/>
              </a:spcAft>
              <a:buNone/>
              <a:defRPr/>
            </a:pPr>
            <a:r>
              <a:rPr lang="en-US" sz="3600" b="1" i="1" dirty="0">
                <a:latin typeface="Calibri" panose="020F0502020204030204" pitchFamily="34" charset="0"/>
                <a:cs typeface="Calibri" panose="020F0502020204030204" pitchFamily="34" charset="0"/>
              </a:rPr>
              <a:t>The Voice New Testament</a:t>
            </a:r>
          </a:p>
          <a:p>
            <a:pPr marL="285739" indent="-285739" algn="ctr">
              <a:lnSpc>
                <a:spcPct val="100000"/>
              </a:lnSpc>
              <a:spcBef>
                <a:spcPts val="0"/>
              </a:spcBef>
              <a:spcAft>
                <a:spcPts val="1800"/>
              </a:spcAft>
              <a:buNone/>
              <a:defRPr/>
            </a:pPr>
            <a:r>
              <a:rPr lang="en-US" sz="2000" b="1" dirty="0">
                <a:latin typeface="Calibri" panose="020F0502020204030204" pitchFamily="34" charset="0"/>
                <a:cs typeface="Calibri" panose="020F0502020204030204" pitchFamily="34" charset="0"/>
              </a:rPr>
              <a:t>Nashville: Thomas Nelson Pub. 2008</a:t>
            </a:r>
          </a:p>
          <a:p>
            <a:pPr marL="12700" indent="-12700" algn="ctr">
              <a:lnSpc>
                <a:spcPct val="100000"/>
              </a:lnSpc>
              <a:spcBef>
                <a:spcPts val="0"/>
              </a:spcBef>
              <a:spcAft>
                <a:spcPts val="0"/>
              </a:spcAft>
              <a:buNone/>
              <a:defRPr/>
            </a:pPr>
            <a:r>
              <a:rPr lang="en-US" sz="3200" b="1" dirty="0">
                <a:latin typeface="Calibri" panose="020F0502020204030204" pitchFamily="34" charset="0"/>
                <a:cs typeface="Calibri" panose="020F0502020204030204" pitchFamily="34" charset="0"/>
              </a:rPr>
              <a:t>Acts 20:7</a:t>
            </a:r>
          </a:p>
          <a:p>
            <a:pPr marL="12700" indent="-12700" algn="ctr">
              <a:lnSpc>
                <a:spcPct val="100000"/>
              </a:lnSpc>
              <a:spcBef>
                <a:spcPts val="0"/>
              </a:spcBef>
              <a:spcAft>
                <a:spcPts val="600"/>
              </a:spcAft>
              <a:buNone/>
              <a:defRPr/>
            </a:pPr>
            <a:r>
              <a:rPr lang="en-US" sz="2400" dirty="0">
                <a:latin typeface="Calibri" panose="020F0502020204030204" pitchFamily="34" charset="0"/>
                <a:cs typeface="Calibri" panose="020F0502020204030204" pitchFamily="34" charset="0"/>
              </a:rPr>
              <a:t>“The Sunday night before our Monday departure, we gathered to celebrate the breaking of bread. Many wondrous events happened as Paul traveled, ministering among the churches. One evening a most unusual event occurred.”</a:t>
            </a:r>
          </a:p>
          <a:p>
            <a:pPr marL="12700" indent="-12700" algn="ctr">
              <a:lnSpc>
                <a:spcPct val="100000"/>
              </a:lnSpc>
              <a:spcBef>
                <a:spcPts val="0"/>
              </a:spcBef>
              <a:spcAft>
                <a:spcPts val="600"/>
              </a:spcAft>
              <a:buNone/>
              <a:defRPr/>
            </a:pPr>
            <a:endParaRPr lang="en-US" sz="2800"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0"/>
              </a:spcAft>
              <a:buNone/>
              <a:defRPr/>
            </a:pPr>
            <a:endParaRPr lang="en-US" sz="3200" b="1" dirty="0">
              <a:latin typeface="Calibri" panose="020F0502020204030204" pitchFamily="34" charset="0"/>
              <a:cs typeface="Calibri" panose="020F0502020204030204" pitchFamily="34" charset="0"/>
            </a:endParaRPr>
          </a:p>
        </p:txBody>
      </p:sp>
      <p:pic>
        <p:nvPicPr>
          <p:cNvPr id="7" name="Picture 6" descr="LivingBible.jpg">
            <a:extLst>
              <a:ext uri="{FF2B5EF4-FFF2-40B4-BE49-F238E27FC236}">
                <a16:creationId xmlns:a16="http://schemas.microsoft.com/office/drawing/2014/main" id="{8F92A997-D381-1A42-A169-6E5701B7DF21}"/>
              </a:ext>
            </a:extLst>
          </p:cNvPr>
          <p:cNvPicPr>
            <a:picLocks noChangeAspect="1"/>
          </p:cNvPicPr>
          <p:nvPr/>
        </p:nvPicPr>
        <p:blipFill>
          <a:blip r:embed="rId2"/>
          <a:stretch>
            <a:fillRect/>
          </a:stretch>
        </p:blipFill>
        <p:spPr>
          <a:xfrm>
            <a:off x="496095" y="1294653"/>
            <a:ext cx="989012" cy="1471613"/>
          </a:xfrm>
          <a:prstGeom prst="rect">
            <a:avLst/>
          </a:prstGeom>
          <a:ln w="3175">
            <a:solidFill>
              <a:schemeClr val="bg1">
                <a:lumMod val="65000"/>
              </a:schemeClr>
            </a:solidFill>
          </a:ln>
          <a:effectLst>
            <a:outerShdw blurRad="50800" dist="38100" dir="2700000" sx="103000" sy="103000" algn="tl" rotWithShape="0">
              <a:prstClr val="black">
                <a:alpha val="40000"/>
              </a:prstClr>
            </a:outerShdw>
          </a:effectLst>
        </p:spPr>
      </p:pic>
    </p:spTree>
    <p:extLst>
      <p:ext uri="{BB962C8B-B14F-4D97-AF65-F5344CB8AC3E}">
        <p14:creationId xmlns:p14="http://schemas.microsoft.com/office/powerpoint/2010/main" val="3548035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1000"/>
                                        <p:tgtEl>
                                          <p:spTgt spid="6">
                                            <p:txEl>
                                              <p:pRg st="0" end="0"/>
                                            </p:txEl>
                                          </p:spTgt>
                                        </p:tgtEl>
                                      </p:cBhvr>
                                    </p:animEffect>
                                    <p:anim calcmode="lin" valueType="num">
                                      <p:cBhvr>
                                        <p:cTn id="11"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1000"/>
                                        <p:tgtEl>
                                          <p:spTgt spid="6">
                                            <p:txEl>
                                              <p:pRg st="1" end="1"/>
                                            </p:txEl>
                                          </p:spTgt>
                                        </p:tgtEl>
                                      </p:cBhvr>
                                    </p:animEffect>
                                    <p:anim calcmode="lin" valueType="num">
                                      <p:cBhvr>
                                        <p:cTn id="16"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fade">
                                      <p:cBhvr>
                                        <p:cTn id="22" dur="1000"/>
                                        <p:tgtEl>
                                          <p:spTgt spid="6">
                                            <p:txEl>
                                              <p:pRg st="2" end="2"/>
                                            </p:txEl>
                                          </p:spTgt>
                                        </p:tgtEl>
                                      </p:cBhvr>
                                    </p:animEffect>
                                    <p:anim calcmode="lin" valueType="num">
                                      <p:cBhvr>
                                        <p:cTn id="2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fade">
                                      <p:cBhvr>
                                        <p:cTn id="27" dur="1000"/>
                                        <p:tgtEl>
                                          <p:spTgt spid="6">
                                            <p:txEl>
                                              <p:pRg st="3" end="3"/>
                                            </p:txEl>
                                          </p:spTgt>
                                        </p:tgtEl>
                                      </p:cBhvr>
                                    </p:animEffect>
                                    <p:anim calcmode="lin" valueType="num">
                                      <p:cBhvr>
                                        <p:cTn id="2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6" name="Content Placeholder 2">
            <a:extLst>
              <a:ext uri="{FF2B5EF4-FFF2-40B4-BE49-F238E27FC236}">
                <a16:creationId xmlns:a16="http://schemas.microsoft.com/office/drawing/2014/main" id="{BFB6E814-2167-EB48-B9C8-CB1AFD65548E}"/>
              </a:ext>
            </a:extLst>
          </p:cNvPr>
          <p:cNvSpPr>
            <a:spLocks noGrp="1"/>
          </p:cNvSpPr>
          <p:nvPr>
            <p:ph idx="1"/>
          </p:nvPr>
        </p:nvSpPr>
        <p:spPr>
          <a:xfrm>
            <a:off x="1259474" y="1710097"/>
            <a:ext cx="6893925" cy="3509603"/>
          </a:xfrm>
        </p:spPr>
        <p:txBody>
          <a:bodyPr tIns="0" rtlCol="0">
            <a:noAutofit/>
          </a:bodyPr>
          <a:lstStyle/>
          <a:p>
            <a:pPr marL="285739" indent="-285739" algn="ctr">
              <a:lnSpc>
                <a:spcPct val="100000"/>
              </a:lnSpc>
              <a:spcBef>
                <a:spcPts val="0"/>
              </a:spcBef>
              <a:spcAft>
                <a:spcPts val="600"/>
              </a:spcAft>
              <a:buNone/>
              <a:defRPr/>
            </a:pPr>
            <a:r>
              <a:rPr lang="en-US" sz="3600" b="1" i="1" dirty="0">
                <a:latin typeface="Calibri" panose="020F0502020204030204" pitchFamily="34" charset="0"/>
                <a:cs typeface="Calibri" panose="020F0502020204030204" pitchFamily="34" charset="0"/>
              </a:rPr>
              <a:t>The Amplified Bible</a:t>
            </a:r>
          </a:p>
          <a:p>
            <a:pPr marL="285739" indent="-285739" algn="ctr">
              <a:lnSpc>
                <a:spcPct val="100000"/>
              </a:lnSpc>
              <a:spcBef>
                <a:spcPts val="0"/>
              </a:spcBef>
              <a:spcAft>
                <a:spcPts val="0"/>
              </a:spcAft>
              <a:buNone/>
              <a:defRPr/>
            </a:pPr>
            <a:r>
              <a:rPr lang="en-US" sz="2000" b="1" dirty="0">
                <a:latin typeface="Calibri" panose="020F0502020204030204" pitchFamily="34" charset="0"/>
                <a:cs typeface="Calibri" panose="020F0502020204030204" pitchFamily="34" charset="0"/>
              </a:rPr>
              <a:t>Ed. Francis E. Siewert  (et. al.). Lockman Foundation. </a:t>
            </a:r>
          </a:p>
          <a:p>
            <a:pPr marL="285739" indent="-285739" algn="ctr">
              <a:lnSpc>
                <a:spcPct val="100000"/>
              </a:lnSpc>
              <a:spcBef>
                <a:spcPts val="0"/>
              </a:spcBef>
              <a:spcAft>
                <a:spcPts val="1800"/>
              </a:spcAft>
              <a:buNone/>
              <a:defRPr/>
            </a:pPr>
            <a:r>
              <a:rPr lang="en-US" sz="2000" b="1" dirty="0">
                <a:latin typeface="Calibri" panose="020F0502020204030204" pitchFamily="34" charset="0"/>
                <a:cs typeface="Calibri" panose="020F0502020204030204" pitchFamily="34" charset="0"/>
              </a:rPr>
              <a:t>Grand Rapids: Zondervan Pub. 1965</a:t>
            </a:r>
          </a:p>
          <a:p>
            <a:pPr marL="12700" indent="-12700" algn="ctr">
              <a:lnSpc>
                <a:spcPct val="100000"/>
              </a:lnSpc>
              <a:spcBef>
                <a:spcPts val="0"/>
              </a:spcBef>
              <a:spcAft>
                <a:spcPts val="1800"/>
              </a:spcAft>
              <a:buNone/>
              <a:defRPr/>
            </a:pPr>
            <a:r>
              <a:rPr lang="en-US" sz="3200" b="1" dirty="0">
                <a:latin typeface="Calibri" panose="020F0502020204030204" pitchFamily="34" charset="0"/>
                <a:cs typeface="Calibri" panose="020F0502020204030204" pitchFamily="34" charset="0"/>
              </a:rPr>
              <a:t>Matthew 18:18</a:t>
            </a:r>
            <a:r>
              <a:rPr lang="en-US" sz="2300" b="1" dirty="0">
                <a:latin typeface="Calibri" panose="020F0502020204030204" pitchFamily="34" charset="0"/>
                <a:cs typeface="Calibri" panose="020F0502020204030204" pitchFamily="34" charset="0"/>
              </a:rPr>
              <a:t>—</a:t>
            </a:r>
            <a:r>
              <a:rPr lang="en-US" sz="2300" dirty="0">
                <a:latin typeface="Calibri" panose="020F0502020204030204" pitchFamily="34" charset="0"/>
                <a:cs typeface="Calibri" panose="020F0502020204030204" pitchFamily="34" charset="0"/>
              </a:rPr>
              <a:t>“Truly I tell you, whatever you forbid  and  declare to be improper and unlawful on earth must be what is already forbidden in heaven, and whatever you permit  and  declare proper and lawful on earth must be what is already permitted in heaven.”</a:t>
            </a:r>
          </a:p>
          <a:p>
            <a:pPr marL="12700" indent="-12700" algn="ctr">
              <a:lnSpc>
                <a:spcPct val="100000"/>
              </a:lnSpc>
              <a:spcBef>
                <a:spcPts val="0"/>
              </a:spcBef>
              <a:spcAft>
                <a:spcPts val="600"/>
              </a:spcAft>
              <a:buNone/>
              <a:defRPr/>
            </a:pPr>
            <a:endParaRPr lang="en-US" sz="2800"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0"/>
              </a:spcAft>
              <a:buNone/>
              <a:defRPr/>
            </a:pPr>
            <a:endParaRPr lang="en-US" sz="3200" b="1" dirty="0">
              <a:latin typeface="Calibri" panose="020F0502020204030204" pitchFamily="34" charset="0"/>
              <a:cs typeface="Calibri" panose="020F0502020204030204" pitchFamily="34" charset="0"/>
            </a:endParaRPr>
          </a:p>
        </p:txBody>
      </p:sp>
      <p:pic>
        <p:nvPicPr>
          <p:cNvPr id="5" name="Picture 4" descr="LivingBible.jpg">
            <a:extLst>
              <a:ext uri="{FF2B5EF4-FFF2-40B4-BE49-F238E27FC236}">
                <a16:creationId xmlns:a16="http://schemas.microsoft.com/office/drawing/2014/main" id="{CC9EACD5-9A2E-164E-AD85-E0BDD12FB1D4}"/>
              </a:ext>
            </a:extLst>
          </p:cNvPr>
          <p:cNvPicPr>
            <a:picLocks noChangeAspect="1"/>
          </p:cNvPicPr>
          <p:nvPr/>
        </p:nvPicPr>
        <p:blipFill>
          <a:blip r:embed="rId2"/>
          <a:stretch>
            <a:fillRect/>
          </a:stretch>
        </p:blipFill>
        <p:spPr>
          <a:xfrm>
            <a:off x="512763" y="1299135"/>
            <a:ext cx="955675" cy="1471613"/>
          </a:xfrm>
          <a:prstGeom prst="rect">
            <a:avLst/>
          </a:prstGeom>
          <a:ln w="3175">
            <a:solidFill>
              <a:schemeClr val="bg1">
                <a:lumMod val="65000"/>
              </a:schemeClr>
            </a:solidFill>
          </a:ln>
          <a:effectLst>
            <a:outerShdw blurRad="50800" dist="38100" dir="2700000" sx="103000" sy="103000" algn="tl" rotWithShape="0">
              <a:prstClr val="black">
                <a:alpha val="40000"/>
              </a:prstClr>
            </a:outerShdw>
          </a:effectLst>
        </p:spPr>
      </p:pic>
    </p:spTree>
    <p:extLst>
      <p:ext uri="{BB962C8B-B14F-4D97-AF65-F5344CB8AC3E}">
        <p14:creationId xmlns:p14="http://schemas.microsoft.com/office/powerpoint/2010/main" val="2041931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1000"/>
                                        <p:tgtEl>
                                          <p:spTgt spid="6">
                                            <p:txEl>
                                              <p:pRg st="0" end="0"/>
                                            </p:txEl>
                                          </p:spTgt>
                                        </p:tgtEl>
                                      </p:cBhvr>
                                    </p:animEffect>
                                    <p:anim calcmode="lin" valueType="num">
                                      <p:cBhvr>
                                        <p:cTn id="11"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1000"/>
                                        <p:tgtEl>
                                          <p:spTgt spid="6">
                                            <p:txEl>
                                              <p:pRg st="1" end="1"/>
                                            </p:txEl>
                                          </p:spTgt>
                                        </p:tgtEl>
                                      </p:cBhvr>
                                    </p:animEffect>
                                    <p:anim calcmode="lin" valueType="num">
                                      <p:cBhvr>
                                        <p:cTn id="16"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Effect transition="in" filter="fade">
                                      <p:cBhvr>
                                        <p:cTn id="20" dur="1000"/>
                                        <p:tgtEl>
                                          <p:spTgt spid="6">
                                            <p:txEl>
                                              <p:pRg st="2" end="2"/>
                                            </p:txEl>
                                          </p:spTgt>
                                        </p:tgtEl>
                                      </p:cBhvr>
                                    </p:animEffect>
                                    <p:anim calcmode="lin" valueType="num">
                                      <p:cBhvr>
                                        <p:cTn id="21"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fade">
                                      <p:cBhvr>
                                        <p:cTn id="27" dur="1000"/>
                                        <p:tgtEl>
                                          <p:spTgt spid="6">
                                            <p:txEl>
                                              <p:pRg st="3" end="3"/>
                                            </p:txEl>
                                          </p:spTgt>
                                        </p:tgtEl>
                                      </p:cBhvr>
                                    </p:animEffect>
                                    <p:anim calcmode="lin" valueType="num">
                                      <p:cBhvr>
                                        <p:cTn id="2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6" name="Content Placeholder 2">
            <a:extLst>
              <a:ext uri="{FF2B5EF4-FFF2-40B4-BE49-F238E27FC236}">
                <a16:creationId xmlns:a16="http://schemas.microsoft.com/office/drawing/2014/main" id="{BFB6E814-2167-EB48-B9C8-CB1AFD65548E}"/>
              </a:ext>
            </a:extLst>
          </p:cNvPr>
          <p:cNvSpPr>
            <a:spLocks noGrp="1"/>
          </p:cNvSpPr>
          <p:nvPr>
            <p:ph idx="1"/>
          </p:nvPr>
        </p:nvSpPr>
        <p:spPr>
          <a:xfrm>
            <a:off x="1259474" y="1710097"/>
            <a:ext cx="6893925" cy="3509603"/>
          </a:xfrm>
        </p:spPr>
        <p:txBody>
          <a:bodyPr tIns="0" rtlCol="0">
            <a:noAutofit/>
          </a:bodyPr>
          <a:lstStyle/>
          <a:p>
            <a:pPr marL="285739" indent="-285739" algn="ctr">
              <a:lnSpc>
                <a:spcPct val="100000"/>
              </a:lnSpc>
              <a:spcBef>
                <a:spcPts val="0"/>
              </a:spcBef>
              <a:spcAft>
                <a:spcPts val="600"/>
              </a:spcAft>
              <a:buNone/>
              <a:defRPr/>
            </a:pPr>
            <a:r>
              <a:rPr lang="en-US" sz="3600" b="1" i="1" dirty="0">
                <a:latin typeface="Calibri" panose="020F0502020204030204" pitchFamily="34" charset="0"/>
                <a:cs typeface="Calibri" panose="020F0502020204030204" pitchFamily="34" charset="0"/>
              </a:rPr>
              <a:t>The Amplified Bible</a:t>
            </a:r>
          </a:p>
          <a:p>
            <a:pPr marL="285739" indent="-285739" algn="ctr">
              <a:lnSpc>
                <a:spcPct val="100000"/>
              </a:lnSpc>
              <a:spcBef>
                <a:spcPts val="0"/>
              </a:spcBef>
              <a:spcAft>
                <a:spcPts val="0"/>
              </a:spcAft>
              <a:buNone/>
              <a:defRPr/>
            </a:pPr>
            <a:r>
              <a:rPr lang="en-US" sz="2000" b="1" dirty="0">
                <a:latin typeface="Calibri" panose="020F0502020204030204" pitchFamily="34" charset="0"/>
                <a:cs typeface="Calibri" panose="020F0502020204030204" pitchFamily="34" charset="0"/>
              </a:rPr>
              <a:t> </a:t>
            </a:r>
          </a:p>
          <a:p>
            <a:pPr marL="12700" indent="-12700" algn="ctr">
              <a:lnSpc>
                <a:spcPct val="100000"/>
              </a:lnSpc>
              <a:spcBef>
                <a:spcPts val="0"/>
              </a:spcBef>
              <a:spcAft>
                <a:spcPts val="1800"/>
              </a:spcAft>
              <a:buNone/>
              <a:defRPr/>
            </a:pPr>
            <a:r>
              <a:rPr lang="en-US" sz="3200" b="1" dirty="0">
                <a:latin typeface="Calibri" panose="020F0502020204030204" pitchFamily="34" charset="0"/>
                <a:cs typeface="Calibri" panose="020F0502020204030204" pitchFamily="34" charset="0"/>
              </a:rPr>
              <a:t>Psalm 51:5</a:t>
            </a:r>
            <a:endParaRPr lang="en-US" sz="2300" b="1"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1800"/>
              </a:spcAft>
              <a:buNone/>
              <a:defRPr/>
            </a:pPr>
            <a:r>
              <a:rPr lang="en-US" sz="2800" dirty="0">
                <a:latin typeface="Calibri" panose="020F0502020204030204" pitchFamily="34" charset="0"/>
                <a:cs typeface="Calibri" panose="020F0502020204030204" pitchFamily="34" charset="0"/>
              </a:rPr>
              <a:t>“Behold, I was brought forth in [a state of] iniquity; my mother was sinful who conceived me [and I too am sinful].”</a:t>
            </a:r>
          </a:p>
          <a:p>
            <a:pPr marL="12700" indent="-12700" algn="ctr">
              <a:lnSpc>
                <a:spcPct val="100000"/>
              </a:lnSpc>
              <a:spcBef>
                <a:spcPts val="0"/>
              </a:spcBef>
              <a:spcAft>
                <a:spcPts val="600"/>
              </a:spcAft>
              <a:buNone/>
              <a:defRPr/>
            </a:pPr>
            <a:endParaRPr lang="en-US" sz="2800"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0"/>
              </a:spcAft>
              <a:buNone/>
              <a:defRPr/>
            </a:pPr>
            <a:endParaRPr lang="en-US" sz="3200" b="1" dirty="0">
              <a:latin typeface="Calibri" panose="020F0502020204030204" pitchFamily="34" charset="0"/>
              <a:cs typeface="Calibri" panose="020F0502020204030204" pitchFamily="34" charset="0"/>
            </a:endParaRPr>
          </a:p>
        </p:txBody>
      </p:sp>
      <p:pic>
        <p:nvPicPr>
          <p:cNvPr id="5" name="Picture 4" descr="LivingBible.jpg">
            <a:extLst>
              <a:ext uri="{FF2B5EF4-FFF2-40B4-BE49-F238E27FC236}">
                <a16:creationId xmlns:a16="http://schemas.microsoft.com/office/drawing/2014/main" id="{CC9EACD5-9A2E-164E-AD85-E0BDD12FB1D4}"/>
              </a:ext>
            </a:extLst>
          </p:cNvPr>
          <p:cNvPicPr>
            <a:picLocks noChangeAspect="1"/>
          </p:cNvPicPr>
          <p:nvPr/>
        </p:nvPicPr>
        <p:blipFill>
          <a:blip r:embed="rId2"/>
          <a:stretch>
            <a:fillRect/>
          </a:stretch>
        </p:blipFill>
        <p:spPr>
          <a:xfrm>
            <a:off x="512763" y="1299135"/>
            <a:ext cx="955675" cy="1471613"/>
          </a:xfrm>
          <a:prstGeom prst="rect">
            <a:avLst/>
          </a:prstGeom>
          <a:ln w="3175">
            <a:solidFill>
              <a:schemeClr val="bg1">
                <a:lumMod val="65000"/>
              </a:schemeClr>
            </a:solidFill>
          </a:ln>
          <a:effectLst>
            <a:outerShdw blurRad="50800" dist="38100" dir="2700000" sx="103000" sy="103000" algn="tl" rotWithShape="0">
              <a:prstClr val="black">
                <a:alpha val="40000"/>
              </a:prstClr>
            </a:outerShdw>
          </a:effectLst>
        </p:spPr>
      </p:pic>
    </p:spTree>
    <p:extLst>
      <p:ext uri="{BB962C8B-B14F-4D97-AF65-F5344CB8AC3E}">
        <p14:creationId xmlns:p14="http://schemas.microsoft.com/office/powerpoint/2010/main" val="1362705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1000"/>
                                        <p:tgtEl>
                                          <p:spTgt spid="6">
                                            <p:txEl>
                                              <p:pRg st="2" end="2"/>
                                            </p:txEl>
                                          </p:spTgt>
                                        </p:tgtEl>
                                      </p:cBhvr>
                                    </p:animEffect>
                                    <p:anim calcmode="lin" valueType="num">
                                      <p:cBhvr>
                                        <p:cTn id="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fade">
                                      <p:cBhvr>
                                        <p:cTn id="12" dur="1000"/>
                                        <p:tgtEl>
                                          <p:spTgt spid="6">
                                            <p:txEl>
                                              <p:pRg st="3" end="3"/>
                                            </p:txEl>
                                          </p:spTgt>
                                        </p:tgtEl>
                                      </p:cBhvr>
                                    </p:animEffect>
                                    <p:anim calcmode="lin" valueType="num">
                                      <p:cBhvr>
                                        <p:cTn id="1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6" name="Content Placeholder 2">
            <a:extLst>
              <a:ext uri="{FF2B5EF4-FFF2-40B4-BE49-F238E27FC236}">
                <a16:creationId xmlns:a16="http://schemas.microsoft.com/office/drawing/2014/main" id="{BFB6E814-2167-EB48-B9C8-CB1AFD65548E}"/>
              </a:ext>
            </a:extLst>
          </p:cNvPr>
          <p:cNvSpPr>
            <a:spLocks noGrp="1"/>
          </p:cNvSpPr>
          <p:nvPr>
            <p:ph idx="1"/>
          </p:nvPr>
        </p:nvSpPr>
        <p:spPr>
          <a:xfrm>
            <a:off x="1259474" y="1710097"/>
            <a:ext cx="6893925" cy="3509603"/>
          </a:xfrm>
        </p:spPr>
        <p:txBody>
          <a:bodyPr tIns="0" rtlCol="0">
            <a:noAutofit/>
          </a:bodyPr>
          <a:lstStyle/>
          <a:p>
            <a:pPr marL="285739" indent="-285739" algn="ctr">
              <a:lnSpc>
                <a:spcPct val="100000"/>
              </a:lnSpc>
              <a:spcBef>
                <a:spcPts val="0"/>
              </a:spcBef>
              <a:spcAft>
                <a:spcPts val="600"/>
              </a:spcAft>
              <a:buNone/>
              <a:defRPr/>
            </a:pPr>
            <a:r>
              <a:rPr lang="en-US" sz="3600" b="1" i="1" dirty="0">
                <a:latin typeface="Calibri" panose="020F0502020204030204" pitchFamily="34" charset="0"/>
                <a:cs typeface="Calibri" panose="020F0502020204030204" pitchFamily="34" charset="0"/>
              </a:rPr>
              <a:t>The Amplified Bible</a:t>
            </a:r>
            <a:endParaRPr lang="en-US" sz="2000" b="1"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0"/>
              </a:spcAft>
              <a:buNone/>
              <a:defRPr/>
            </a:pPr>
            <a:r>
              <a:rPr lang="en-US" sz="3200" b="1" dirty="0">
                <a:latin typeface="Calibri" panose="020F0502020204030204" pitchFamily="34" charset="0"/>
                <a:cs typeface="Calibri" panose="020F0502020204030204" pitchFamily="34" charset="0"/>
              </a:rPr>
              <a:t>1 Peter 3:21</a:t>
            </a:r>
            <a:endParaRPr lang="en-US" sz="2300" b="1"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1800"/>
              </a:spcAft>
              <a:buNone/>
              <a:defRPr/>
            </a:pPr>
            <a:r>
              <a:rPr lang="en-US" sz="2200" dirty="0">
                <a:latin typeface="Calibri" panose="020F0502020204030204" pitchFamily="34" charset="0"/>
                <a:cs typeface="Calibri" panose="020F0502020204030204" pitchFamily="34" charset="0"/>
              </a:rPr>
              <a:t>“And baptism, which is a figure [of their deliverance],  does now also save you [from inward questionings and fears], not by the removing of outward body filth [bathing], but by [providing you with] the answer of a good and clear conscience (inward cleanness and peace) before God [because you are demonstrating what you believe to be yours] through the resurrection of Jesus Christ.”</a:t>
            </a:r>
          </a:p>
          <a:p>
            <a:pPr marL="12700" indent="-12700" algn="ctr">
              <a:lnSpc>
                <a:spcPct val="100000"/>
              </a:lnSpc>
              <a:spcBef>
                <a:spcPts val="0"/>
              </a:spcBef>
              <a:spcAft>
                <a:spcPts val="600"/>
              </a:spcAft>
              <a:buNone/>
              <a:defRPr/>
            </a:pPr>
            <a:endParaRPr lang="en-US" sz="2400"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0"/>
              </a:spcAft>
              <a:buNone/>
              <a:defRPr/>
            </a:pPr>
            <a:endParaRPr lang="en-US" sz="3200" b="1" dirty="0">
              <a:latin typeface="Calibri" panose="020F0502020204030204" pitchFamily="34" charset="0"/>
              <a:cs typeface="Calibri" panose="020F0502020204030204" pitchFamily="34" charset="0"/>
            </a:endParaRPr>
          </a:p>
        </p:txBody>
      </p:sp>
      <p:pic>
        <p:nvPicPr>
          <p:cNvPr id="5" name="Picture 4" descr="LivingBible.jpg">
            <a:extLst>
              <a:ext uri="{FF2B5EF4-FFF2-40B4-BE49-F238E27FC236}">
                <a16:creationId xmlns:a16="http://schemas.microsoft.com/office/drawing/2014/main" id="{CC9EACD5-9A2E-164E-AD85-E0BDD12FB1D4}"/>
              </a:ext>
            </a:extLst>
          </p:cNvPr>
          <p:cNvPicPr>
            <a:picLocks noChangeAspect="1"/>
          </p:cNvPicPr>
          <p:nvPr/>
        </p:nvPicPr>
        <p:blipFill>
          <a:blip r:embed="rId2"/>
          <a:stretch>
            <a:fillRect/>
          </a:stretch>
        </p:blipFill>
        <p:spPr>
          <a:xfrm>
            <a:off x="512763" y="1299135"/>
            <a:ext cx="955675" cy="1471613"/>
          </a:xfrm>
          <a:prstGeom prst="rect">
            <a:avLst/>
          </a:prstGeom>
          <a:ln w="3175">
            <a:solidFill>
              <a:schemeClr val="bg1">
                <a:lumMod val="65000"/>
              </a:schemeClr>
            </a:solidFill>
          </a:ln>
          <a:effectLst>
            <a:outerShdw blurRad="50800" dist="38100" dir="2700000" sx="103000" sy="103000" algn="tl" rotWithShape="0">
              <a:prstClr val="black">
                <a:alpha val="40000"/>
              </a:prstClr>
            </a:outerShdw>
          </a:effectLst>
        </p:spPr>
      </p:pic>
    </p:spTree>
    <p:extLst>
      <p:ext uri="{BB962C8B-B14F-4D97-AF65-F5344CB8AC3E}">
        <p14:creationId xmlns:p14="http://schemas.microsoft.com/office/powerpoint/2010/main" val="1154037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1000"/>
                                        <p:tgtEl>
                                          <p:spTgt spid="6">
                                            <p:txEl>
                                              <p:pRg st="2" end="2"/>
                                            </p:txEl>
                                          </p:spTgt>
                                        </p:tgtEl>
                                      </p:cBhvr>
                                    </p:animEffect>
                                    <p:anim calcmode="lin" valueType="num">
                                      <p:cBhvr>
                                        <p:cTn id="1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6" name="Content Placeholder 2">
            <a:extLst>
              <a:ext uri="{FF2B5EF4-FFF2-40B4-BE49-F238E27FC236}">
                <a16:creationId xmlns:a16="http://schemas.microsoft.com/office/drawing/2014/main" id="{BFB6E814-2167-EB48-B9C8-CB1AFD65548E}"/>
              </a:ext>
            </a:extLst>
          </p:cNvPr>
          <p:cNvSpPr>
            <a:spLocks noGrp="1"/>
          </p:cNvSpPr>
          <p:nvPr>
            <p:ph idx="1"/>
          </p:nvPr>
        </p:nvSpPr>
        <p:spPr>
          <a:xfrm>
            <a:off x="1259474" y="1710097"/>
            <a:ext cx="6893925" cy="3509603"/>
          </a:xfrm>
        </p:spPr>
        <p:txBody>
          <a:bodyPr tIns="0" rtlCol="0">
            <a:noAutofit/>
          </a:bodyPr>
          <a:lstStyle/>
          <a:p>
            <a:pPr marL="285739" indent="-285739" algn="ctr">
              <a:lnSpc>
                <a:spcPct val="100000"/>
              </a:lnSpc>
              <a:spcBef>
                <a:spcPts val="0"/>
              </a:spcBef>
              <a:spcAft>
                <a:spcPts val="600"/>
              </a:spcAft>
              <a:buNone/>
              <a:defRPr/>
            </a:pPr>
            <a:r>
              <a:rPr lang="en-US" sz="3600" b="1" i="1" dirty="0">
                <a:latin typeface="Calibri" panose="020F0502020204030204" pitchFamily="34" charset="0"/>
                <a:cs typeface="Calibri" panose="020F0502020204030204" pitchFamily="34" charset="0"/>
              </a:rPr>
              <a:t>The Good News Bible</a:t>
            </a:r>
          </a:p>
          <a:p>
            <a:pPr marL="285739" indent="-285739" algn="ctr">
              <a:lnSpc>
                <a:spcPct val="100000"/>
              </a:lnSpc>
              <a:spcBef>
                <a:spcPts val="0"/>
              </a:spcBef>
              <a:spcAft>
                <a:spcPts val="600"/>
              </a:spcAft>
              <a:buNone/>
              <a:defRPr/>
            </a:pPr>
            <a:r>
              <a:rPr lang="en-US" sz="2000" b="1" dirty="0">
                <a:latin typeface="Calibri" panose="020F0502020204030204" pitchFamily="34" charset="0"/>
                <a:cs typeface="Calibri" panose="020F0502020204030204" pitchFamily="34" charset="0"/>
              </a:rPr>
              <a:t>Today’s English Version). Robert Bratcher (NT) and six others(OT).  New York: American Bible Society, 1976</a:t>
            </a:r>
          </a:p>
          <a:p>
            <a:pPr marL="285739" indent="-285739" algn="ctr">
              <a:lnSpc>
                <a:spcPct val="100000"/>
              </a:lnSpc>
              <a:spcBef>
                <a:spcPts val="0"/>
              </a:spcBef>
              <a:spcAft>
                <a:spcPts val="0"/>
              </a:spcAft>
              <a:buNone/>
              <a:defRPr/>
            </a:pPr>
            <a:r>
              <a:rPr lang="en-US" sz="3200" b="1" dirty="0">
                <a:latin typeface="Calibri" panose="020F0502020204030204" pitchFamily="34" charset="0"/>
                <a:cs typeface="Calibri" panose="020F0502020204030204" pitchFamily="34" charset="0"/>
              </a:rPr>
              <a:t>Acts 20:7</a:t>
            </a:r>
            <a:endParaRPr lang="en-US" sz="2300" b="1" dirty="0">
              <a:latin typeface="Calibri" panose="020F0502020204030204" pitchFamily="34" charset="0"/>
              <a:cs typeface="Calibri" panose="020F0502020204030204" pitchFamily="34" charset="0"/>
            </a:endParaRPr>
          </a:p>
          <a:p>
            <a:pPr marL="285739" indent="-285739" algn="ctr">
              <a:lnSpc>
                <a:spcPct val="100000"/>
              </a:lnSpc>
              <a:spcBef>
                <a:spcPts val="0"/>
              </a:spcBef>
              <a:spcAft>
                <a:spcPts val="1200"/>
              </a:spcAft>
              <a:buNone/>
              <a:defRPr/>
            </a:pPr>
            <a:r>
              <a:rPr lang="en-US" sz="2300" dirty="0">
                <a:latin typeface="Calibri" panose="020F0502020204030204" pitchFamily="34" charset="0"/>
                <a:cs typeface="Calibri" panose="020F0502020204030204" pitchFamily="34" charset="0"/>
              </a:rPr>
              <a:t>“On Saturday evening we gathered together for the fellowship meal.”</a:t>
            </a:r>
          </a:p>
          <a:p>
            <a:pPr algn="ctr">
              <a:lnSpc>
                <a:spcPct val="100000"/>
              </a:lnSpc>
              <a:spcBef>
                <a:spcPts val="0"/>
              </a:spcBef>
              <a:spcAft>
                <a:spcPts val="0"/>
              </a:spcAft>
              <a:defRPr/>
            </a:pPr>
            <a:r>
              <a:rPr lang="en-US" sz="2300" dirty="0">
                <a:latin typeface="Calibri" panose="020F0502020204030204" pitchFamily="34" charset="0"/>
                <a:cs typeface="Calibri" panose="020F0502020204030204" pitchFamily="34" charset="0"/>
              </a:rPr>
              <a:t> Gr. “First of the Sabbaths (the term for week).”</a:t>
            </a:r>
          </a:p>
          <a:p>
            <a:pPr algn="ctr">
              <a:lnSpc>
                <a:spcPct val="100000"/>
              </a:lnSpc>
              <a:spcBef>
                <a:spcPts val="0"/>
              </a:spcBef>
              <a:spcAft>
                <a:spcPts val="0"/>
              </a:spcAft>
              <a:defRPr/>
            </a:pPr>
            <a:r>
              <a:rPr lang="en-US" sz="2300" dirty="0">
                <a:latin typeface="Calibri" panose="020F0502020204030204" pitchFamily="34" charset="0"/>
                <a:cs typeface="Calibri" panose="020F0502020204030204" pitchFamily="34" charset="0"/>
              </a:rPr>
              <a:t> 1 Corinthians 11:17-34 condemns this.</a:t>
            </a:r>
          </a:p>
          <a:p>
            <a:pPr algn="ctr">
              <a:lnSpc>
                <a:spcPct val="100000"/>
              </a:lnSpc>
              <a:spcBef>
                <a:spcPts val="0"/>
              </a:spcBef>
              <a:spcAft>
                <a:spcPts val="0"/>
              </a:spcAft>
              <a:defRPr/>
            </a:pPr>
            <a:endParaRPr lang="en-US" sz="2300" dirty="0">
              <a:latin typeface="Calibri" panose="020F0502020204030204" pitchFamily="34" charset="0"/>
              <a:cs typeface="Calibri" panose="020F0502020204030204" pitchFamily="34" charset="0"/>
            </a:endParaRPr>
          </a:p>
          <a:p>
            <a:pPr algn="ctr">
              <a:lnSpc>
                <a:spcPct val="100000"/>
              </a:lnSpc>
              <a:spcBef>
                <a:spcPts val="0"/>
              </a:spcBef>
              <a:spcAft>
                <a:spcPts val="0"/>
              </a:spcAft>
              <a:defRPr/>
            </a:pPr>
            <a:endParaRPr lang="en-US" sz="2300"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600"/>
              </a:spcAft>
              <a:buNone/>
              <a:defRPr/>
            </a:pPr>
            <a:endParaRPr lang="en-US" sz="2800"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0"/>
              </a:spcAft>
              <a:buNone/>
              <a:defRPr/>
            </a:pPr>
            <a:endParaRPr lang="en-US" sz="3200" b="1" dirty="0">
              <a:latin typeface="Calibri" panose="020F0502020204030204" pitchFamily="34" charset="0"/>
              <a:cs typeface="Calibri" panose="020F0502020204030204" pitchFamily="34" charset="0"/>
            </a:endParaRPr>
          </a:p>
        </p:txBody>
      </p:sp>
      <p:pic>
        <p:nvPicPr>
          <p:cNvPr id="7" name="Picture 6" descr="LivingBible.jpg">
            <a:extLst>
              <a:ext uri="{FF2B5EF4-FFF2-40B4-BE49-F238E27FC236}">
                <a16:creationId xmlns:a16="http://schemas.microsoft.com/office/drawing/2014/main" id="{C8D531B6-3058-4345-BEF6-F3F181904F77}"/>
              </a:ext>
            </a:extLst>
          </p:cNvPr>
          <p:cNvPicPr>
            <a:picLocks noChangeAspect="1"/>
          </p:cNvPicPr>
          <p:nvPr/>
        </p:nvPicPr>
        <p:blipFill>
          <a:blip r:embed="rId2"/>
          <a:stretch>
            <a:fillRect/>
          </a:stretch>
        </p:blipFill>
        <p:spPr>
          <a:xfrm>
            <a:off x="512762" y="1270000"/>
            <a:ext cx="955675" cy="1409700"/>
          </a:xfrm>
          <a:prstGeom prst="rect">
            <a:avLst/>
          </a:prstGeom>
          <a:ln w="3175">
            <a:solidFill>
              <a:schemeClr val="bg1">
                <a:lumMod val="65000"/>
              </a:schemeClr>
            </a:solidFill>
          </a:ln>
          <a:effectLst>
            <a:outerShdw blurRad="50800" dist="38100" dir="2700000" sx="103000" sy="103000" algn="tl" rotWithShape="0">
              <a:prstClr val="black">
                <a:alpha val="40000"/>
              </a:prstClr>
            </a:outerShdw>
          </a:effectLst>
        </p:spPr>
      </p:pic>
    </p:spTree>
    <p:extLst>
      <p:ext uri="{BB962C8B-B14F-4D97-AF65-F5344CB8AC3E}">
        <p14:creationId xmlns:p14="http://schemas.microsoft.com/office/powerpoint/2010/main" val="4005784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1000"/>
                                        <p:tgtEl>
                                          <p:spTgt spid="6">
                                            <p:txEl>
                                              <p:pRg st="0" end="0"/>
                                            </p:txEl>
                                          </p:spTgt>
                                        </p:tgtEl>
                                      </p:cBhvr>
                                    </p:animEffect>
                                    <p:anim calcmode="lin" valueType="num">
                                      <p:cBhvr>
                                        <p:cTn id="11"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1000"/>
                                        <p:tgtEl>
                                          <p:spTgt spid="6">
                                            <p:txEl>
                                              <p:pRg st="1" end="1"/>
                                            </p:txEl>
                                          </p:spTgt>
                                        </p:tgtEl>
                                      </p:cBhvr>
                                    </p:animEffect>
                                    <p:anim calcmode="lin" valueType="num">
                                      <p:cBhvr>
                                        <p:cTn id="16"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fade">
                                      <p:cBhvr>
                                        <p:cTn id="22" dur="1000"/>
                                        <p:tgtEl>
                                          <p:spTgt spid="6">
                                            <p:txEl>
                                              <p:pRg st="2" end="2"/>
                                            </p:txEl>
                                          </p:spTgt>
                                        </p:tgtEl>
                                      </p:cBhvr>
                                    </p:animEffect>
                                    <p:anim calcmode="lin" valueType="num">
                                      <p:cBhvr>
                                        <p:cTn id="2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fade">
                                      <p:cBhvr>
                                        <p:cTn id="27" dur="1000"/>
                                        <p:tgtEl>
                                          <p:spTgt spid="6">
                                            <p:txEl>
                                              <p:pRg st="3" end="3"/>
                                            </p:txEl>
                                          </p:spTgt>
                                        </p:tgtEl>
                                      </p:cBhvr>
                                    </p:animEffect>
                                    <p:anim calcmode="lin" valueType="num">
                                      <p:cBhvr>
                                        <p:cTn id="2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6">
                                            <p:txEl>
                                              <p:pRg st="4" end="4"/>
                                            </p:txEl>
                                          </p:spTgt>
                                        </p:tgtEl>
                                        <p:attrNameLst>
                                          <p:attrName>style.visibility</p:attrName>
                                        </p:attrNameLst>
                                      </p:cBhvr>
                                      <p:to>
                                        <p:strVal val="visible"/>
                                      </p:to>
                                    </p:set>
                                    <p:animEffect transition="in" filter="fade">
                                      <p:cBhvr>
                                        <p:cTn id="34" dur="1000"/>
                                        <p:tgtEl>
                                          <p:spTgt spid="6">
                                            <p:txEl>
                                              <p:pRg st="4" end="4"/>
                                            </p:txEl>
                                          </p:spTgt>
                                        </p:tgtEl>
                                      </p:cBhvr>
                                    </p:animEffect>
                                    <p:anim calcmode="lin" valueType="num">
                                      <p:cBhvr>
                                        <p:cTn id="35"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6">
                                            <p:txEl>
                                              <p:pRg st="5" end="5"/>
                                            </p:txEl>
                                          </p:spTgt>
                                        </p:tgtEl>
                                        <p:attrNameLst>
                                          <p:attrName>style.visibility</p:attrName>
                                        </p:attrNameLst>
                                      </p:cBhvr>
                                      <p:to>
                                        <p:strVal val="visible"/>
                                      </p:to>
                                    </p:set>
                                    <p:animEffect transition="in" filter="fade">
                                      <p:cBhvr>
                                        <p:cTn id="41" dur="1000"/>
                                        <p:tgtEl>
                                          <p:spTgt spid="6">
                                            <p:txEl>
                                              <p:pRg st="5" end="5"/>
                                            </p:txEl>
                                          </p:spTgt>
                                        </p:tgtEl>
                                      </p:cBhvr>
                                    </p:animEffect>
                                    <p:anim calcmode="lin" valueType="num">
                                      <p:cBhvr>
                                        <p:cTn id="42"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7" name="Content Placeholder 2">
            <a:extLst>
              <a:ext uri="{FF2B5EF4-FFF2-40B4-BE49-F238E27FC236}">
                <a16:creationId xmlns:a16="http://schemas.microsoft.com/office/drawing/2014/main" id="{77D33B14-049D-114B-BCAA-A485EBC0CA12}"/>
              </a:ext>
            </a:extLst>
          </p:cNvPr>
          <p:cNvSpPr>
            <a:spLocks noGrp="1"/>
          </p:cNvSpPr>
          <p:nvPr>
            <p:ph idx="1"/>
          </p:nvPr>
        </p:nvSpPr>
        <p:spPr>
          <a:xfrm>
            <a:off x="1259474" y="1710097"/>
            <a:ext cx="6893925" cy="3509603"/>
          </a:xfrm>
        </p:spPr>
        <p:txBody>
          <a:bodyPr tIns="182880">
            <a:noAutofit/>
          </a:bodyPr>
          <a:lstStyle/>
          <a:p>
            <a:pPr marL="285739" indent="-285739" algn="ctr" eaLnBrk="1" hangingPunct="1">
              <a:lnSpc>
                <a:spcPct val="100000"/>
              </a:lnSpc>
              <a:spcBef>
                <a:spcPts val="0"/>
              </a:spcBef>
              <a:spcAft>
                <a:spcPts val="600"/>
              </a:spcAft>
              <a:buFont typeface="Arial" panose="020B0604020202020204" pitchFamily="34" charset="0"/>
              <a:buNone/>
              <a:defRPr/>
            </a:pPr>
            <a:r>
              <a:rPr lang="en-US" altLang="en-US" sz="4000" b="1" dirty="0">
                <a:latin typeface="Calibri" panose="020F0502020204030204" pitchFamily="34" charset="0"/>
                <a:cs typeface="Calibri" panose="020F0502020204030204" pitchFamily="34" charset="0"/>
              </a:rPr>
              <a:t>NT Textual Basis</a:t>
            </a:r>
          </a:p>
          <a:p>
            <a:pPr marL="285739" indent="-285739" algn="ctr">
              <a:lnSpc>
                <a:spcPct val="100000"/>
              </a:lnSpc>
              <a:spcBef>
                <a:spcPts val="600"/>
              </a:spcBef>
              <a:spcAft>
                <a:spcPts val="0"/>
              </a:spcAft>
              <a:defRPr/>
            </a:pPr>
            <a:r>
              <a:rPr lang="en-US" altLang="en-US" sz="3400" b="1" dirty="0">
                <a:latin typeface="Calibri" panose="020F0502020204030204" pitchFamily="34" charset="0"/>
                <a:cs typeface="Calibri" panose="020F0502020204030204" pitchFamily="34" charset="0"/>
              </a:rPr>
              <a:t>“Received Text”</a:t>
            </a:r>
          </a:p>
          <a:p>
            <a:pPr marL="0" indent="0" algn="ctr">
              <a:lnSpc>
                <a:spcPct val="100000"/>
              </a:lnSpc>
              <a:spcBef>
                <a:spcPts val="0"/>
              </a:spcBef>
              <a:spcAft>
                <a:spcPts val="1200"/>
              </a:spcAft>
              <a:buNone/>
              <a:defRPr/>
            </a:pPr>
            <a:r>
              <a:rPr lang="en-US" altLang="en-US" sz="2400" b="1" i="1" dirty="0" err="1">
                <a:latin typeface="Calibri" panose="020F0502020204030204" pitchFamily="34" charset="0"/>
                <a:cs typeface="Calibri" panose="020F0502020204030204" pitchFamily="34" charset="0"/>
              </a:rPr>
              <a:t>Textus</a:t>
            </a:r>
            <a:r>
              <a:rPr lang="en-US" altLang="en-US" sz="2400" b="1" i="1" dirty="0">
                <a:latin typeface="Calibri" panose="020F0502020204030204" pitchFamily="34" charset="0"/>
                <a:cs typeface="Calibri" panose="020F0502020204030204" pitchFamily="34" charset="0"/>
              </a:rPr>
              <a:t> Receptus / </a:t>
            </a:r>
            <a:r>
              <a:rPr lang="en-US" altLang="en-US" sz="2400" b="1" dirty="0">
                <a:latin typeface="Calibri" panose="020F0502020204030204" pitchFamily="34" charset="0"/>
                <a:cs typeface="Calibri" panose="020F0502020204030204" pitchFamily="34" charset="0"/>
              </a:rPr>
              <a:t>“Majority Text”</a:t>
            </a:r>
            <a:endParaRPr lang="en-US" altLang="en-US" sz="3400" b="1" dirty="0">
              <a:latin typeface="Calibri" panose="020F0502020204030204" pitchFamily="34" charset="0"/>
              <a:cs typeface="Calibri" panose="020F0502020204030204" pitchFamily="34" charset="0"/>
            </a:endParaRPr>
          </a:p>
          <a:p>
            <a:pPr marL="285739" indent="-285739" algn="ctr">
              <a:lnSpc>
                <a:spcPct val="100000"/>
              </a:lnSpc>
              <a:spcBef>
                <a:spcPts val="600"/>
              </a:spcBef>
              <a:spcAft>
                <a:spcPts val="0"/>
              </a:spcAft>
              <a:defRPr/>
            </a:pPr>
            <a:r>
              <a:rPr lang="en-US" altLang="en-US" sz="3400" b="1" dirty="0">
                <a:latin typeface="Calibri" panose="020F0502020204030204" pitchFamily="34" charset="0"/>
                <a:cs typeface="Calibri" panose="020F0502020204030204" pitchFamily="34" charset="0"/>
              </a:rPr>
              <a:t>“Critical Texts”</a:t>
            </a:r>
          </a:p>
          <a:p>
            <a:pPr marL="0" indent="0" algn="ctr">
              <a:lnSpc>
                <a:spcPct val="100000"/>
              </a:lnSpc>
              <a:spcBef>
                <a:spcPts val="0"/>
              </a:spcBef>
              <a:spcAft>
                <a:spcPts val="600"/>
              </a:spcAft>
              <a:buNone/>
              <a:defRPr/>
            </a:pPr>
            <a:r>
              <a:rPr lang="en-US" altLang="en-US" sz="2400" b="1" dirty="0">
                <a:latin typeface="Calibri" panose="020F0502020204030204" pitchFamily="34" charset="0"/>
                <a:cs typeface="Calibri" panose="020F0502020204030204" pitchFamily="34" charset="0"/>
              </a:rPr>
              <a:t>Relying on Modern Discoveries</a:t>
            </a:r>
          </a:p>
          <a:p>
            <a:pPr marL="285739" indent="-285739" algn="ctr">
              <a:lnSpc>
                <a:spcPct val="100000"/>
              </a:lnSpc>
              <a:spcBef>
                <a:spcPts val="600"/>
              </a:spcBef>
              <a:spcAft>
                <a:spcPts val="600"/>
              </a:spcAft>
              <a:defRPr/>
            </a:pPr>
            <a:endParaRPr lang="en-US" altLang="en-US" sz="3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01686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000"/>
                                        <p:tgtEl>
                                          <p:spTgt spid="7">
                                            <p:txEl>
                                              <p:pRg st="2" end="2"/>
                                            </p:txEl>
                                          </p:spTgt>
                                        </p:tgtEl>
                                      </p:cBhvr>
                                    </p:animEffect>
                                    <p:anim calcmode="lin" valueType="num">
                                      <p:cBhvr>
                                        <p:cTn id="20"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7">
                                            <p:txEl>
                                              <p:pRg st="3" end="3"/>
                                            </p:txEl>
                                          </p:spTgt>
                                        </p:tgtEl>
                                        <p:attrNameLst>
                                          <p:attrName>style.visibility</p:attrName>
                                        </p:attrNameLst>
                                      </p:cBhvr>
                                      <p:to>
                                        <p:strVal val="visible"/>
                                      </p:to>
                                    </p:set>
                                    <p:animEffect transition="in" filter="fade">
                                      <p:cBhvr>
                                        <p:cTn id="26" dur="1000"/>
                                        <p:tgtEl>
                                          <p:spTgt spid="7">
                                            <p:txEl>
                                              <p:pRg st="3" end="3"/>
                                            </p:txEl>
                                          </p:spTgt>
                                        </p:tgtEl>
                                      </p:cBhvr>
                                    </p:animEffect>
                                    <p:anim calcmode="lin" valueType="num">
                                      <p:cBhvr>
                                        <p:cTn id="27"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7">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Effect transition="in" filter="fade">
                                      <p:cBhvr>
                                        <p:cTn id="31" dur="1000"/>
                                        <p:tgtEl>
                                          <p:spTgt spid="7">
                                            <p:txEl>
                                              <p:pRg st="4" end="4"/>
                                            </p:txEl>
                                          </p:spTgt>
                                        </p:tgtEl>
                                      </p:cBhvr>
                                    </p:animEffect>
                                    <p:anim calcmode="lin" valueType="num">
                                      <p:cBhvr>
                                        <p:cTn id="32"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6" name="Content Placeholder 2">
            <a:extLst>
              <a:ext uri="{FF2B5EF4-FFF2-40B4-BE49-F238E27FC236}">
                <a16:creationId xmlns:a16="http://schemas.microsoft.com/office/drawing/2014/main" id="{BFB6E814-2167-EB48-B9C8-CB1AFD65548E}"/>
              </a:ext>
            </a:extLst>
          </p:cNvPr>
          <p:cNvSpPr>
            <a:spLocks noGrp="1"/>
          </p:cNvSpPr>
          <p:nvPr>
            <p:ph idx="1"/>
          </p:nvPr>
        </p:nvSpPr>
        <p:spPr>
          <a:xfrm>
            <a:off x="1259474" y="1710097"/>
            <a:ext cx="6893925" cy="3509603"/>
          </a:xfrm>
        </p:spPr>
        <p:txBody>
          <a:bodyPr tIns="0" rtlCol="0">
            <a:noAutofit/>
          </a:bodyPr>
          <a:lstStyle/>
          <a:p>
            <a:pPr marL="285739" indent="-285739" algn="ctr">
              <a:lnSpc>
                <a:spcPct val="100000"/>
              </a:lnSpc>
              <a:spcBef>
                <a:spcPts val="0"/>
              </a:spcBef>
              <a:spcAft>
                <a:spcPts val="600"/>
              </a:spcAft>
              <a:buNone/>
              <a:defRPr/>
            </a:pPr>
            <a:r>
              <a:rPr lang="en-US" sz="3600" b="1" i="1" dirty="0">
                <a:latin typeface="Calibri" panose="020F0502020204030204" pitchFamily="34" charset="0"/>
                <a:cs typeface="Calibri" panose="020F0502020204030204" pitchFamily="34" charset="0"/>
              </a:rPr>
              <a:t>Contemporary English Bible</a:t>
            </a:r>
          </a:p>
          <a:p>
            <a:pPr marL="285739" indent="-285739" algn="ctr">
              <a:lnSpc>
                <a:spcPct val="100000"/>
              </a:lnSpc>
              <a:spcBef>
                <a:spcPts val="0"/>
              </a:spcBef>
              <a:spcAft>
                <a:spcPts val="600"/>
              </a:spcAft>
              <a:buNone/>
              <a:defRPr/>
            </a:pPr>
            <a:r>
              <a:rPr lang="en-US" sz="2000" b="1" dirty="0">
                <a:latin typeface="Calibri" panose="020F0502020204030204" pitchFamily="34" charset="0"/>
                <a:cs typeface="Calibri" panose="020F0502020204030204" pitchFamily="34" charset="0"/>
              </a:rPr>
              <a:t>New York: American Bible Society, 1995</a:t>
            </a:r>
          </a:p>
          <a:p>
            <a:pPr marL="285739" indent="-285739" algn="ctr">
              <a:lnSpc>
                <a:spcPct val="100000"/>
              </a:lnSpc>
              <a:spcBef>
                <a:spcPts val="0"/>
              </a:spcBef>
              <a:spcAft>
                <a:spcPts val="0"/>
              </a:spcAft>
              <a:buNone/>
              <a:defRPr/>
            </a:pPr>
            <a:r>
              <a:rPr lang="en-US" sz="3200" b="1" dirty="0">
                <a:latin typeface="Calibri" panose="020F0502020204030204" pitchFamily="34" charset="0"/>
                <a:cs typeface="Calibri" panose="020F0502020204030204" pitchFamily="34" charset="0"/>
              </a:rPr>
              <a:t>Ephesians 5:22</a:t>
            </a:r>
            <a:endParaRPr lang="en-US" sz="2300" b="1" dirty="0">
              <a:latin typeface="Calibri" panose="020F0502020204030204" pitchFamily="34" charset="0"/>
              <a:cs typeface="Calibri" panose="020F0502020204030204" pitchFamily="34" charset="0"/>
            </a:endParaRPr>
          </a:p>
          <a:p>
            <a:pPr marL="285739" indent="-285739" algn="ctr">
              <a:lnSpc>
                <a:spcPct val="100000"/>
              </a:lnSpc>
              <a:spcBef>
                <a:spcPts val="0"/>
              </a:spcBef>
              <a:spcAft>
                <a:spcPts val="600"/>
              </a:spcAft>
              <a:buNone/>
              <a:defRPr/>
            </a:pPr>
            <a:r>
              <a:rPr lang="en-US" sz="2300" dirty="0">
                <a:latin typeface="Calibri" panose="020F0502020204030204" pitchFamily="34" charset="0"/>
                <a:cs typeface="Calibri" panose="020F0502020204030204" pitchFamily="34" charset="0"/>
              </a:rPr>
              <a:t>“Put their husbands first”– Not “submit”</a:t>
            </a:r>
          </a:p>
          <a:p>
            <a:pPr marL="285739" indent="-285739" algn="ctr">
              <a:lnSpc>
                <a:spcPct val="100000"/>
              </a:lnSpc>
              <a:spcBef>
                <a:spcPts val="0"/>
              </a:spcBef>
              <a:spcAft>
                <a:spcPts val="0"/>
              </a:spcAft>
              <a:buNone/>
              <a:defRPr/>
            </a:pPr>
            <a:r>
              <a:rPr lang="en-US" sz="3200" b="1" dirty="0">
                <a:latin typeface="Calibri" panose="020F0502020204030204" pitchFamily="34" charset="0"/>
                <a:cs typeface="Calibri" panose="020F0502020204030204" pitchFamily="34" charset="0"/>
              </a:rPr>
              <a:t>1 Corinthians 11:10</a:t>
            </a:r>
            <a:endParaRPr lang="en-US" sz="2300" b="1" dirty="0">
              <a:latin typeface="Calibri" panose="020F0502020204030204" pitchFamily="34" charset="0"/>
              <a:cs typeface="Calibri" panose="020F0502020204030204" pitchFamily="34" charset="0"/>
            </a:endParaRPr>
          </a:p>
          <a:p>
            <a:pPr marL="285739" indent="-285739" algn="ctr">
              <a:lnSpc>
                <a:spcPct val="100000"/>
              </a:lnSpc>
              <a:spcBef>
                <a:spcPts val="0"/>
              </a:spcBef>
              <a:spcAft>
                <a:spcPts val="600"/>
              </a:spcAft>
              <a:buNone/>
              <a:defRPr/>
            </a:pPr>
            <a:r>
              <a:rPr lang="en-US" sz="2300" dirty="0">
                <a:latin typeface="Calibri" panose="020F0502020204030204" pitchFamily="34" charset="0"/>
                <a:cs typeface="Calibri" panose="020F0502020204030204" pitchFamily="34" charset="0"/>
              </a:rPr>
              <a:t>“Sign of her authority”—Not “sign of authority”</a:t>
            </a:r>
          </a:p>
          <a:p>
            <a:pPr marL="285739" indent="-285739" algn="ctr">
              <a:lnSpc>
                <a:spcPct val="100000"/>
              </a:lnSpc>
              <a:spcBef>
                <a:spcPts val="0"/>
              </a:spcBef>
              <a:spcAft>
                <a:spcPts val="0"/>
              </a:spcAft>
              <a:buNone/>
              <a:defRPr/>
            </a:pPr>
            <a:r>
              <a:rPr lang="en-US" sz="3200" b="1" dirty="0">
                <a:latin typeface="Calibri" panose="020F0502020204030204" pitchFamily="34" charset="0"/>
                <a:cs typeface="Calibri" panose="020F0502020204030204" pitchFamily="34" charset="0"/>
              </a:rPr>
              <a:t>1 Timothy 3:3, 12</a:t>
            </a:r>
            <a:endParaRPr lang="en-US" sz="2300" b="1" dirty="0">
              <a:latin typeface="Calibri" panose="020F0502020204030204" pitchFamily="34" charset="0"/>
              <a:cs typeface="Calibri" panose="020F0502020204030204" pitchFamily="34" charset="0"/>
            </a:endParaRPr>
          </a:p>
          <a:p>
            <a:pPr marL="285739" indent="-285739" algn="ctr">
              <a:lnSpc>
                <a:spcPct val="100000"/>
              </a:lnSpc>
              <a:spcBef>
                <a:spcPts val="0"/>
              </a:spcBef>
              <a:spcAft>
                <a:spcPts val="1200"/>
              </a:spcAft>
              <a:buNone/>
              <a:defRPr/>
            </a:pPr>
            <a:r>
              <a:rPr lang="en-US" sz="2300" dirty="0">
                <a:latin typeface="Calibri" panose="020F0502020204030204" pitchFamily="34" charset="0"/>
                <a:cs typeface="Calibri" panose="020F0502020204030204" pitchFamily="34" charset="0"/>
              </a:rPr>
              <a:t>“Faithful in marriage”–Not “husband of one wife”</a:t>
            </a:r>
          </a:p>
          <a:p>
            <a:pPr marL="285739" indent="-285739" algn="ctr">
              <a:lnSpc>
                <a:spcPct val="100000"/>
              </a:lnSpc>
              <a:spcBef>
                <a:spcPts val="0"/>
              </a:spcBef>
              <a:spcAft>
                <a:spcPts val="1200"/>
              </a:spcAft>
              <a:buNone/>
              <a:defRPr/>
            </a:pPr>
            <a:endParaRPr lang="en-US" sz="2300" dirty="0">
              <a:latin typeface="Calibri" panose="020F0502020204030204" pitchFamily="34" charset="0"/>
              <a:cs typeface="Calibri" panose="020F0502020204030204" pitchFamily="34" charset="0"/>
            </a:endParaRPr>
          </a:p>
          <a:p>
            <a:pPr algn="ctr">
              <a:lnSpc>
                <a:spcPct val="100000"/>
              </a:lnSpc>
              <a:spcBef>
                <a:spcPts val="0"/>
              </a:spcBef>
              <a:spcAft>
                <a:spcPts val="0"/>
              </a:spcAft>
              <a:defRPr/>
            </a:pPr>
            <a:endParaRPr lang="en-US" sz="2300"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600"/>
              </a:spcAft>
              <a:buNone/>
              <a:defRPr/>
            </a:pPr>
            <a:endParaRPr lang="en-US" sz="2800"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0"/>
              </a:spcAft>
              <a:buNone/>
              <a:defRPr/>
            </a:pPr>
            <a:endParaRPr lang="en-US" sz="3200" b="1" dirty="0">
              <a:latin typeface="Calibri" panose="020F0502020204030204" pitchFamily="34" charset="0"/>
              <a:cs typeface="Calibri" panose="020F0502020204030204" pitchFamily="34" charset="0"/>
            </a:endParaRPr>
          </a:p>
        </p:txBody>
      </p:sp>
      <p:pic>
        <p:nvPicPr>
          <p:cNvPr id="5" name="Picture 4" descr="LivingBible.jpg">
            <a:extLst>
              <a:ext uri="{FF2B5EF4-FFF2-40B4-BE49-F238E27FC236}">
                <a16:creationId xmlns:a16="http://schemas.microsoft.com/office/drawing/2014/main" id="{0BB84378-66D8-5842-A443-F15856A6B6E1}"/>
              </a:ext>
            </a:extLst>
          </p:cNvPr>
          <p:cNvPicPr>
            <a:picLocks noChangeAspect="1"/>
          </p:cNvPicPr>
          <p:nvPr/>
        </p:nvPicPr>
        <p:blipFill>
          <a:blip r:embed="rId2"/>
          <a:stretch>
            <a:fillRect/>
          </a:stretch>
        </p:blipFill>
        <p:spPr>
          <a:xfrm>
            <a:off x="521494" y="1290171"/>
            <a:ext cx="938213" cy="1409700"/>
          </a:xfrm>
          <a:prstGeom prst="rect">
            <a:avLst/>
          </a:prstGeom>
          <a:ln w="3175">
            <a:solidFill>
              <a:schemeClr val="bg1">
                <a:lumMod val="65000"/>
              </a:schemeClr>
            </a:solidFill>
          </a:ln>
          <a:effectLst>
            <a:outerShdw blurRad="50800" dist="38100" dir="2700000" sx="103000" sy="103000" algn="tl" rotWithShape="0">
              <a:prstClr val="black">
                <a:alpha val="40000"/>
              </a:prstClr>
            </a:outerShdw>
          </a:effectLst>
        </p:spPr>
      </p:pic>
    </p:spTree>
    <p:extLst>
      <p:ext uri="{BB962C8B-B14F-4D97-AF65-F5344CB8AC3E}">
        <p14:creationId xmlns:p14="http://schemas.microsoft.com/office/powerpoint/2010/main" val="3810493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1000"/>
                                        <p:tgtEl>
                                          <p:spTgt spid="6">
                                            <p:txEl>
                                              <p:pRg st="0" end="0"/>
                                            </p:txEl>
                                          </p:spTgt>
                                        </p:tgtEl>
                                      </p:cBhvr>
                                    </p:animEffect>
                                    <p:anim calcmode="lin" valueType="num">
                                      <p:cBhvr>
                                        <p:cTn id="11"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1000"/>
                                        <p:tgtEl>
                                          <p:spTgt spid="6">
                                            <p:txEl>
                                              <p:pRg st="1" end="1"/>
                                            </p:txEl>
                                          </p:spTgt>
                                        </p:tgtEl>
                                      </p:cBhvr>
                                    </p:animEffect>
                                    <p:anim calcmode="lin" valueType="num">
                                      <p:cBhvr>
                                        <p:cTn id="16"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fade">
                                      <p:cBhvr>
                                        <p:cTn id="22" dur="1000"/>
                                        <p:tgtEl>
                                          <p:spTgt spid="6">
                                            <p:txEl>
                                              <p:pRg st="2" end="2"/>
                                            </p:txEl>
                                          </p:spTgt>
                                        </p:tgtEl>
                                      </p:cBhvr>
                                    </p:animEffect>
                                    <p:anim calcmode="lin" valueType="num">
                                      <p:cBhvr>
                                        <p:cTn id="2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fade">
                                      <p:cBhvr>
                                        <p:cTn id="27" dur="1000"/>
                                        <p:tgtEl>
                                          <p:spTgt spid="6">
                                            <p:txEl>
                                              <p:pRg st="3" end="3"/>
                                            </p:txEl>
                                          </p:spTgt>
                                        </p:tgtEl>
                                      </p:cBhvr>
                                    </p:animEffect>
                                    <p:anim calcmode="lin" valueType="num">
                                      <p:cBhvr>
                                        <p:cTn id="2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6">
                                            <p:txEl>
                                              <p:pRg st="4" end="4"/>
                                            </p:txEl>
                                          </p:spTgt>
                                        </p:tgtEl>
                                        <p:attrNameLst>
                                          <p:attrName>style.visibility</p:attrName>
                                        </p:attrNameLst>
                                      </p:cBhvr>
                                      <p:to>
                                        <p:strVal val="visible"/>
                                      </p:to>
                                    </p:set>
                                    <p:animEffect transition="in" filter="fade">
                                      <p:cBhvr>
                                        <p:cTn id="34" dur="1000"/>
                                        <p:tgtEl>
                                          <p:spTgt spid="6">
                                            <p:txEl>
                                              <p:pRg st="4" end="4"/>
                                            </p:txEl>
                                          </p:spTgt>
                                        </p:tgtEl>
                                      </p:cBhvr>
                                    </p:animEffect>
                                    <p:anim calcmode="lin" valueType="num">
                                      <p:cBhvr>
                                        <p:cTn id="35"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6">
                                            <p:txEl>
                                              <p:pRg st="4" end="4"/>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6">
                                            <p:txEl>
                                              <p:pRg st="5" end="5"/>
                                            </p:txEl>
                                          </p:spTgt>
                                        </p:tgtEl>
                                        <p:attrNameLst>
                                          <p:attrName>style.visibility</p:attrName>
                                        </p:attrNameLst>
                                      </p:cBhvr>
                                      <p:to>
                                        <p:strVal val="visible"/>
                                      </p:to>
                                    </p:set>
                                    <p:animEffect transition="in" filter="fade">
                                      <p:cBhvr>
                                        <p:cTn id="39" dur="1000"/>
                                        <p:tgtEl>
                                          <p:spTgt spid="6">
                                            <p:txEl>
                                              <p:pRg st="5" end="5"/>
                                            </p:txEl>
                                          </p:spTgt>
                                        </p:tgtEl>
                                      </p:cBhvr>
                                    </p:animEffect>
                                    <p:anim calcmode="lin" valueType="num">
                                      <p:cBhvr>
                                        <p:cTn id="40"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41"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6">
                                            <p:txEl>
                                              <p:pRg st="6" end="6"/>
                                            </p:txEl>
                                          </p:spTgt>
                                        </p:tgtEl>
                                        <p:attrNameLst>
                                          <p:attrName>style.visibility</p:attrName>
                                        </p:attrNameLst>
                                      </p:cBhvr>
                                      <p:to>
                                        <p:strVal val="visible"/>
                                      </p:to>
                                    </p:set>
                                    <p:animEffect transition="in" filter="fade">
                                      <p:cBhvr>
                                        <p:cTn id="46" dur="1000"/>
                                        <p:tgtEl>
                                          <p:spTgt spid="6">
                                            <p:txEl>
                                              <p:pRg st="6" end="6"/>
                                            </p:txEl>
                                          </p:spTgt>
                                        </p:tgtEl>
                                      </p:cBhvr>
                                    </p:animEffect>
                                    <p:anim calcmode="lin" valueType="num">
                                      <p:cBhvr>
                                        <p:cTn id="47"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48" dur="1000" fill="hold"/>
                                        <p:tgtEl>
                                          <p:spTgt spid="6">
                                            <p:txEl>
                                              <p:pRg st="6" end="6"/>
                                            </p:txEl>
                                          </p:spTgt>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6">
                                            <p:txEl>
                                              <p:pRg st="7" end="7"/>
                                            </p:txEl>
                                          </p:spTgt>
                                        </p:tgtEl>
                                        <p:attrNameLst>
                                          <p:attrName>style.visibility</p:attrName>
                                        </p:attrNameLst>
                                      </p:cBhvr>
                                      <p:to>
                                        <p:strVal val="visible"/>
                                      </p:to>
                                    </p:set>
                                    <p:animEffect transition="in" filter="fade">
                                      <p:cBhvr>
                                        <p:cTn id="51" dur="1000"/>
                                        <p:tgtEl>
                                          <p:spTgt spid="6">
                                            <p:txEl>
                                              <p:pRg st="7" end="7"/>
                                            </p:txEl>
                                          </p:spTgt>
                                        </p:tgtEl>
                                      </p:cBhvr>
                                    </p:animEffect>
                                    <p:anim calcmode="lin" valueType="num">
                                      <p:cBhvr>
                                        <p:cTn id="52"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53"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6" name="Content Placeholder 2">
            <a:extLst>
              <a:ext uri="{FF2B5EF4-FFF2-40B4-BE49-F238E27FC236}">
                <a16:creationId xmlns:a16="http://schemas.microsoft.com/office/drawing/2014/main" id="{BFB6E814-2167-EB48-B9C8-CB1AFD65548E}"/>
              </a:ext>
            </a:extLst>
          </p:cNvPr>
          <p:cNvSpPr>
            <a:spLocks noGrp="1"/>
          </p:cNvSpPr>
          <p:nvPr>
            <p:ph idx="1"/>
          </p:nvPr>
        </p:nvSpPr>
        <p:spPr>
          <a:xfrm>
            <a:off x="1259474" y="1710097"/>
            <a:ext cx="6893925" cy="3509603"/>
          </a:xfrm>
        </p:spPr>
        <p:txBody>
          <a:bodyPr tIns="0" rtlCol="0">
            <a:noAutofit/>
          </a:bodyPr>
          <a:lstStyle/>
          <a:p>
            <a:pPr marL="285739" indent="-285739" algn="ctr">
              <a:lnSpc>
                <a:spcPct val="100000"/>
              </a:lnSpc>
              <a:spcBef>
                <a:spcPts val="0"/>
              </a:spcBef>
              <a:spcAft>
                <a:spcPts val="600"/>
              </a:spcAft>
              <a:buNone/>
              <a:defRPr/>
            </a:pPr>
            <a:r>
              <a:rPr lang="en-US" sz="3600" b="1" i="1" dirty="0">
                <a:latin typeface="Calibri" panose="020F0502020204030204" pitchFamily="34" charset="0"/>
                <a:cs typeface="Calibri" panose="020F0502020204030204" pitchFamily="34" charset="0"/>
              </a:rPr>
              <a:t>New Living Translation</a:t>
            </a:r>
          </a:p>
          <a:p>
            <a:pPr marL="285739" indent="-285739" algn="ctr">
              <a:lnSpc>
                <a:spcPct val="100000"/>
              </a:lnSpc>
              <a:spcBef>
                <a:spcPts val="0"/>
              </a:spcBef>
              <a:spcAft>
                <a:spcPts val="1800"/>
              </a:spcAft>
              <a:buNone/>
              <a:defRPr/>
            </a:pPr>
            <a:r>
              <a:rPr lang="en-US" sz="2000" b="1" dirty="0">
                <a:latin typeface="Calibri" panose="020F0502020204030204" pitchFamily="34" charset="0"/>
                <a:cs typeface="Calibri" panose="020F0502020204030204" pitchFamily="34" charset="0"/>
              </a:rPr>
              <a:t>Wheaton, IL: Tyndale House Pub. 1996 (rev. 2004) </a:t>
            </a:r>
          </a:p>
          <a:p>
            <a:pPr marL="285739" indent="-285739" algn="ctr">
              <a:lnSpc>
                <a:spcPct val="100000"/>
              </a:lnSpc>
              <a:spcBef>
                <a:spcPts val="0"/>
              </a:spcBef>
              <a:spcAft>
                <a:spcPts val="0"/>
              </a:spcAft>
              <a:buNone/>
              <a:defRPr/>
            </a:pPr>
            <a:r>
              <a:rPr lang="en-US" sz="3200" b="1" dirty="0">
                <a:latin typeface="Calibri" panose="020F0502020204030204" pitchFamily="34" charset="0"/>
                <a:cs typeface="Calibri" panose="020F0502020204030204" pitchFamily="34" charset="0"/>
              </a:rPr>
              <a:t>Acts 2:38 </a:t>
            </a:r>
            <a:r>
              <a:rPr lang="en-US" sz="1800" b="1" dirty="0">
                <a:latin typeface="Calibri" panose="020F0502020204030204" pitchFamily="34" charset="0"/>
                <a:cs typeface="Calibri" panose="020F0502020204030204" pitchFamily="34" charset="0"/>
              </a:rPr>
              <a:t>(2004 edition)</a:t>
            </a:r>
            <a:endParaRPr lang="en-US" sz="2300" b="1" dirty="0">
              <a:latin typeface="Calibri" panose="020F0502020204030204" pitchFamily="34" charset="0"/>
              <a:cs typeface="Calibri" panose="020F0502020204030204" pitchFamily="34" charset="0"/>
            </a:endParaRPr>
          </a:p>
          <a:p>
            <a:pPr marL="285739" indent="-285739" algn="ctr">
              <a:lnSpc>
                <a:spcPct val="100000"/>
              </a:lnSpc>
              <a:spcBef>
                <a:spcPts val="0"/>
              </a:spcBef>
              <a:spcAft>
                <a:spcPts val="1200"/>
              </a:spcAft>
              <a:buNone/>
              <a:defRPr/>
            </a:pPr>
            <a:r>
              <a:rPr lang="en-US" sz="2400" dirty="0">
                <a:latin typeface="Calibri" panose="020F0502020204030204" pitchFamily="34" charset="0"/>
                <a:cs typeface="Calibri" panose="020F0502020204030204" pitchFamily="34" charset="0"/>
              </a:rPr>
              <a:t>“…Be baptized in the name of Jesus Christ to show that you have received forgiveness of sins.”</a:t>
            </a:r>
          </a:p>
          <a:p>
            <a:pPr algn="ctr">
              <a:lnSpc>
                <a:spcPct val="100000"/>
              </a:lnSpc>
              <a:spcBef>
                <a:spcPts val="600"/>
              </a:spcBef>
              <a:spcAft>
                <a:spcPts val="1200"/>
              </a:spcAft>
              <a:defRPr/>
            </a:pPr>
            <a:r>
              <a:rPr lang="en-US" sz="2400" dirty="0">
                <a:latin typeface="Calibri" panose="020F0502020204030204" pitchFamily="34" charset="0"/>
                <a:cs typeface="Calibri" panose="020F0502020204030204" pitchFamily="34" charset="0"/>
              </a:rPr>
              <a:t>This reading is more of a paraphrase than the Living Bible was!</a:t>
            </a:r>
          </a:p>
          <a:p>
            <a:pPr marL="12700" indent="-12700" algn="ctr">
              <a:lnSpc>
                <a:spcPct val="100000"/>
              </a:lnSpc>
              <a:spcBef>
                <a:spcPts val="0"/>
              </a:spcBef>
              <a:spcAft>
                <a:spcPts val="600"/>
              </a:spcAft>
              <a:buNone/>
              <a:defRPr/>
            </a:pPr>
            <a:endParaRPr lang="en-US" sz="2800"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0"/>
              </a:spcAft>
              <a:buNone/>
              <a:defRPr/>
            </a:pPr>
            <a:endParaRPr lang="en-US" sz="3200" b="1" dirty="0">
              <a:latin typeface="Calibri" panose="020F0502020204030204" pitchFamily="34" charset="0"/>
              <a:cs typeface="Calibri" panose="020F0502020204030204" pitchFamily="34" charset="0"/>
            </a:endParaRPr>
          </a:p>
        </p:txBody>
      </p:sp>
      <p:pic>
        <p:nvPicPr>
          <p:cNvPr id="7" name="Picture 6" descr="LivingBible.jpg">
            <a:extLst>
              <a:ext uri="{FF2B5EF4-FFF2-40B4-BE49-F238E27FC236}">
                <a16:creationId xmlns:a16="http://schemas.microsoft.com/office/drawing/2014/main" id="{40F980AF-016C-E24E-9242-CCE8D32444F9}"/>
              </a:ext>
            </a:extLst>
          </p:cNvPr>
          <p:cNvPicPr>
            <a:picLocks noChangeAspect="1"/>
          </p:cNvPicPr>
          <p:nvPr/>
        </p:nvPicPr>
        <p:blipFill>
          <a:blip r:embed="rId2"/>
          <a:stretch>
            <a:fillRect/>
          </a:stretch>
        </p:blipFill>
        <p:spPr>
          <a:xfrm>
            <a:off x="539750" y="1258794"/>
            <a:ext cx="901700" cy="1409700"/>
          </a:xfrm>
          <a:prstGeom prst="rect">
            <a:avLst/>
          </a:prstGeom>
          <a:ln w="3175">
            <a:solidFill>
              <a:schemeClr val="bg1">
                <a:lumMod val="65000"/>
              </a:schemeClr>
            </a:solidFill>
          </a:ln>
          <a:effectLst>
            <a:outerShdw blurRad="50800" dist="38100" dir="2700000" sx="103000" sy="103000" algn="tl" rotWithShape="0">
              <a:prstClr val="black">
                <a:alpha val="40000"/>
              </a:prstClr>
            </a:outerShdw>
          </a:effectLst>
        </p:spPr>
      </p:pic>
    </p:spTree>
    <p:extLst>
      <p:ext uri="{BB962C8B-B14F-4D97-AF65-F5344CB8AC3E}">
        <p14:creationId xmlns:p14="http://schemas.microsoft.com/office/powerpoint/2010/main" val="2125378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1000"/>
                                        <p:tgtEl>
                                          <p:spTgt spid="6">
                                            <p:txEl>
                                              <p:pRg st="0" end="0"/>
                                            </p:txEl>
                                          </p:spTgt>
                                        </p:tgtEl>
                                      </p:cBhvr>
                                    </p:animEffect>
                                    <p:anim calcmode="lin" valueType="num">
                                      <p:cBhvr>
                                        <p:cTn id="11"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1000"/>
                                        <p:tgtEl>
                                          <p:spTgt spid="6">
                                            <p:txEl>
                                              <p:pRg st="1" end="1"/>
                                            </p:txEl>
                                          </p:spTgt>
                                        </p:tgtEl>
                                      </p:cBhvr>
                                    </p:animEffect>
                                    <p:anim calcmode="lin" valueType="num">
                                      <p:cBhvr>
                                        <p:cTn id="16"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fade">
                                      <p:cBhvr>
                                        <p:cTn id="22" dur="1000"/>
                                        <p:tgtEl>
                                          <p:spTgt spid="6">
                                            <p:txEl>
                                              <p:pRg st="2" end="2"/>
                                            </p:txEl>
                                          </p:spTgt>
                                        </p:tgtEl>
                                      </p:cBhvr>
                                    </p:animEffect>
                                    <p:anim calcmode="lin" valueType="num">
                                      <p:cBhvr>
                                        <p:cTn id="2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fade">
                                      <p:cBhvr>
                                        <p:cTn id="27" dur="1000"/>
                                        <p:tgtEl>
                                          <p:spTgt spid="6">
                                            <p:txEl>
                                              <p:pRg st="3" end="3"/>
                                            </p:txEl>
                                          </p:spTgt>
                                        </p:tgtEl>
                                      </p:cBhvr>
                                    </p:animEffect>
                                    <p:anim calcmode="lin" valueType="num">
                                      <p:cBhvr>
                                        <p:cTn id="2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6">
                                            <p:txEl>
                                              <p:pRg st="4" end="4"/>
                                            </p:txEl>
                                          </p:spTgt>
                                        </p:tgtEl>
                                        <p:attrNameLst>
                                          <p:attrName>style.visibility</p:attrName>
                                        </p:attrNameLst>
                                      </p:cBhvr>
                                      <p:to>
                                        <p:strVal val="visible"/>
                                      </p:to>
                                    </p:set>
                                    <p:animEffect transition="in" filter="fade">
                                      <p:cBhvr>
                                        <p:cTn id="34" dur="1000"/>
                                        <p:tgtEl>
                                          <p:spTgt spid="6">
                                            <p:txEl>
                                              <p:pRg st="4" end="4"/>
                                            </p:txEl>
                                          </p:spTgt>
                                        </p:tgtEl>
                                      </p:cBhvr>
                                    </p:animEffect>
                                    <p:anim calcmode="lin" valueType="num">
                                      <p:cBhvr>
                                        <p:cTn id="35"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6" name="Content Placeholder 2">
            <a:extLst>
              <a:ext uri="{FF2B5EF4-FFF2-40B4-BE49-F238E27FC236}">
                <a16:creationId xmlns:a16="http://schemas.microsoft.com/office/drawing/2014/main" id="{BFB6E814-2167-EB48-B9C8-CB1AFD65548E}"/>
              </a:ext>
            </a:extLst>
          </p:cNvPr>
          <p:cNvSpPr>
            <a:spLocks noGrp="1"/>
          </p:cNvSpPr>
          <p:nvPr>
            <p:ph idx="1"/>
          </p:nvPr>
        </p:nvSpPr>
        <p:spPr>
          <a:xfrm>
            <a:off x="1259474" y="1710097"/>
            <a:ext cx="6893925" cy="3509603"/>
          </a:xfrm>
        </p:spPr>
        <p:txBody>
          <a:bodyPr tIns="0" rtlCol="0">
            <a:noAutofit/>
          </a:bodyPr>
          <a:lstStyle/>
          <a:p>
            <a:pPr marL="285739" indent="-285739" algn="ctr">
              <a:lnSpc>
                <a:spcPct val="100000"/>
              </a:lnSpc>
              <a:spcBef>
                <a:spcPts val="0"/>
              </a:spcBef>
              <a:spcAft>
                <a:spcPts val="600"/>
              </a:spcAft>
              <a:buNone/>
              <a:defRPr/>
            </a:pPr>
            <a:r>
              <a:rPr lang="en-US" sz="3600" b="1" i="1" dirty="0">
                <a:latin typeface="Calibri" panose="020F0502020204030204" pitchFamily="34" charset="0"/>
                <a:cs typeface="Calibri" panose="020F0502020204030204" pitchFamily="34" charset="0"/>
              </a:rPr>
              <a:t>Holman Christian Standard Bible</a:t>
            </a:r>
          </a:p>
          <a:p>
            <a:pPr marL="285739" indent="-285739" algn="ctr">
              <a:lnSpc>
                <a:spcPct val="100000"/>
              </a:lnSpc>
              <a:spcBef>
                <a:spcPts val="0"/>
              </a:spcBef>
              <a:spcAft>
                <a:spcPts val="1800"/>
              </a:spcAft>
              <a:buNone/>
              <a:defRPr/>
            </a:pPr>
            <a:r>
              <a:rPr lang="en-US" sz="2000" b="1" dirty="0">
                <a:latin typeface="Calibri" panose="020F0502020204030204" pitchFamily="34" charset="0"/>
                <a:cs typeface="Calibri" panose="020F0502020204030204" pitchFamily="34" charset="0"/>
              </a:rPr>
              <a:t>Nashville: Holman Bible Publishers, 2004 </a:t>
            </a:r>
          </a:p>
          <a:p>
            <a:pPr marL="285739" indent="-285739" algn="ctr">
              <a:lnSpc>
                <a:spcPct val="100000"/>
              </a:lnSpc>
              <a:spcBef>
                <a:spcPts val="0"/>
              </a:spcBef>
              <a:spcAft>
                <a:spcPts val="0"/>
              </a:spcAft>
              <a:buNone/>
              <a:defRPr/>
            </a:pPr>
            <a:r>
              <a:rPr lang="en-US" sz="3200" b="1" dirty="0">
                <a:latin typeface="Calibri" panose="020F0502020204030204" pitchFamily="34" charset="0"/>
                <a:cs typeface="Calibri" panose="020F0502020204030204" pitchFamily="34" charset="0"/>
              </a:rPr>
              <a:t>Psalm 51:5</a:t>
            </a:r>
            <a:endParaRPr lang="en-US" sz="2300" b="1" dirty="0">
              <a:latin typeface="Calibri" panose="020F0502020204030204" pitchFamily="34" charset="0"/>
              <a:cs typeface="Calibri" panose="020F0502020204030204" pitchFamily="34" charset="0"/>
            </a:endParaRPr>
          </a:p>
          <a:p>
            <a:pPr marL="285739" indent="-285739" algn="ctr">
              <a:lnSpc>
                <a:spcPct val="100000"/>
              </a:lnSpc>
              <a:spcBef>
                <a:spcPts val="0"/>
              </a:spcBef>
              <a:spcAft>
                <a:spcPts val="600"/>
              </a:spcAft>
              <a:buNone/>
              <a:defRPr/>
            </a:pPr>
            <a:r>
              <a:rPr lang="en-US" sz="2400" dirty="0">
                <a:latin typeface="Calibri" panose="020F0502020204030204" pitchFamily="34" charset="0"/>
                <a:cs typeface="Calibri" panose="020F0502020204030204" pitchFamily="34" charset="0"/>
              </a:rPr>
              <a:t>“Indeed, I was guilty [when I] was born; I was sinful when my mother conceived me.”</a:t>
            </a:r>
          </a:p>
          <a:p>
            <a:pPr marL="285739" indent="-285739" algn="ctr">
              <a:lnSpc>
                <a:spcPct val="100000"/>
              </a:lnSpc>
              <a:spcBef>
                <a:spcPts val="0"/>
              </a:spcBef>
              <a:spcAft>
                <a:spcPts val="0"/>
              </a:spcAft>
              <a:buNone/>
              <a:defRPr/>
            </a:pPr>
            <a:r>
              <a:rPr lang="en-US" sz="3200" b="1" dirty="0">
                <a:latin typeface="Calibri" panose="020F0502020204030204" pitchFamily="34" charset="0"/>
                <a:cs typeface="Calibri" panose="020F0502020204030204" pitchFamily="34" charset="0"/>
              </a:rPr>
              <a:t>Psalm 22:10</a:t>
            </a:r>
            <a:endParaRPr lang="en-US" sz="2300" b="1" dirty="0">
              <a:latin typeface="Calibri" panose="020F0502020204030204" pitchFamily="34" charset="0"/>
              <a:cs typeface="Calibri" panose="020F0502020204030204" pitchFamily="34" charset="0"/>
            </a:endParaRPr>
          </a:p>
          <a:p>
            <a:pPr marL="285739" indent="-285739" algn="ctr">
              <a:lnSpc>
                <a:spcPct val="100000"/>
              </a:lnSpc>
              <a:spcBef>
                <a:spcPts val="0"/>
              </a:spcBef>
              <a:spcAft>
                <a:spcPts val="1200"/>
              </a:spcAft>
              <a:buNone/>
              <a:defRPr/>
            </a:pPr>
            <a:r>
              <a:rPr lang="en-US" sz="2400" dirty="0">
                <a:latin typeface="Calibri" panose="020F0502020204030204" pitchFamily="34" charset="0"/>
                <a:cs typeface="Calibri" panose="020F0502020204030204" pitchFamily="34" charset="0"/>
              </a:rPr>
              <a:t>“I was given over to You at birth; You have been my God from my mother’s womb.”</a:t>
            </a:r>
          </a:p>
          <a:p>
            <a:pPr marL="12700" indent="-12700" algn="ctr">
              <a:lnSpc>
                <a:spcPct val="100000"/>
              </a:lnSpc>
              <a:spcBef>
                <a:spcPts val="0"/>
              </a:spcBef>
              <a:spcAft>
                <a:spcPts val="600"/>
              </a:spcAft>
              <a:buNone/>
              <a:defRPr/>
            </a:pPr>
            <a:endParaRPr lang="en-US" sz="2800"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0"/>
              </a:spcAft>
              <a:buNone/>
              <a:defRPr/>
            </a:pPr>
            <a:endParaRPr lang="en-US" sz="3200" b="1" dirty="0">
              <a:latin typeface="Calibri" panose="020F0502020204030204" pitchFamily="34" charset="0"/>
              <a:cs typeface="Calibri" panose="020F0502020204030204" pitchFamily="34" charset="0"/>
            </a:endParaRPr>
          </a:p>
        </p:txBody>
      </p:sp>
      <p:pic>
        <p:nvPicPr>
          <p:cNvPr id="5" name="Picture 4" descr="LivingBible.jpg">
            <a:extLst>
              <a:ext uri="{FF2B5EF4-FFF2-40B4-BE49-F238E27FC236}">
                <a16:creationId xmlns:a16="http://schemas.microsoft.com/office/drawing/2014/main" id="{03AAC4FF-0E66-3946-AEF1-51968DA6B3F1}"/>
              </a:ext>
            </a:extLst>
          </p:cNvPr>
          <p:cNvPicPr>
            <a:picLocks noChangeAspect="1"/>
          </p:cNvPicPr>
          <p:nvPr/>
        </p:nvPicPr>
        <p:blipFill>
          <a:blip r:embed="rId2"/>
          <a:stretch>
            <a:fillRect/>
          </a:stretch>
        </p:blipFill>
        <p:spPr>
          <a:xfrm>
            <a:off x="376824" y="1270000"/>
            <a:ext cx="882650" cy="1409700"/>
          </a:xfrm>
          <a:prstGeom prst="rect">
            <a:avLst/>
          </a:prstGeom>
          <a:ln w="3175">
            <a:solidFill>
              <a:schemeClr val="bg1">
                <a:lumMod val="65000"/>
              </a:schemeClr>
            </a:solidFill>
          </a:ln>
          <a:effectLst>
            <a:outerShdw blurRad="50800" dist="38100" dir="2700000" sx="103000" sy="103000" algn="tl" rotWithShape="0">
              <a:prstClr val="black">
                <a:alpha val="40000"/>
              </a:prstClr>
            </a:outerShdw>
          </a:effectLst>
        </p:spPr>
      </p:pic>
    </p:spTree>
    <p:extLst>
      <p:ext uri="{BB962C8B-B14F-4D97-AF65-F5344CB8AC3E}">
        <p14:creationId xmlns:p14="http://schemas.microsoft.com/office/powerpoint/2010/main" val="2202336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1000"/>
                                        <p:tgtEl>
                                          <p:spTgt spid="6">
                                            <p:txEl>
                                              <p:pRg st="0" end="0"/>
                                            </p:txEl>
                                          </p:spTgt>
                                        </p:tgtEl>
                                      </p:cBhvr>
                                    </p:animEffect>
                                    <p:anim calcmode="lin" valueType="num">
                                      <p:cBhvr>
                                        <p:cTn id="11"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1000"/>
                                        <p:tgtEl>
                                          <p:spTgt spid="6">
                                            <p:txEl>
                                              <p:pRg st="1" end="1"/>
                                            </p:txEl>
                                          </p:spTgt>
                                        </p:tgtEl>
                                      </p:cBhvr>
                                    </p:animEffect>
                                    <p:anim calcmode="lin" valueType="num">
                                      <p:cBhvr>
                                        <p:cTn id="16"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fade">
                                      <p:cBhvr>
                                        <p:cTn id="22" dur="1000"/>
                                        <p:tgtEl>
                                          <p:spTgt spid="6">
                                            <p:txEl>
                                              <p:pRg st="2" end="2"/>
                                            </p:txEl>
                                          </p:spTgt>
                                        </p:tgtEl>
                                      </p:cBhvr>
                                    </p:animEffect>
                                    <p:anim calcmode="lin" valueType="num">
                                      <p:cBhvr>
                                        <p:cTn id="2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fade">
                                      <p:cBhvr>
                                        <p:cTn id="27" dur="1000"/>
                                        <p:tgtEl>
                                          <p:spTgt spid="6">
                                            <p:txEl>
                                              <p:pRg st="3" end="3"/>
                                            </p:txEl>
                                          </p:spTgt>
                                        </p:tgtEl>
                                      </p:cBhvr>
                                    </p:animEffect>
                                    <p:anim calcmode="lin" valueType="num">
                                      <p:cBhvr>
                                        <p:cTn id="2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6">
                                            <p:txEl>
                                              <p:pRg st="4" end="4"/>
                                            </p:txEl>
                                          </p:spTgt>
                                        </p:tgtEl>
                                        <p:attrNameLst>
                                          <p:attrName>style.visibility</p:attrName>
                                        </p:attrNameLst>
                                      </p:cBhvr>
                                      <p:to>
                                        <p:strVal val="visible"/>
                                      </p:to>
                                    </p:set>
                                    <p:animEffect transition="in" filter="fade">
                                      <p:cBhvr>
                                        <p:cTn id="34" dur="1000"/>
                                        <p:tgtEl>
                                          <p:spTgt spid="6">
                                            <p:txEl>
                                              <p:pRg st="4" end="4"/>
                                            </p:txEl>
                                          </p:spTgt>
                                        </p:tgtEl>
                                      </p:cBhvr>
                                    </p:animEffect>
                                    <p:anim calcmode="lin" valueType="num">
                                      <p:cBhvr>
                                        <p:cTn id="35"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6">
                                            <p:txEl>
                                              <p:pRg st="4" end="4"/>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6">
                                            <p:txEl>
                                              <p:pRg st="5" end="5"/>
                                            </p:txEl>
                                          </p:spTgt>
                                        </p:tgtEl>
                                        <p:attrNameLst>
                                          <p:attrName>style.visibility</p:attrName>
                                        </p:attrNameLst>
                                      </p:cBhvr>
                                      <p:to>
                                        <p:strVal val="visible"/>
                                      </p:to>
                                    </p:set>
                                    <p:animEffect transition="in" filter="fade">
                                      <p:cBhvr>
                                        <p:cTn id="39" dur="1000"/>
                                        <p:tgtEl>
                                          <p:spTgt spid="6">
                                            <p:txEl>
                                              <p:pRg st="5" end="5"/>
                                            </p:txEl>
                                          </p:spTgt>
                                        </p:tgtEl>
                                      </p:cBhvr>
                                    </p:animEffect>
                                    <p:anim calcmode="lin" valueType="num">
                                      <p:cBhvr>
                                        <p:cTn id="40"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41"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6" name="Content Placeholder 2">
            <a:extLst>
              <a:ext uri="{FF2B5EF4-FFF2-40B4-BE49-F238E27FC236}">
                <a16:creationId xmlns:a16="http://schemas.microsoft.com/office/drawing/2014/main" id="{BFB6E814-2167-EB48-B9C8-CB1AFD65548E}"/>
              </a:ext>
            </a:extLst>
          </p:cNvPr>
          <p:cNvSpPr>
            <a:spLocks noGrp="1"/>
          </p:cNvSpPr>
          <p:nvPr>
            <p:ph idx="1"/>
          </p:nvPr>
        </p:nvSpPr>
        <p:spPr>
          <a:xfrm>
            <a:off x="1259474" y="1710097"/>
            <a:ext cx="6893925" cy="3509603"/>
          </a:xfrm>
        </p:spPr>
        <p:txBody>
          <a:bodyPr tIns="0" rtlCol="0">
            <a:noAutofit/>
          </a:bodyPr>
          <a:lstStyle/>
          <a:p>
            <a:pPr marL="285739" indent="-285739" algn="ctr">
              <a:lnSpc>
                <a:spcPct val="100000"/>
              </a:lnSpc>
              <a:spcBef>
                <a:spcPts val="0"/>
              </a:spcBef>
              <a:spcAft>
                <a:spcPts val="1800"/>
              </a:spcAft>
              <a:buNone/>
              <a:defRPr/>
            </a:pPr>
            <a:r>
              <a:rPr lang="en-US" sz="3600" b="1" i="1" dirty="0">
                <a:latin typeface="Calibri" panose="020F0502020204030204" pitchFamily="34" charset="0"/>
                <a:cs typeface="Calibri" panose="020F0502020204030204" pitchFamily="34" charset="0"/>
              </a:rPr>
              <a:t>Holman Christian Standard Bible</a:t>
            </a:r>
          </a:p>
          <a:p>
            <a:pPr marL="285739" indent="-285739" algn="ctr">
              <a:lnSpc>
                <a:spcPct val="100000"/>
              </a:lnSpc>
              <a:spcBef>
                <a:spcPts val="0"/>
              </a:spcBef>
              <a:spcAft>
                <a:spcPts val="0"/>
              </a:spcAft>
              <a:buNone/>
              <a:defRPr/>
            </a:pPr>
            <a:r>
              <a:rPr lang="en-US" sz="3200" b="1" dirty="0">
                <a:latin typeface="Calibri" panose="020F0502020204030204" pitchFamily="34" charset="0"/>
                <a:cs typeface="Calibri" panose="020F0502020204030204" pitchFamily="34" charset="0"/>
              </a:rPr>
              <a:t>Acts 22:16</a:t>
            </a:r>
            <a:endParaRPr lang="en-US" sz="2300" b="1" dirty="0">
              <a:latin typeface="Calibri" panose="020F0502020204030204" pitchFamily="34" charset="0"/>
              <a:cs typeface="Calibri" panose="020F0502020204030204" pitchFamily="34" charset="0"/>
            </a:endParaRPr>
          </a:p>
          <a:p>
            <a:pPr marL="285739" indent="-285739" algn="ctr">
              <a:lnSpc>
                <a:spcPct val="100000"/>
              </a:lnSpc>
              <a:spcBef>
                <a:spcPts val="0"/>
              </a:spcBef>
              <a:spcAft>
                <a:spcPts val="1800"/>
              </a:spcAft>
              <a:buNone/>
              <a:defRPr/>
            </a:pPr>
            <a:r>
              <a:rPr lang="en-US" sz="2400" dirty="0">
                <a:latin typeface="Calibri" panose="020F0502020204030204" pitchFamily="34" charset="0"/>
                <a:cs typeface="Calibri" panose="020F0502020204030204" pitchFamily="34" charset="0"/>
              </a:rPr>
              <a:t>“And now, why delay? Get up and be baptized, and wash away your sins by calling on His name.”</a:t>
            </a:r>
          </a:p>
          <a:p>
            <a:pPr algn="ctr">
              <a:lnSpc>
                <a:spcPct val="100000"/>
              </a:lnSpc>
              <a:spcBef>
                <a:spcPts val="0"/>
              </a:spcBef>
              <a:spcAft>
                <a:spcPts val="1200"/>
              </a:spcAft>
              <a:defRPr/>
            </a:pPr>
            <a:r>
              <a:rPr lang="en-US" sz="2800" dirty="0">
                <a:latin typeface="Calibri" panose="020F0502020204030204" pitchFamily="34" charset="0"/>
                <a:cs typeface="Calibri" panose="020F0502020204030204" pitchFamily="34" charset="0"/>
              </a:rPr>
              <a:t>Calling on the Lord is not just prayer—it is a full commitment (Rom. 10:13).</a:t>
            </a:r>
            <a:endParaRPr lang="en-US" sz="3200"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0"/>
              </a:spcAft>
              <a:buNone/>
              <a:defRPr/>
            </a:pPr>
            <a:endParaRPr lang="en-US" sz="3200" b="1" dirty="0">
              <a:latin typeface="Calibri" panose="020F0502020204030204" pitchFamily="34" charset="0"/>
              <a:cs typeface="Calibri" panose="020F0502020204030204" pitchFamily="34" charset="0"/>
            </a:endParaRPr>
          </a:p>
        </p:txBody>
      </p:sp>
      <p:pic>
        <p:nvPicPr>
          <p:cNvPr id="5" name="Picture 4" descr="LivingBible.jpg">
            <a:extLst>
              <a:ext uri="{FF2B5EF4-FFF2-40B4-BE49-F238E27FC236}">
                <a16:creationId xmlns:a16="http://schemas.microsoft.com/office/drawing/2014/main" id="{03AAC4FF-0E66-3946-AEF1-51968DA6B3F1}"/>
              </a:ext>
            </a:extLst>
          </p:cNvPr>
          <p:cNvPicPr>
            <a:picLocks noChangeAspect="1"/>
          </p:cNvPicPr>
          <p:nvPr/>
        </p:nvPicPr>
        <p:blipFill>
          <a:blip r:embed="rId2"/>
          <a:stretch>
            <a:fillRect/>
          </a:stretch>
        </p:blipFill>
        <p:spPr>
          <a:xfrm>
            <a:off x="376824" y="1270000"/>
            <a:ext cx="882650" cy="1409700"/>
          </a:xfrm>
          <a:prstGeom prst="rect">
            <a:avLst/>
          </a:prstGeom>
          <a:ln w="3175">
            <a:solidFill>
              <a:schemeClr val="bg1">
                <a:lumMod val="65000"/>
              </a:schemeClr>
            </a:solidFill>
          </a:ln>
          <a:effectLst>
            <a:outerShdw blurRad="50800" dist="38100" dir="2700000" sx="103000" sy="103000" algn="tl" rotWithShape="0">
              <a:prstClr val="black">
                <a:alpha val="40000"/>
              </a:prstClr>
            </a:outerShdw>
          </a:effectLst>
        </p:spPr>
      </p:pic>
    </p:spTree>
    <p:extLst>
      <p:ext uri="{BB962C8B-B14F-4D97-AF65-F5344CB8AC3E}">
        <p14:creationId xmlns:p14="http://schemas.microsoft.com/office/powerpoint/2010/main" val="502563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1000"/>
                                        <p:tgtEl>
                                          <p:spTgt spid="6">
                                            <p:txEl>
                                              <p:pRg st="2" end="2"/>
                                            </p:txEl>
                                          </p:spTgt>
                                        </p:tgtEl>
                                      </p:cBhvr>
                                    </p:animEffect>
                                    <p:anim calcmode="lin" valueType="num">
                                      <p:cBhvr>
                                        <p:cTn id="1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fade">
                                      <p:cBhvr>
                                        <p:cTn id="19" dur="1000"/>
                                        <p:tgtEl>
                                          <p:spTgt spid="6">
                                            <p:txEl>
                                              <p:pRg st="3" end="3"/>
                                            </p:txEl>
                                          </p:spTgt>
                                        </p:tgtEl>
                                      </p:cBhvr>
                                    </p:animEffect>
                                    <p:anim calcmode="lin" valueType="num">
                                      <p:cBhvr>
                                        <p:cTn id="20"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7" name="Content Placeholder 2">
            <a:extLst>
              <a:ext uri="{FF2B5EF4-FFF2-40B4-BE49-F238E27FC236}">
                <a16:creationId xmlns:a16="http://schemas.microsoft.com/office/drawing/2014/main" id="{77D33B14-049D-114B-BCAA-A485EBC0CA12}"/>
              </a:ext>
            </a:extLst>
          </p:cNvPr>
          <p:cNvSpPr>
            <a:spLocks noGrp="1"/>
          </p:cNvSpPr>
          <p:nvPr>
            <p:ph idx="1"/>
          </p:nvPr>
        </p:nvSpPr>
        <p:spPr>
          <a:xfrm>
            <a:off x="1259474" y="1710097"/>
            <a:ext cx="6893925" cy="3509603"/>
          </a:xfrm>
        </p:spPr>
        <p:txBody>
          <a:bodyPr tIns="182880">
            <a:noAutofit/>
          </a:bodyPr>
          <a:lstStyle/>
          <a:p>
            <a:pPr marL="285739" indent="-285739" algn="ctr" eaLnBrk="1" hangingPunct="1">
              <a:lnSpc>
                <a:spcPct val="100000"/>
              </a:lnSpc>
              <a:spcBef>
                <a:spcPts val="0"/>
              </a:spcBef>
              <a:spcAft>
                <a:spcPts val="600"/>
              </a:spcAft>
              <a:buFont typeface="Arial" panose="020B0604020202020204" pitchFamily="34" charset="0"/>
              <a:buNone/>
              <a:defRPr/>
            </a:pPr>
            <a:r>
              <a:rPr lang="en-US" altLang="en-US" sz="4000" b="1" dirty="0">
                <a:latin typeface="Calibri" panose="020F0502020204030204" pitchFamily="34" charset="0"/>
                <a:cs typeface="Calibri" panose="020F0502020204030204" pitchFamily="34" charset="0"/>
              </a:rPr>
              <a:t>How We Got the Bible</a:t>
            </a:r>
          </a:p>
          <a:p>
            <a:pPr marL="285739" indent="-285739" algn="ctr" eaLnBrk="1" hangingPunct="1">
              <a:lnSpc>
                <a:spcPct val="100000"/>
              </a:lnSpc>
              <a:spcBef>
                <a:spcPts val="0"/>
              </a:spcBef>
              <a:spcAft>
                <a:spcPts val="1200"/>
              </a:spcAft>
              <a:buFont typeface="Arial" panose="020B0604020202020204" pitchFamily="34" charset="0"/>
              <a:buNone/>
              <a:defRPr/>
            </a:pPr>
            <a:r>
              <a:rPr lang="en-US" altLang="en-US" sz="2800" b="1" dirty="0">
                <a:latin typeface="Calibri" panose="020F0502020204030204" pitchFamily="34" charset="0"/>
                <a:cs typeface="Calibri" panose="020F0502020204030204" pitchFamily="34" charset="0"/>
              </a:rPr>
              <a:t>2007 Sermon Series</a:t>
            </a:r>
          </a:p>
          <a:p>
            <a:pPr marL="285739" indent="-285739" algn="ctr" eaLnBrk="1" hangingPunct="1">
              <a:lnSpc>
                <a:spcPct val="100000"/>
              </a:lnSpc>
              <a:spcBef>
                <a:spcPts val="0"/>
              </a:spcBef>
              <a:spcAft>
                <a:spcPts val="600"/>
              </a:spcAft>
              <a:buFont typeface="Arial" panose="020B0604020202020204" pitchFamily="34" charset="0"/>
              <a:buNone/>
              <a:defRPr/>
            </a:pPr>
            <a:r>
              <a:rPr lang="en-US" altLang="en-US" sz="4000" b="1" dirty="0">
                <a:latin typeface="Calibri" panose="020F0502020204030204" pitchFamily="34" charset="0"/>
                <a:cs typeface="Calibri" panose="020F0502020204030204" pitchFamily="34" charset="0"/>
              </a:rPr>
              <a:t>How the Bible Came to Us</a:t>
            </a:r>
          </a:p>
          <a:p>
            <a:pPr marL="285739" indent="-285739" algn="ctr" eaLnBrk="1" hangingPunct="1">
              <a:lnSpc>
                <a:spcPct val="100000"/>
              </a:lnSpc>
              <a:spcBef>
                <a:spcPts val="0"/>
              </a:spcBef>
              <a:spcAft>
                <a:spcPts val="1200"/>
              </a:spcAft>
              <a:buFont typeface="Arial" panose="020B0604020202020204" pitchFamily="34" charset="0"/>
              <a:buNone/>
              <a:defRPr/>
            </a:pPr>
            <a:r>
              <a:rPr lang="en-US" altLang="en-US" sz="2800" b="1" dirty="0">
                <a:latin typeface="Calibri" panose="020F0502020204030204" pitchFamily="34" charset="0"/>
                <a:cs typeface="Calibri" panose="020F0502020204030204" pitchFamily="34" charset="0"/>
              </a:rPr>
              <a:t>2016-17 Bulletin Series</a:t>
            </a:r>
          </a:p>
          <a:p>
            <a:pPr marL="285739" indent="-285739" algn="ctr" eaLnBrk="1" hangingPunct="1">
              <a:lnSpc>
                <a:spcPct val="100000"/>
              </a:lnSpc>
              <a:spcBef>
                <a:spcPts val="1200"/>
              </a:spcBef>
              <a:spcAft>
                <a:spcPts val="600"/>
              </a:spcAft>
              <a:buFont typeface="Arial" panose="020B0604020202020204" pitchFamily="34" charset="0"/>
              <a:buNone/>
              <a:defRPr/>
            </a:pPr>
            <a:r>
              <a:rPr lang="en-US" altLang="en-US" sz="3200" b="1" dirty="0" err="1">
                <a:latin typeface="Calibri" panose="020F0502020204030204" pitchFamily="34" charset="0"/>
                <a:cs typeface="Calibri" panose="020F0502020204030204" pitchFamily="34" charset="0"/>
              </a:rPr>
              <a:t>www.olsenpark.com</a:t>
            </a:r>
            <a:endParaRPr lang="en-US" altLang="en-US" sz="3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20000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1000"/>
                                        <p:tgtEl>
                                          <p:spTgt spid="7">
                                            <p:txEl>
                                              <p:pRg st="1" end="1"/>
                                            </p:txEl>
                                          </p:spTgt>
                                        </p:tgtEl>
                                      </p:cBhvr>
                                    </p:animEffect>
                                    <p:anim calcmode="lin" valueType="num">
                                      <p:cBhvr>
                                        <p:cTn id="13"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000"/>
                                        <p:tgtEl>
                                          <p:spTgt spid="7">
                                            <p:txEl>
                                              <p:pRg st="2" end="2"/>
                                            </p:txEl>
                                          </p:spTgt>
                                        </p:tgtEl>
                                      </p:cBhvr>
                                    </p:animEffect>
                                    <p:anim calcmode="lin" valueType="num">
                                      <p:cBhvr>
                                        <p:cTn id="20"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7">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7">
                                            <p:txEl>
                                              <p:pRg st="3" end="3"/>
                                            </p:txEl>
                                          </p:spTgt>
                                        </p:tgtEl>
                                        <p:attrNameLst>
                                          <p:attrName>style.visibility</p:attrName>
                                        </p:attrNameLst>
                                      </p:cBhvr>
                                      <p:to>
                                        <p:strVal val="visible"/>
                                      </p:to>
                                    </p:set>
                                    <p:animEffect transition="in" filter="fade">
                                      <p:cBhvr>
                                        <p:cTn id="24" dur="1000"/>
                                        <p:tgtEl>
                                          <p:spTgt spid="7">
                                            <p:txEl>
                                              <p:pRg st="3" end="3"/>
                                            </p:txEl>
                                          </p:spTgt>
                                        </p:tgtEl>
                                      </p:cBhvr>
                                    </p:animEffect>
                                    <p:anim calcmode="lin" valueType="num">
                                      <p:cBhvr>
                                        <p:cTn id="25"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Effect transition="in" filter="fade">
                                      <p:cBhvr>
                                        <p:cTn id="31" dur="1000"/>
                                        <p:tgtEl>
                                          <p:spTgt spid="7">
                                            <p:txEl>
                                              <p:pRg st="4" end="4"/>
                                            </p:txEl>
                                          </p:spTgt>
                                        </p:tgtEl>
                                      </p:cBhvr>
                                    </p:animEffect>
                                    <p:anim calcmode="lin" valueType="num">
                                      <p:cBhvr>
                                        <p:cTn id="32"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7" name="Content Placeholder 2">
            <a:extLst>
              <a:ext uri="{FF2B5EF4-FFF2-40B4-BE49-F238E27FC236}">
                <a16:creationId xmlns:a16="http://schemas.microsoft.com/office/drawing/2014/main" id="{77D33B14-049D-114B-BCAA-A485EBC0CA12}"/>
              </a:ext>
            </a:extLst>
          </p:cNvPr>
          <p:cNvSpPr>
            <a:spLocks noGrp="1"/>
          </p:cNvSpPr>
          <p:nvPr>
            <p:ph idx="1"/>
          </p:nvPr>
        </p:nvSpPr>
        <p:spPr>
          <a:xfrm>
            <a:off x="1259474" y="1710097"/>
            <a:ext cx="6893925" cy="3509603"/>
          </a:xfrm>
        </p:spPr>
        <p:txBody>
          <a:bodyPr tIns="91440">
            <a:noAutofit/>
          </a:bodyPr>
          <a:lstStyle/>
          <a:p>
            <a:pPr marL="285739" indent="-285739" algn="ctr" eaLnBrk="1" hangingPunct="1">
              <a:lnSpc>
                <a:spcPct val="100000"/>
              </a:lnSpc>
              <a:spcBef>
                <a:spcPts val="0"/>
              </a:spcBef>
              <a:spcAft>
                <a:spcPts val="600"/>
              </a:spcAft>
              <a:buFont typeface="Arial" panose="020B0604020202020204" pitchFamily="34" charset="0"/>
              <a:buNone/>
              <a:defRPr/>
            </a:pPr>
            <a:r>
              <a:rPr lang="en-US" altLang="en-US" sz="4000" b="1" dirty="0">
                <a:latin typeface="Calibri" panose="020F0502020204030204" pitchFamily="34" charset="0"/>
                <a:cs typeface="Calibri" panose="020F0502020204030204" pitchFamily="34" charset="0"/>
              </a:rPr>
              <a:t>Why Do Translations Differ?</a:t>
            </a:r>
          </a:p>
          <a:p>
            <a:pPr marL="285739" indent="-285739" algn="ctr" eaLnBrk="1" hangingPunct="1">
              <a:lnSpc>
                <a:spcPct val="100000"/>
              </a:lnSpc>
              <a:spcBef>
                <a:spcPts val="600"/>
              </a:spcBef>
              <a:spcAft>
                <a:spcPts val="600"/>
              </a:spcAft>
              <a:defRPr/>
            </a:pPr>
            <a:r>
              <a:rPr lang="en-US" altLang="en-US" sz="3400" b="1" dirty="0">
                <a:latin typeface="Calibri" panose="020F0502020204030204" pitchFamily="34" charset="0"/>
                <a:cs typeface="Calibri" panose="020F0502020204030204" pitchFamily="34" charset="0"/>
              </a:rPr>
              <a:t>Differences in language</a:t>
            </a:r>
          </a:p>
          <a:p>
            <a:pPr marL="285739" indent="-285739" algn="ctr" eaLnBrk="1" hangingPunct="1">
              <a:lnSpc>
                <a:spcPct val="100000"/>
              </a:lnSpc>
              <a:spcBef>
                <a:spcPts val="0"/>
              </a:spcBef>
              <a:spcAft>
                <a:spcPts val="600"/>
              </a:spcAft>
              <a:defRPr/>
            </a:pPr>
            <a:r>
              <a:rPr lang="en-US" altLang="en-US" sz="3400" b="1" dirty="0">
                <a:latin typeface="Calibri" panose="020F0502020204030204" pitchFamily="34" charset="0"/>
                <a:cs typeface="Calibri" panose="020F0502020204030204" pitchFamily="34" charset="0"/>
              </a:rPr>
              <a:t>A different textual basis</a:t>
            </a:r>
          </a:p>
          <a:p>
            <a:pPr marL="285739" indent="-285739" algn="ctr" eaLnBrk="1" hangingPunct="1">
              <a:lnSpc>
                <a:spcPct val="100000"/>
              </a:lnSpc>
              <a:spcBef>
                <a:spcPts val="0"/>
              </a:spcBef>
              <a:spcAft>
                <a:spcPts val="600"/>
              </a:spcAft>
              <a:defRPr/>
            </a:pPr>
            <a:r>
              <a:rPr lang="en-US" altLang="en-US" sz="3400" b="1" dirty="0">
                <a:latin typeface="Calibri" panose="020F0502020204030204" pitchFamily="34" charset="0"/>
                <a:cs typeface="Calibri" panose="020F0502020204030204" pitchFamily="34" charset="0"/>
              </a:rPr>
              <a:t>Different doctrinal perspectives</a:t>
            </a:r>
          </a:p>
          <a:p>
            <a:pPr marL="285739" indent="-285739" algn="ctr" eaLnBrk="1" hangingPunct="1">
              <a:lnSpc>
                <a:spcPct val="100000"/>
              </a:lnSpc>
              <a:spcBef>
                <a:spcPts val="0"/>
              </a:spcBef>
              <a:spcAft>
                <a:spcPts val="600"/>
              </a:spcAft>
              <a:defRPr/>
            </a:pPr>
            <a:r>
              <a:rPr lang="en-US" altLang="en-US" sz="3400" b="1" dirty="0">
                <a:latin typeface="Calibri" panose="020F0502020204030204" pitchFamily="34" charset="0"/>
                <a:cs typeface="Calibri" panose="020F0502020204030204" pitchFamily="34" charset="0"/>
              </a:rPr>
              <a:t>Style of translation</a:t>
            </a:r>
          </a:p>
        </p:txBody>
      </p:sp>
    </p:spTree>
    <p:extLst>
      <p:ext uri="{BB962C8B-B14F-4D97-AF65-F5344CB8AC3E}">
        <p14:creationId xmlns:p14="http://schemas.microsoft.com/office/powerpoint/2010/main" val="3057580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animEffect transition="in" filter="fade">
                                      <p:cBhvr>
                                        <p:cTn id="7" dur="1000"/>
                                        <p:tgtEl>
                                          <p:spTgt spid="7">
                                            <p:txEl>
                                              <p:pRg st="3" end="3"/>
                                            </p:txEl>
                                          </p:spTgt>
                                        </p:tgtEl>
                                      </p:cBhvr>
                                    </p:animEffect>
                                    <p:anim calcmode="lin" valueType="num">
                                      <p:cBhvr>
                                        <p:cTn id="8"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4" end="4"/>
                                            </p:txEl>
                                          </p:spTgt>
                                        </p:tgtEl>
                                        <p:attrNameLst>
                                          <p:attrName>style.visibility</p:attrName>
                                        </p:attrNameLst>
                                      </p:cBhvr>
                                      <p:to>
                                        <p:strVal val="visible"/>
                                      </p:to>
                                    </p:set>
                                    <p:animEffect transition="in" filter="fade">
                                      <p:cBhvr>
                                        <p:cTn id="14" dur="1000"/>
                                        <p:tgtEl>
                                          <p:spTgt spid="7">
                                            <p:txEl>
                                              <p:pRg st="4" end="4"/>
                                            </p:txEl>
                                          </p:spTgt>
                                        </p:tgtEl>
                                      </p:cBhvr>
                                    </p:animEffect>
                                    <p:anim calcmode="lin" valueType="num">
                                      <p:cBhvr>
                                        <p:cTn id="15"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7" name="Content Placeholder 2">
            <a:extLst>
              <a:ext uri="{FF2B5EF4-FFF2-40B4-BE49-F238E27FC236}">
                <a16:creationId xmlns:a16="http://schemas.microsoft.com/office/drawing/2014/main" id="{77D33B14-049D-114B-BCAA-A485EBC0CA12}"/>
              </a:ext>
            </a:extLst>
          </p:cNvPr>
          <p:cNvSpPr>
            <a:spLocks noGrp="1"/>
          </p:cNvSpPr>
          <p:nvPr>
            <p:ph idx="1"/>
          </p:nvPr>
        </p:nvSpPr>
        <p:spPr>
          <a:xfrm>
            <a:off x="1259474" y="1710097"/>
            <a:ext cx="6893925" cy="3509603"/>
          </a:xfrm>
        </p:spPr>
        <p:txBody>
          <a:bodyPr tIns="91440">
            <a:noAutofit/>
          </a:bodyPr>
          <a:lstStyle/>
          <a:p>
            <a:pPr marL="285739" indent="-285739" algn="ctr" eaLnBrk="1" hangingPunct="1">
              <a:lnSpc>
                <a:spcPct val="100000"/>
              </a:lnSpc>
              <a:spcBef>
                <a:spcPts val="0"/>
              </a:spcBef>
              <a:spcAft>
                <a:spcPts val="600"/>
              </a:spcAft>
              <a:buFont typeface="Arial" panose="020B0604020202020204" pitchFamily="34" charset="0"/>
              <a:buNone/>
              <a:defRPr/>
            </a:pPr>
            <a:r>
              <a:rPr lang="en-US" altLang="en-US" sz="4000" b="1" dirty="0">
                <a:latin typeface="Calibri" panose="020F0502020204030204" pitchFamily="34" charset="0"/>
                <a:cs typeface="Calibri" panose="020F0502020204030204" pitchFamily="34" charset="0"/>
              </a:rPr>
              <a:t>Different Styles of Translation</a:t>
            </a:r>
          </a:p>
          <a:p>
            <a:pPr marL="285739" indent="-285739" algn="ctr">
              <a:lnSpc>
                <a:spcPct val="100000"/>
              </a:lnSpc>
              <a:spcBef>
                <a:spcPts val="600"/>
              </a:spcBef>
              <a:spcAft>
                <a:spcPts val="600"/>
              </a:spcAft>
              <a:defRPr/>
            </a:pPr>
            <a:r>
              <a:rPr lang="en-US" altLang="en-US" sz="3400" b="1" dirty="0">
                <a:latin typeface="Calibri" panose="020F0502020204030204" pitchFamily="34" charset="0"/>
                <a:cs typeface="Calibri" panose="020F0502020204030204" pitchFamily="34" charset="0"/>
              </a:rPr>
              <a:t>The Paraphrase</a:t>
            </a:r>
          </a:p>
          <a:p>
            <a:pPr marL="285739" indent="-285739" algn="ctr">
              <a:lnSpc>
                <a:spcPct val="100000"/>
              </a:lnSpc>
              <a:spcBef>
                <a:spcPts val="600"/>
              </a:spcBef>
              <a:spcAft>
                <a:spcPts val="600"/>
              </a:spcAft>
              <a:defRPr/>
            </a:pPr>
            <a:r>
              <a:rPr lang="en-US" altLang="en-US" sz="3400" b="1" dirty="0">
                <a:latin typeface="Calibri" panose="020F0502020204030204" pitchFamily="34" charset="0"/>
                <a:cs typeface="Calibri" panose="020F0502020204030204" pitchFamily="34" charset="0"/>
              </a:rPr>
              <a:t>The Interlinear</a:t>
            </a:r>
          </a:p>
          <a:p>
            <a:pPr marL="285739" indent="-285739" algn="ctr">
              <a:lnSpc>
                <a:spcPct val="100000"/>
              </a:lnSpc>
              <a:spcBef>
                <a:spcPts val="600"/>
              </a:spcBef>
              <a:spcAft>
                <a:spcPts val="600"/>
              </a:spcAft>
              <a:defRPr/>
            </a:pPr>
            <a:r>
              <a:rPr lang="en-US" altLang="en-US" sz="3400" b="1" dirty="0">
                <a:latin typeface="Calibri" panose="020F0502020204030204" pitchFamily="34" charset="0"/>
                <a:cs typeface="Calibri" panose="020F0502020204030204" pitchFamily="34" charset="0"/>
              </a:rPr>
              <a:t>“Dynamic Equivalence”</a:t>
            </a:r>
          </a:p>
          <a:p>
            <a:pPr marL="285739" indent="-285739" algn="ctr">
              <a:lnSpc>
                <a:spcPct val="100000"/>
              </a:lnSpc>
              <a:spcBef>
                <a:spcPts val="600"/>
              </a:spcBef>
              <a:spcAft>
                <a:spcPts val="600"/>
              </a:spcAft>
              <a:defRPr/>
            </a:pPr>
            <a:r>
              <a:rPr lang="en-US" altLang="en-US" sz="3400" b="1" dirty="0">
                <a:latin typeface="Calibri" panose="020F0502020204030204" pitchFamily="34" charset="0"/>
                <a:cs typeface="Calibri" panose="020F0502020204030204" pitchFamily="34" charset="0"/>
              </a:rPr>
              <a:t>“Formal Equivalence”</a:t>
            </a:r>
          </a:p>
          <a:p>
            <a:pPr marL="285739" indent="-285739" algn="ctr">
              <a:lnSpc>
                <a:spcPct val="100000"/>
              </a:lnSpc>
              <a:spcBef>
                <a:spcPts val="600"/>
              </a:spcBef>
              <a:spcAft>
                <a:spcPts val="600"/>
              </a:spcAft>
              <a:defRPr/>
            </a:pPr>
            <a:endParaRPr lang="en-US" altLang="en-US" sz="3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14437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Effect transition="in" filter="fade">
                                      <p:cBhvr>
                                        <p:cTn id="21" dur="1000"/>
                                        <p:tgtEl>
                                          <p:spTgt spid="7">
                                            <p:txEl>
                                              <p:pRg st="2" end="2"/>
                                            </p:txEl>
                                          </p:spTgt>
                                        </p:tgtEl>
                                      </p:cBhvr>
                                    </p:animEffect>
                                    <p:anim calcmode="lin" valueType="num">
                                      <p:cBhvr>
                                        <p:cTn id="22"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Effect transition="in" filter="fade">
                                      <p:cBhvr>
                                        <p:cTn id="28" dur="1000"/>
                                        <p:tgtEl>
                                          <p:spTgt spid="7">
                                            <p:txEl>
                                              <p:pRg st="3" end="3"/>
                                            </p:txEl>
                                          </p:spTgt>
                                        </p:tgtEl>
                                      </p:cBhvr>
                                    </p:animEffect>
                                    <p:anim calcmode="lin" valueType="num">
                                      <p:cBhvr>
                                        <p:cTn id="29"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xEl>
                                              <p:pRg st="4" end="4"/>
                                            </p:txEl>
                                          </p:spTgt>
                                        </p:tgtEl>
                                        <p:attrNameLst>
                                          <p:attrName>style.visibility</p:attrName>
                                        </p:attrNameLst>
                                      </p:cBhvr>
                                      <p:to>
                                        <p:strVal val="visible"/>
                                      </p:to>
                                    </p:set>
                                    <p:animEffect transition="in" filter="fade">
                                      <p:cBhvr>
                                        <p:cTn id="35" dur="1000"/>
                                        <p:tgtEl>
                                          <p:spTgt spid="7">
                                            <p:txEl>
                                              <p:pRg st="4" end="4"/>
                                            </p:txEl>
                                          </p:spTgt>
                                        </p:tgtEl>
                                      </p:cBhvr>
                                    </p:animEffect>
                                    <p:anim calcmode="lin" valueType="num">
                                      <p:cBhvr>
                                        <p:cTn id="36"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7" name="Content Placeholder 2">
            <a:extLst>
              <a:ext uri="{FF2B5EF4-FFF2-40B4-BE49-F238E27FC236}">
                <a16:creationId xmlns:a16="http://schemas.microsoft.com/office/drawing/2014/main" id="{77D33B14-049D-114B-BCAA-A485EBC0CA12}"/>
              </a:ext>
            </a:extLst>
          </p:cNvPr>
          <p:cNvSpPr>
            <a:spLocks noGrp="1"/>
          </p:cNvSpPr>
          <p:nvPr>
            <p:ph idx="1"/>
          </p:nvPr>
        </p:nvSpPr>
        <p:spPr>
          <a:xfrm>
            <a:off x="1259474" y="1710097"/>
            <a:ext cx="6893925" cy="3509603"/>
          </a:xfrm>
        </p:spPr>
        <p:txBody>
          <a:bodyPr tIns="91440">
            <a:noAutofit/>
          </a:bodyPr>
          <a:lstStyle/>
          <a:p>
            <a:pPr marL="285739" indent="-285739" algn="ctr" eaLnBrk="1" hangingPunct="1">
              <a:lnSpc>
                <a:spcPct val="100000"/>
              </a:lnSpc>
              <a:spcBef>
                <a:spcPts val="0"/>
              </a:spcBef>
              <a:spcAft>
                <a:spcPts val="600"/>
              </a:spcAft>
              <a:buFont typeface="Arial" panose="020B0604020202020204" pitchFamily="34" charset="0"/>
              <a:buNone/>
              <a:defRPr/>
            </a:pPr>
            <a:r>
              <a:rPr lang="en-US" altLang="en-US" sz="4000" b="1" dirty="0">
                <a:latin typeface="Calibri" panose="020F0502020204030204" pitchFamily="34" charset="0"/>
                <a:cs typeface="Calibri" panose="020F0502020204030204" pitchFamily="34" charset="0"/>
              </a:rPr>
              <a:t>1. The Paraphrase</a:t>
            </a:r>
          </a:p>
          <a:p>
            <a:pPr marL="285739" indent="-285739" algn="ctr">
              <a:lnSpc>
                <a:spcPct val="100000"/>
              </a:lnSpc>
              <a:spcBef>
                <a:spcPts val="600"/>
              </a:spcBef>
              <a:spcAft>
                <a:spcPts val="600"/>
              </a:spcAft>
              <a:defRPr/>
            </a:pPr>
            <a:r>
              <a:rPr lang="en-US" altLang="en-US" sz="3400" b="1" dirty="0">
                <a:latin typeface="Calibri" panose="020F0502020204030204" pitchFamily="34" charset="0"/>
                <a:cs typeface="Calibri" panose="020F0502020204030204" pitchFamily="34" charset="0"/>
              </a:rPr>
              <a:t>All preaching involves paraphrase</a:t>
            </a:r>
          </a:p>
          <a:p>
            <a:pPr marL="285739" indent="-285739" algn="ctr">
              <a:lnSpc>
                <a:spcPct val="100000"/>
              </a:lnSpc>
              <a:spcBef>
                <a:spcPts val="0"/>
              </a:spcBef>
              <a:spcAft>
                <a:spcPts val="600"/>
              </a:spcAft>
              <a:defRPr/>
            </a:pPr>
            <a:r>
              <a:rPr lang="en-US" altLang="en-US" sz="3400" b="1" dirty="0">
                <a:latin typeface="Calibri" panose="020F0502020204030204" pitchFamily="34" charset="0"/>
                <a:cs typeface="Calibri" panose="020F0502020204030204" pitchFamily="34" charset="0"/>
              </a:rPr>
              <a:t>1 Cor. 2:9 paraphrases Isa. 64:4-5</a:t>
            </a:r>
          </a:p>
          <a:p>
            <a:pPr marL="285739" indent="-285739" algn="ctr">
              <a:lnSpc>
                <a:spcPct val="100000"/>
              </a:lnSpc>
              <a:spcBef>
                <a:spcPts val="0"/>
              </a:spcBef>
              <a:spcAft>
                <a:spcPts val="600"/>
              </a:spcAft>
              <a:defRPr/>
            </a:pPr>
            <a:r>
              <a:rPr lang="en-US" altLang="en-US" sz="3400" b="1" i="1" dirty="0">
                <a:latin typeface="Calibri" panose="020F0502020204030204" pitchFamily="34" charset="0"/>
                <a:cs typeface="Calibri" panose="020F0502020204030204" pitchFamily="34" charset="0"/>
              </a:rPr>
              <a:t>Targums</a:t>
            </a:r>
            <a:r>
              <a:rPr lang="en-US" altLang="en-US" sz="3400" b="1" dirty="0">
                <a:latin typeface="Calibri" panose="020F0502020204030204" pitchFamily="34" charset="0"/>
                <a:cs typeface="Calibri" panose="020F0502020204030204" pitchFamily="34" charset="0"/>
              </a:rPr>
              <a:t>—Jewish OT paraphrases</a:t>
            </a:r>
          </a:p>
          <a:p>
            <a:pPr marL="285739" indent="-285739" algn="ctr">
              <a:lnSpc>
                <a:spcPct val="100000"/>
              </a:lnSpc>
              <a:spcBef>
                <a:spcPts val="0"/>
              </a:spcBef>
              <a:spcAft>
                <a:spcPts val="600"/>
              </a:spcAft>
              <a:defRPr/>
            </a:pPr>
            <a:r>
              <a:rPr lang="en-US" altLang="en-US" sz="3400" b="1" dirty="0">
                <a:latin typeface="Calibri" panose="020F0502020204030204" pitchFamily="34" charset="0"/>
                <a:cs typeface="Calibri" panose="020F0502020204030204" pitchFamily="34" charset="0"/>
              </a:rPr>
              <a:t>Erasmus wrote a paraphrase</a:t>
            </a:r>
          </a:p>
          <a:p>
            <a:pPr marL="285739" indent="-285739" algn="ctr">
              <a:lnSpc>
                <a:spcPct val="100000"/>
              </a:lnSpc>
              <a:spcBef>
                <a:spcPts val="600"/>
              </a:spcBef>
              <a:spcAft>
                <a:spcPts val="600"/>
              </a:spcAft>
              <a:defRPr/>
            </a:pPr>
            <a:endParaRPr lang="en-US" altLang="en-US" sz="3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84319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1000" fill="hold"/>
                                        <p:tgtEl>
                                          <p:spTgt spid="7">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Effect transition="in" filter="fade">
                                      <p:cBhvr>
                                        <p:cTn id="21" dur="1000"/>
                                        <p:tgtEl>
                                          <p:spTgt spid="7">
                                            <p:txEl>
                                              <p:pRg st="2" end="2"/>
                                            </p:txEl>
                                          </p:spTgt>
                                        </p:tgtEl>
                                      </p:cBhvr>
                                    </p:animEffect>
                                    <p:anim calcmode="lin" valueType="num">
                                      <p:cBhvr>
                                        <p:cTn id="22"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Effect transition="in" filter="fade">
                                      <p:cBhvr>
                                        <p:cTn id="28" dur="1000"/>
                                        <p:tgtEl>
                                          <p:spTgt spid="7">
                                            <p:txEl>
                                              <p:pRg st="3" end="3"/>
                                            </p:txEl>
                                          </p:spTgt>
                                        </p:tgtEl>
                                      </p:cBhvr>
                                    </p:animEffect>
                                    <p:anim calcmode="lin" valueType="num">
                                      <p:cBhvr>
                                        <p:cTn id="29"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xEl>
                                              <p:pRg st="4" end="4"/>
                                            </p:txEl>
                                          </p:spTgt>
                                        </p:tgtEl>
                                        <p:attrNameLst>
                                          <p:attrName>style.visibility</p:attrName>
                                        </p:attrNameLst>
                                      </p:cBhvr>
                                      <p:to>
                                        <p:strVal val="visible"/>
                                      </p:to>
                                    </p:set>
                                    <p:animEffect transition="in" filter="fade">
                                      <p:cBhvr>
                                        <p:cTn id="35" dur="1000"/>
                                        <p:tgtEl>
                                          <p:spTgt spid="7">
                                            <p:txEl>
                                              <p:pRg st="4" end="4"/>
                                            </p:txEl>
                                          </p:spTgt>
                                        </p:tgtEl>
                                      </p:cBhvr>
                                    </p:animEffect>
                                    <p:anim calcmode="lin" valueType="num">
                                      <p:cBhvr>
                                        <p:cTn id="36"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6" name="Content Placeholder 2">
            <a:extLst>
              <a:ext uri="{FF2B5EF4-FFF2-40B4-BE49-F238E27FC236}">
                <a16:creationId xmlns:a16="http://schemas.microsoft.com/office/drawing/2014/main" id="{BFB6E814-2167-EB48-B9C8-CB1AFD65548E}"/>
              </a:ext>
            </a:extLst>
          </p:cNvPr>
          <p:cNvSpPr>
            <a:spLocks noGrp="1"/>
          </p:cNvSpPr>
          <p:nvPr>
            <p:ph idx="1"/>
          </p:nvPr>
        </p:nvSpPr>
        <p:spPr>
          <a:xfrm>
            <a:off x="1259474" y="1710097"/>
            <a:ext cx="6893925" cy="3509603"/>
          </a:xfrm>
        </p:spPr>
        <p:txBody>
          <a:bodyPr tIns="0" rtlCol="0">
            <a:noAutofit/>
          </a:bodyPr>
          <a:lstStyle/>
          <a:p>
            <a:pPr marL="20638" indent="0" algn="ctr" eaLnBrk="1" fontAlgn="auto" hangingPunct="1">
              <a:lnSpc>
                <a:spcPct val="100000"/>
              </a:lnSpc>
              <a:spcBef>
                <a:spcPts val="0"/>
              </a:spcBef>
              <a:spcAft>
                <a:spcPts val="1200"/>
              </a:spcAft>
              <a:buFont typeface="Arial" panose="020B0604020202020204" pitchFamily="34" charset="0"/>
              <a:buNone/>
              <a:defRPr/>
            </a:pPr>
            <a:r>
              <a:rPr lang="en-US" sz="3600" b="1" i="1" dirty="0">
                <a:latin typeface="Calibri" panose="020F0502020204030204" pitchFamily="34" charset="0"/>
                <a:cs typeface="Calibri" panose="020F0502020204030204" pitchFamily="34" charset="0"/>
              </a:rPr>
              <a:t>The Living Bible </a:t>
            </a:r>
          </a:p>
          <a:p>
            <a:pPr marL="20638" indent="0" algn="ctr" eaLnBrk="1" fontAlgn="auto" hangingPunct="1">
              <a:lnSpc>
                <a:spcPct val="100000"/>
              </a:lnSpc>
              <a:spcBef>
                <a:spcPts val="0"/>
              </a:spcBef>
              <a:spcAft>
                <a:spcPts val="600"/>
              </a:spcAft>
              <a:buFont typeface="Arial" panose="020B0604020202020204" pitchFamily="34" charset="0"/>
              <a:buNone/>
              <a:defRPr/>
            </a:pPr>
            <a:r>
              <a:rPr lang="en-US" sz="2000" dirty="0">
                <a:latin typeface="Calibri" panose="020F0502020204030204" pitchFamily="34" charset="0"/>
                <a:cs typeface="Calibri" panose="020F0502020204030204" pitchFamily="34" charset="0"/>
              </a:rPr>
              <a:t>(</a:t>
            </a:r>
            <a:r>
              <a:rPr lang="en-US" sz="2000" i="1" dirty="0">
                <a:latin typeface="Calibri" panose="020F0502020204030204" pitchFamily="34" charset="0"/>
                <a:cs typeface="Calibri" panose="020F0502020204030204" pitchFamily="34" charset="0"/>
              </a:rPr>
              <a:t>The Book, The Way). </a:t>
            </a:r>
            <a:r>
              <a:rPr lang="en-US" sz="2000" dirty="0">
                <a:latin typeface="Calibri" panose="020F0502020204030204" pitchFamily="34" charset="0"/>
                <a:cs typeface="Calibri" panose="020F0502020204030204" pitchFamily="34" charset="0"/>
              </a:rPr>
              <a:t>By Kenneth Taylor. Wheaton, IL: Tyndale,1971. </a:t>
            </a:r>
          </a:p>
          <a:p>
            <a:pPr marL="285739" indent="-285739" algn="ctr" eaLnBrk="1" fontAlgn="auto" hangingPunct="1">
              <a:spcAft>
                <a:spcPts val="0"/>
              </a:spcAft>
              <a:buFont typeface="Arial" panose="020B0604020202020204" pitchFamily="34" charset="0"/>
              <a:buNone/>
              <a:defRPr/>
            </a:pPr>
            <a:r>
              <a:rPr lang="en-US" sz="3000" b="1" dirty="0">
                <a:latin typeface="Calibri" panose="020F0502020204030204" pitchFamily="34" charset="0"/>
                <a:cs typeface="Calibri" panose="020F0502020204030204" pitchFamily="34" charset="0"/>
              </a:rPr>
              <a:t>Psalm 51:5 </a:t>
            </a:r>
            <a:r>
              <a:rPr lang="en-US" sz="3000" dirty="0">
                <a:latin typeface="Calibri" panose="020F0502020204030204" pitchFamily="34" charset="0"/>
                <a:cs typeface="Calibri" panose="020F0502020204030204" pitchFamily="34" charset="0"/>
              </a:rPr>
              <a:t> </a:t>
            </a:r>
          </a:p>
          <a:p>
            <a:pPr marL="285739" indent="-285739" algn="ctr" eaLnBrk="1" fontAlgn="auto" hangingPunct="1">
              <a:lnSpc>
                <a:spcPct val="100000"/>
              </a:lnSpc>
              <a:spcBef>
                <a:spcPts val="0"/>
              </a:spcBef>
              <a:spcAft>
                <a:spcPts val="1200"/>
              </a:spcAft>
              <a:buFont typeface="Arial" panose="020B0604020202020204" pitchFamily="34" charset="0"/>
              <a:buNone/>
              <a:defRPr/>
            </a:pPr>
            <a:r>
              <a:rPr lang="en-US" sz="2500" dirty="0">
                <a:latin typeface="Calibri" panose="020F0502020204030204" pitchFamily="34" charset="0"/>
                <a:cs typeface="Calibri" panose="020F0502020204030204" pitchFamily="34" charset="0"/>
              </a:rPr>
              <a:t>“But I was born a sinner,  yes, from the moment my mother conceived me.”  </a:t>
            </a:r>
          </a:p>
          <a:p>
            <a:pPr marL="285739" indent="-285739" algn="ctr" eaLnBrk="1" fontAlgn="auto" hangingPunct="1">
              <a:lnSpc>
                <a:spcPct val="100000"/>
              </a:lnSpc>
              <a:spcBef>
                <a:spcPts val="0"/>
              </a:spcBef>
              <a:spcAft>
                <a:spcPts val="0"/>
              </a:spcAft>
              <a:defRPr/>
            </a:pPr>
            <a:r>
              <a:rPr lang="en-US" sz="2333" dirty="0">
                <a:latin typeface="Calibri" panose="020F0502020204030204" pitchFamily="34" charset="0"/>
                <a:cs typeface="Calibri" panose="020F0502020204030204" pitchFamily="34" charset="0"/>
              </a:rPr>
              <a:t>Heb. “I was brought forth in sin.” </a:t>
            </a:r>
          </a:p>
          <a:p>
            <a:pPr marL="285739" indent="-285739" algn="ctr" eaLnBrk="1" fontAlgn="auto" hangingPunct="1">
              <a:lnSpc>
                <a:spcPct val="100000"/>
              </a:lnSpc>
              <a:spcBef>
                <a:spcPts val="0"/>
              </a:spcBef>
              <a:spcAft>
                <a:spcPts val="0"/>
              </a:spcAft>
              <a:defRPr/>
            </a:pPr>
            <a:r>
              <a:rPr lang="en-US" sz="2333" dirty="0">
                <a:latin typeface="Calibri" panose="020F0502020204030204" pitchFamily="34" charset="0"/>
                <a:cs typeface="Calibri" panose="020F0502020204030204" pitchFamily="34" charset="0"/>
              </a:rPr>
              <a:t>The Bible denies inherited sin (Ezek. 18:20).</a:t>
            </a:r>
          </a:p>
        </p:txBody>
      </p:sp>
      <p:pic>
        <p:nvPicPr>
          <p:cNvPr id="8" name="Picture 7" descr="LivingBible.jpg">
            <a:extLst>
              <a:ext uri="{FF2B5EF4-FFF2-40B4-BE49-F238E27FC236}">
                <a16:creationId xmlns:a16="http://schemas.microsoft.com/office/drawing/2014/main" id="{29D05099-0EAC-6840-AB90-ABF46C9810CA}"/>
              </a:ext>
            </a:extLst>
          </p:cNvPr>
          <p:cNvPicPr>
            <a:picLocks noChangeAspect="1"/>
          </p:cNvPicPr>
          <p:nvPr/>
        </p:nvPicPr>
        <p:blipFill>
          <a:blip r:embed="rId2">
            <a:lum bright="20000" contrast="40000"/>
          </a:blip>
          <a:stretch>
            <a:fillRect/>
          </a:stretch>
        </p:blipFill>
        <p:spPr>
          <a:xfrm>
            <a:off x="494507" y="1341770"/>
            <a:ext cx="992188" cy="1568450"/>
          </a:xfrm>
          <a:prstGeom prst="rect">
            <a:avLst/>
          </a:prstGeom>
          <a:ln w="3175">
            <a:solidFill>
              <a:schemeClr val="bg1">
                <a:lumMod val="65000"/>
              </a:schemeClr>
            </a:solidFill>
          </a:ln>
          <a:effectLst>
            <a:outerShdw blurRad="50800" dist="38100" dir="2700000" sx="103000" sy="103000" algn="tl" rotWithShape="0">
              <a:prstClr val="black">
                <a:alpha val="40000"/>
              </a:prstClr>
            </a:outerShdw>
          </a:effectLst>
        </p:spPr>
      </p:pic>
    </p:spTree>
    <p:extLst>
      <p:ext uri="{BB962C8B-B14F-4D97-AF65-F5344CB8AC3E}">
        <p14:creationId xmlns:p14="http://schemas.microsoft.com/office/powerpoint/2010/main" val="1166549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par>
                                <p:cTn id="8" presetID="42" presetClass="entr" presetSubtype="0" fill="hold"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1000"/>
                                        <p:tgtEl>
                                          <p:spTgt spid="6">
                                            <p:txEl>
                                              <p:pRg st="0" end="0"/>
                                            </p:txEl>
                                          </p:spTgt>
                                        </p:tgtEl>
                                      </p:cBhvr>
                                    </p:animEffect>
                                    <p:anim calcmode="lin" valueType="num">
                                      <p:cBhvr>
                                        <p:cTn id="11"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1000"/>
                                        <p:tgtEl>
                                          <p:spTgt spid="6">
                                            <p:txEl>
                                              <p:pRg st="1" end="1"/>
                                            </p:txEl>
                                          </p:spTgt>
                                        </p:tgtEl>
                                      </p:cBhvr>
                                    </p:animEffect>
                                    <p:anim calcmode="lin" valueType="num">
                                      <p:cBhvr>
                                        <p:cTn id="16"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fade">
                                      <p:cBhvr>
                                        <p:cTn id="22" dur="1000"/>
                                        <p:tgtEl>
                                          <p:spTgt spid="6">
                                            <p:txEl>
                                              <p:pRg st="2" end="2"/>
                                            </p:txEl>
                                          </p:spTgt>
                                        </p:tgtEl>
                                      </p:cBhvr>
                                    </p:animEffect>
                                    <p:anim calcmode="lin" valueType="num">
                                      <p:cBhvr>
                                        <p:cTn id="2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fade">
                                      <p:cBhvr>
                                        <p:cTn id="27" dur="1000"/>
                                        <p:tgtEl>
                                          <p:spTgt spid="6">
                                            <p:txEl>
                                              <p:pRg st="3" end="3"/>
                                            </p:txEl>
                                          </p:spTgt>
                                        </p:tgtEl>
                                      </p:cBhvr>
                                    </p:animEffect>
                                    <p:anim calcmode="lin" valueType="num">
                                      <p:cBhvr>
                                        <p:cTn id="2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6">
                                            <p:txEl>
                                              <p:pRg st="4" end="4"/>
                                            </p:txEl>
                                          </p:spTgt>
                                        </p:tgtEl>
                                        <p:attrNameLst>
                                          <p:attrName>style.visibility</p:attrName>
                                        </p:attrNameLst>
                                      </p:cBhvr>
                                      <p:to>
                                        <p:strVal val="visible"/>
                                      </p:to>
                                    </p:set>
                                    <p:animEffect transition="in" filter="fade">
                                      <p:cBhvr>
                                        <p:cTn id="34" dur="1000"/>
                                        <p:tgtEl>
                                          <p:spTgt spid="6">
                                            <p:txEl>
                                              <p:pRg st="4" end="4"/>
                                            </p:txEl>
                                          </p:spTgt>
                                        </p:tgtEl>
                                      </p:cBhvr>
                                    </p:animEffect>
                                    <p:anim calcmode="lin" valueType="num">
                                      <p:cBhvr>
                                        <p:cTn id="35"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6">
                                            <p:txEl>
                                              <p:pRg st="5" end="5"/>
                                            </p:txEl>
                                          </p:spTgt>
                                        </p:tgtEl>
                                        <p:attrNameLst>
                                          <p:attrName>style.visibility</p:attrName>
                                        </p:attrNameLst>
                                      </p:cBhvr>
                                      <p:to>
                                        <p:strVal val="visible"/>
                                      </p:to>
                                    </p:set>
                                    <p:animEffect transition="in" filter="fade">
                                      <p:cBhvr>
                                        <p:cTn id="41" dur="1000"/>
                                        <p:tgtEl>
                                          <p:spTgt spid="6">
                                            <p:txEl>
                                              <p:pRg st="5" end="5"/>
                                            </p:txEl>
                                          </p:spTgt>
                                        </p:tgtEl>
                                      </p:cBhvr>
                                    </p:animEffect>
                                    <p:anim calcmode="lin" valueType="num">
                                      <p:cBhvr>
                                        <p:cTn id="42"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6" name="Content Placeholder 2">
            <a:extLst>
              <a:ext uri="{FF2B5EF4-FFF2-40B4-BE49-F238E27FC236}">
                <a16:creationId xmlns:a16="http://schemas.microsoft.com/office/drawing/2014/main" id="{BFB6E814-2167-EB48-B9C8-CB1AFD65548E}"/>
              </a:ext>
            </a:extLst>
          </p:cNvPr>
          <p:cNvSpPr>
            <a:spLocks noGrp="1"/>
          </p:cNvSpPr>
          <p:nvPr>
            <p:ph idx="1"/>
          </p:nvPr>
        </p:nvSpPr>
        <p:spPr>
          <a:xfrm>
            <a:off x="1259474" y="1710097"/>
            <a:ext cx="6893925" cy="3509603"/>
          </a:xfrm>
        </p:spPr>
        <p:txBody>
          <a:bodyPr tIns="0" rtlCol="0">
            <a:noAutofit/>
          </a:bodyPr>
          <a:lstStyle/>
          <a:p>
            <a:pPr marL="285739" indent="-285739" algn="ctr">
              <a:lnSpc>
                <a:spcPct val="100000"/>
              </a:lnSpc>
              <a:spcBef>
                <a:spcPts val="0"/>
              </a:spcBef>
              <a:spcAft>
                <a:spcPts val="1200"/>
              </a:spcAft>
              <a:buNone/>
              <a:defRPr/>
            </a:pPr>
            <a:r>
              <a:rPr lang="en-US" sz="3600" b="1" i="1" dirty="0">
                <a:latin typeface="Calibri" panose="020F0502020204030204" pitchFamily="34" charset="0"/>
                <a:cs typeface="Calibri" panose="020F0502020204030204" pitchFamily="34" charset="0"/>
              </a:rPr>
              <a:t>The Living Bible</a:t>
            </a:r>
            <a:endParaRPr lang="en-US" sz="3200" b="1"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0"/>
              </a:spcAft>
              <a:buNone/>
              <a:defRPr/>
            </a:pPr>
            <a:r>
              <a:rPr lang="en-US" sz="3200" b="1" dirty="0">
                <a:latin typeface="Calibri" panose="020F0502020204030204" pitchFamily="34" charset="0"/>
                <a:cs typeface="Calibri" panose="020F0502020204030204" pitchFamily="34" charset="0"/>
              </a:rPr>
              <a:t>Romans 5:12 </a:t>
            </a:r>
          </a:p>
          <a:p>
            <a:pPr marL="12700" indent="-12700" algn="r">
              <a:lnSpc>
                <a:spcPct val="100000"/>
              </a:lnSpc>
              <a:spcBef>
                <a:spcPts val="0"/>
              </a:spcBef>
              <a:spcAft>
                <a:spcPts val="1200"/>
              </a:spcAft>
              <a:buNone/>
              <a:defRPr/>
            </a:pPr>
            <a:r>
              <a:rPr lang="en-US" sz="2800" dirty="0">
                <a:latin typeface="Calibri" panose="020F0502020204030204" pitchFamily="34" charset="0"/>
                <a:cs typeface="Calibri" panose="020F0502020204030204" pitchFamily="34" charset="0"/>
              </a:rPr>
              <a:t>“</a:t>
            </a:r>
            <a:r>
              <a:rPr lang="en-US" sz="2400" dirty="0">
                <a:latin typeface="Calibri" panose="020F0502020204030204" pitchFamily="34" charset="0"/>
                <a:cs typeface="Calibri" panose="020F0502020204030204" pitchFamily="34" charset="0"/>
              </a:rPr>
              <a:t>When Adam sinned, sin entered the entire human race. His sin spread death throughout all the world, so everything began to grow old and die, for all sinned.”</a:t>
            </a:r>
            <a:endParaRPr lang="en-US" sz="2800" dirty="0">
              <a:latin typeface="Calibri" panose="020F0502020204030204" pitchFamily="34" charset="0"/>
              <a:cs typeface="Calibri" panose="020F0502020204030204" pitchFamily="34" charset="0"/>
            </a:endParaRPr>
          </a:p>
          <a:p>
            <a:pPr marL="285739" indent="-285739" algn="ctr">
              <a:lnSpc>
                <a:spcPct val="100000"/>
              </a:lnSpc>
              <a:spcBef>
                <a:spcPts val="0"/>
              </a:spcBef>
              <a:spcAft>
                <a:spcPts val="0"/>
              </a:spcAft>
              <a:defRPr/>
            </a:pPr>
            <a:r>
              <a:rPr lang="en-US" sz="2600" dirty="0">
                <a:latin typeface="Calibri" panose="020F0502020204030204" pitchFamily="34" charset="0"/>
                <a:cs typeface="Calibri" panose="020F0502020204030204" pitchFamily="34" charset="0"/>
              </a:rPr>
              <a:t>Gr. “Through one man sin entered the world” </a:t>
            </a:r>
          </a:p>
          <a:p>
            <a:pPr marL="285739" indent="-285739" algn="ctr">
              <a:lnSpc>
                <a:spcPct val="100000"/>
              </a:lnSpc>
              <a:spcBef>
                <a:spcPts val="0"/>
              </a:spcBef>
              <a:spcAft>
                <a:spcPts val="0"/>
              </a:spcAft>
              <a:defRPr/>
            </a:pPr>
            <a:r>
              <a:rPr lang="en-US" sz="2600" dirty="0">
                <a:latin typeface="Calibri" panose="020F0502020204030204" pitchFamily="34" charset="0"/>
                <a:cs typeface="Calibri" panose="020F0502020204030204" pitchFamily="34" charset="0"/>
              </a:rPr>
              <a:t>“Because all sinned” (Rom. 3:23).</a:t>
            </a:r>
          </a:p>
        </p:txBody>
      </p:sp>
      <p:pic>
        <p:nvPicPr>
          <p:cNvPr id="7" name="Picture 6" descr="LivingBible.jpg">
            <a:extLst>
              <a:ext uri="{FF2B5EF4-FFF2-40B4-BE49-F238E27FC236}">
                <a16:creationId xmlns:a16="http://schemas.microsoft.com/office/drawing/2014/main" id="{311E54FB-1899-3D4D-AB51-E1F38D4337ED}"/>
              </a:ext>
            </a:extLst>
          </p:cNvPr>
          <p:cNvPicPr>
            <a:picLocks noChangeAspect="1"/>
          </p:cNvPicPr>
          <p:nvPr/>
        </p:nvPicPr>
        <p:blipFill>
          <a:blip r:embed="rId2">
            <a:lum bright="20000" contrast="40000"/>
          </a:blip>
          <a:stretch>
            <a:fillRect/>
          </a:stretch>
        </p:blipFill>
        <p:spPr>
          <a:xfrm>
            <a:off x="494507" y="1341770"/>
            <a:ext cx="992188" cy="1568450"/>
          </a:xfrm>
          <a:prstGeom prst="rect">
            <a:avLst/>
          </a:prstGeom>
          <a:ln w="3175">
            <a:solidFill>
              <a:schemeClr val="bg1">
                <a:lumMod val="65000"/>
              </a:schemeClr>
            </a:solidFill>
          </a:ln>
          <a:effectLst>
            <a:outerShdw blurRad="50800" dist="38100" dir="2700000" sx="103000" sy="103000" algn="tl" rotWithShape="0">
              <a:prstClr val="black">
                <a:alpha val="40000"/>
              </a:prstClr>
            </a:outerShdw>
          </a:effectLst>
        </p:spPr>
      </p:pic>
    </p:spTree>
    <p:extLst>
      <p:ext uri="{BB962C8B-B14F-4D97-AF65-F5344CB8AC3E}">
        <p14:creationId xmlns:p14="http://schemas.microsoft.com/office/powerpoint/2010/main" val="1318464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1000"/>
                                        <p:tgtEl>
                                          <p:spTgt spid="6">
                                            <p:txEl>
                                              <p:pRg st="2" end="2"/>
                                            </p:txEl>
                                          </p:spTgt>
                                        </p:tgtEl>
                                      </p:cBhvr>
                                    </p:animEffect>
                                    <p:anim calcmode="lin" valueType="num">
                                      <p:cBhvr>
                                        <p:cTn id="1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fade">
                                      <p:cBhvr>
                                        <p:cTn id="19" dur="1000"/>
                                        <p:tgtEl>
                                          <p:spTgt spid="6">
                                            <p:txEl>
                                              <p:pRg st="3" end="3"/>
                                            </p:txEl>
                                          </p:spTgt>
                                        </p:tgtEl>
                                      </p:cBhvr>
                                    </p:animEffect>
                                    <p:anim calcmode="lin" valueType="num">
                                      <p:cBhvr>
                                        <p:cTn id="20"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xEl>
                                              <p:pRg st="4" end="4"/>
                                            </p:txEl>
                                          </p:spTgt>
                                        </p:tgtEl>
                                        <p:attrNameLst>
                                          <p:attrName>style.visibility</p:attrName>
                                        </p:attrNameLst>
                                      </p:cBhvr>
                                      <p:to>
                                        <p:strVal val="visible"/>
                                      </p:to>
                                    </p:set>
                                    <p:animEffect transition="in" filter="fade">
                                      <p:cBhvr>
                                        <p:cTn id="26" dur="1000"/>
                                        <p:tgtEl>
                                          <p:spTgt spid="6">
                                            <p:txEl>
                                              <p:pRg st="4" end="4"/>
                                            </p:txEl>
                                          </p:spTgt>
                                        </p:tgtEl>
                                      </p:cBhvr>
                                    </p:animEffect>
                                    <p:anim calcmode="lin" valueType="num">
                                      <p:cBhvr>
                                        <p:cTn id="27"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39F85-220C-E945-99DF-94EF942F36D7}"/>
              </a:ext>
            </a:extLst>
          </p:cNvPr>
          <p:cNvSpPr>
            <a:spLocks noGrp="1"/>
          </p:cNvSpPr>
          <p:nvPr>
            <p:ph type="title"/>
          </p:nvPr>
        </p:nvSpPr>
        <p:spPr>
          <a:xfrm>
            <a:off x="1259474" y="114300"/>
            <a:ext cx="6893926" cy="1155700"/>
          </a:xfrm>
        </p:spPr>
        <p:txBody>
          <a:bodyPr tIns="152400" rIns="304800" rtlCol="0">
            <a:noAutofit/>
          </a:bodyPr>
          <a:lstStyle/>
          <a:p>
            <a:pPr algn="ctr" eaLnBrk="1" fontAlgn="auto" hangingPunct="1">
              <a:lnSpc>
                <a:spcPct val="70000"/>
              </a:lnSpc>
              <a:spcAft>
                <a:spcPts val="0"/>
              </a:spcAft>
              <a:defRPr/>
            </a:pPr>
            <a:r>
              <a:rPr lang="en-US" sz="5400" cap="small" spc="250" dirty="0">
                <a:effectLst>
                  <a:outerShdw blurRad="50800" dist="38100" dir="5400000" algn="t" rotWithShape="0">
                    <a:prstClr val="black">
                      <a:alpha val="40000"/>
                    </a:prstClr>
                  </a:outerShdw>
                </a:effectLst>
                <a:latin typeface="Calibri" panose="020F0502020204030204" pitchFamily="34" charset="0"/>
                <a:cs typeface="Calibri" panose="020F0502020204030204" pitchFamily="34" charset="0"/>
              </a:rPr>
              <a:t>Choosing a Bible Translation</a:t>
            </a:r>
          </a:p>
        </p:txBody>
      </p:sp>
      <p:sp>
        <p:nvSpPr>
          <p:cNvPr id="6" name="Content Placeholder 2">
            <a:extLst>
              <a:ext uri="{FF2B5EF4-FFF2-40B4-BE49-F238E27FC236}">
                <a16:creationId xmlns:a16="http://schemas.microsoft.com/office/drawing/2014/main" id="{BFB6E814-2167-EB48-B9C8-CB1AFD65548E}"/>
              </a:ext>
            </a:extLst>
          </p:cNvPr>
          <p:cNvSpPr>
            <a:spLocks noGrp="1"/>
          </p:cNvSpPr>
          <p:nvPr>
            <p:ph idx="1"/>
          </p:nvPr>
        </p:nvSpPr>
        <p:spPr>
          <a:xfrm>
            <a:off x="1259474" y="1710097"/>
            <a:ext cx="6893925" cy="3509603"/>
          </a:xfrm>
        </p:spPr>
        <p:txBody>
          <a:bodyPr tIns="0" rtlCol="0">
            <a:noAutofit/>
          </a:bodyPr>
          <a:lstStyle/>
          <a:p>
            <a:pPr marL="285739" indent="-285739" algn="ctr">
              <a:lnSpc>
                <a:spcPct val="100000"/>
              </a:lnSpc>
              <a:spcBef>
                <a:spcPts val="0"/>
              </a:spcBef>
              <a:spcAft>
                <a:spcPts val="600"/>
              </a:spcAft>
              <a:buNone/>
              <a:defRPr/>
            </a:pPr>
            <a:r>
              <a:rPr lang="en-US" sz="3600" b="1" i="1" dirty="0">
                <a:latin typeface="Calibri" panose="020F0502020204030204" pitchFamily="34" charset="0"/>
                <a:cs typeface="Calibri" panose="020F0502020204030204" pitchFamily="34" charset="0"/>
              </a:rPr>
              <a:t>The Message</a:t>
            </a:r>
          </a:p>
          <a:p>
            <a:pPr marL="285739" indent="-285739" algn="ctr">
              <a:lnSpc>
                <a:spcPct val="100000"/>
              </a:lnSpc>
              <a:spcBef>
                <a:spcPts val="0"/>
              </a:spcBef>
              <a:spcAft>
                <a:spcPts val="1800"/>
              </a:spcAft>
              <a:buNone/>
              <a:defRPr/>
            </a:pPr>
            <a:r>
              <a:rPr lang="en-US" sz="2000" b="1" dirty="0">
                <a:latin typeface="Calibri" panose="020F0502020204030204" pitchFamily="34" charset="0"/>
                <a:cs typeface="Calibri" panose="020F0502020204030204" pitchFamily="34" charset="0"/>
              </a:rPr>
              <a:t>By Eugene Peterson. Colorado Springs: NavPress Pub. 1993</a:t>
            </a:r>
          </a:p>
          <a:p>
            <a:pPr marL="12700" indent="-12700" algn="ctr">
              <a:lnSpc>
                <a:spcPct val="100000"/>
              </a:lnSpc>
              <a:spcBef>
                <a:spcPts val="0"/>
              </a:spcBef>
              <a:spcAft>
                <a:spcPts val="0"/>
              </a:spcAft>
              <a:buNone/>
              <a:defRPr/>
            </a:pPr>
            <a:r>
              <a:rPr lang="en-US" sz="3200" b="1" dirty="0">
                <a:latin typeface="Calibri" panose="020F0502020204030204" pitchFamily="34" charset="0"/>
                <a:cs typeface="Calibri" panose="020F0502020204030204" pitchFamily="34" charset="0"/>
              </a:rPr>
              <a:t>Matthew 9:23</a:t>
            </a:r>
          </a:p>
          <a:p>
            <a:pPr marL="12700" indent="-12700" algn="ctr">
              <a:lnSpc>
                <a:spcPct val="100000"/>
              </a:lnSpc>
              <a:spcBef>
                <a:spcPts val="0"/>
              </a:spcBef>
              <a:spcAft>
                <a:spcPts val="600"/>
              </a:spcAft>
              <a:buNone/>
              <a:defRPr/>
            </a:pPr>
            <a:r>
              <a:rPr lang="en-US" sz="2800" dirty="0">
                <a:latin typeface="Calibri" panose="020F0502020204030204" pitchFamily="34" charset="0"/>
                <a:cs typeface="Calibri" panose="020F0502020204030204" pitchFamily="34" charset="0"/>
              </a:rPr>
              <a:t>“Neighbors bringing in casseroles.” </a:t>
            </a:r>
            <a:endParaRPr lang="en-US" sz="3200" b="1" dirty="0">
              <a:latin typeface="Calibri" panose="020F0502020204030204" pitchFamily="34" charset="0"/>
              <a:cs typeface="Calibri" panose="020F0502020204030204" pitchFamily="34" charset="0"/>
            </a:endParaRPr>
          </a:p>
          <a:p>
            <a:pPr marL="12700" indent="-12700" algn="ctr">
              <a:lnSpc>
                <a:spcPct val="100000"/>
              </a:lnSpc>
              <a:spcBef>
                <a:spcPts val="0"/>
              </a:spcBef>
              <a:spcAft>
                <a:spcPts val="0"/>
              </a:spcAft>
              <a:buNone/>
              <a:defRPr/>
            </a:pPr>
            <a:r>
              <a:rPr lang="en-US" sz="3200" b="1" dirty="0">
                <a:latin typeface="Calibri" panose="020F0502020204030204" pitchFamily="34" charset="0"/>
                <a:cs typeface="Calibri" panose="020F0502020204030204" pitchFamily="34" charset="0"/>
              </a:rPr>
              <a:t>Acts 2:41</a:t>
            </a:r>
          </a:p>
          <a:p>
            <a:pPr marL="12700" indent="-12700" algn="ctr">
              <a:lnSpc>
                <a:spcPct val="100000"/>
              </a:lnSpc>
              <a:spcBef>
                <a:spcPts val="0"/>
              </a:spcBef>
              <a:spcAft>
                <a:spcPts val="0"/>
              </a:spcAft>
              <a:buNone/>
              <a:defRPr/>
            </a:pPr>
            <a:r>
              <a:rPr lang="en-US" sz="2800" dirty="0">
                <a:latin typeface="Calibri" panose="020F0502020204030204" pitchFamily="34" charset="0"/>
                <a:cs typeface="Calibri" panose="020F0502020204030204" pitchFamily="34" charset="0"/>
              </a:rPr>
              <a:t>“They were baptized and were signed up.”</a:t>
            </a:r>
          </a:p>
          <a:p>
            <a:pPr marL="12700" indent="-12700" algn="ctr">
              <a:lnSpc>
                <a:spcPct val="100000"/>
              </a:lnSpc>
              <a:spcBef>
                <a:spcPts val="0"/>
              </a:spcBef>
              <a:spcAft>
                <a:spcPts val="0"/>
              </a:spcAft>
              <a:buNone/>
              <a:defRPr/>
            </a:pPr>
            <a:endParaRPr lang="en-US" sz="3200" b="1" dirty="0">
              <a:latin typeface="Calibri" panose="020F0502020204030204" pitchFamily="34" charset="0"/>
              <a:cs typeface="Calibri" panose="020F0502020204030204" pitchFamily="34" charset="0"/>
            </a:endParaRPr>
          </a:p>
        </p:txBody>
      </p:sp>
      <p:pic>
        <p:nvPicPr>
          <p:cNvPr id="5" name="Picture 4" descr="LivingBible.jpg">
            <a:extLst>
              <a:ext uri="{FF2B5EF4-FFF2-40B4-BE49-F238E27FC236}">
                <a16:creationId xmlns:a16="http://schemas.microsoft.com/office/drawing/2014/main" id="{89295797-9ED0-0A44-BF3A-E01B2781BE9F}"/>
              </a:ext>
            </a:extLst>
          </p:cNvPr>
          <p:cNvPicPr>
            <a:picLocks noChangeAspect="1"/>
          </p:cNvPicPr>
          <p:nvPr/>
        </p:nvPicPr>
        <p:blipFill>
          <a:blip r:embed="rId2"/>
          <a:stretch>
            <a:fillRect/>
          </a:stretch>
        </p:blipFill>
        <p:spPr>
          <a:xfrm>
            <a:off x="494507" y="1385887"/>
            <a:ext cx="992188" cy="1471613"/>
          </a:xfrm>
          <a:prstGeom prst="rect">
            <a:avLst/>
          </a:prstGeom>
          <a:effectLst>
            <a:outerShdw blurRad="50800" dist="38100" dir="2700000" sx="103000" sy="103000" algn="tl" rotWithShape="0">
              <a:prstClr val="black">
                <a:alpha val="40000"/>
              </a:prstClr>
            </a:outerShdw>
          </a:effectLst>
        </p:spPr>
      </p:pic>
    </p:spTree>
    <p:extLst>
      <p:ext uri="{BB962C8B-B14F-4D97-AF65-F5344CB8AC3E}">
        <p14:creationId xmlns:p14="http://schemas.microsoft.com/office/powerpoint/2010/main" val="3631157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1000"/>
                                        <p:tgtEl>
                                          <p:spTgt spid="6">
                                            <p:txEl>
                                              <p:pRg st="0" end="0"/>
                                            </p:txEl>
                                          </p:spTgt>
                                        </p:tgtEl>
                                      </p:cBhvr>
                                    </p:animEffect>
                                    <p:anim calcmode="lin" valueType="num">
                                      <p:cBhvr>
                                        <p:cTn id="11"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1000"/>
                                        <p:tgtEl>
                                          <p:spTgt spid="6">
                                            <p:txEl>
                                              <p:pRg st="1" end="1"/>
                                            </p:txEl>
                                          </p:spTgt>
                                        </p:tgtEl>
                                      </p:cBhvr>
                                    </p:animEffect>
                                    <p:anim calcmode="lin" valueType="num">
                                      <p:cBhvr>
                                        <p:cTn id="16"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fade">
                                      <p:cBhvr>
                                        <p:cTn id="22" dur="1000"/>
                                        <p:tgtEl>
                                          <p:spTgt spid="6">
                                            <p:txEl>
                                              <p:pRg st="2" end="2"/>
                                            </p:txEl>
                                          </p:spTgt>
                                        </p:tgtEl>
                                      </p:cBhvr>
                                    </p:animEffect>
                                    <p:anim calcmode="lin" valueType="num">
                                      <p:cBhvr>
                                        <p:cTn id="2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fade">
                                      <p:cBhvr>
                                        <p:cTn id="27" dur="1000"/>
                                        <p:tgtEl>
                                          <p:spTgt spid="6">
                                            <p:txEl>
                                              <p:pRg st="3" end="3"/>
                                            </p:txEl>
                                          </p:spTgt>
                                        </p:tgtEl>
                                      </p:cBhvr>
                                    </p:animEffect>
                                    <p:anim calcmode="lin" valueType="num">
                                      <p:cBhvr>
                                        <p:cTn id="2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6">
                                            <p:txEl>
                                              <p:pRg st="4" end="4"/>
                                            </p:txEl>
                                          </p:spTgt>
                                        </p:tgtEl>
                                        <p:attrNameLst>
                                          <p:attrName>style.visibility</p:attrName>
                                        </p:attrNameLst>
                                      </p:cBhvr>
                                      <p:to>
                                        <p:strVal val="visible"/>
                                      </p:to>
                                    </p:set>
                                    <p:animEffect transition="in" filter="fade">
                                      <p:cBhvr>
                                        <p:cTn id="34" dur="1000"/>
                                        <p:tgtEl>
                                          <p:spTgt spid="6">
                                            <p:txEl>
                                              <p:pRg st="4" end="4"/>
                                            </p:txEl>
                                          </p:spTgt>
                                        </p:tgtEl>
                                      </p:cBhvr>
                                    </p:animEffect>
                                    <p:anim calcmode="lin" valueType="num">
                                      <p:cBhvr>
                                        <p:cTn id="35"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6">
                                            <p:txEl>
                                              <p:pRg st="4" end="4"/>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6">
                                            <p:txEl>
                                              <p:pRg st="5" end="5"/>
                                            </p:txEl>
                                          </p:spTgt>
                                        </p:tgtEl>
                                        <p:attrNameLst>
                                          <p:attrName>style.visibility</p:attrName>
                                        </p:attrNameLst>
                                      </p:cBhvr>
                                      <p:to>
                                        <p:strVal val="visible"/>
                                      </p:to>
                                    </p:set>
                                    <p:animEffect transition="in" filter="fade">
                                      <p:cBhvr>
                                        <p:cTn id="39" dur="1000"/>
                                        <p:tgtEl>
                                          <p:spTgt spid="6">
                                            <p:txEl>
                                              <p:pRg st="5" end="5"/>
                                            </p:txEl>
                                          </p:spTgt>
                                        </p:tgtEl>
                                      </p:cBhvr>
                                    </p:animEffect>
                                    <p:anim calcmode="lin" valueType="num">
                                      <p:cBhvr>
                                        <p:cTn id="40"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41"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{67F78665-E089-6347-804B-0717CD009451}tf16401378</Template>
  <TotalTime>1160</TotalTime>
  <Words>1047</Words>
  <Application>Microsoft Macintosh PowerPoint</Application>
  <PresentationFormat>On-screen Show (16:10)</PresentationFormat>
  <Paragraphs>136</Paragraphs>
  <Slides>23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MS Shell Dlg 2</vt:lpstr>
      <vt:lpstr>Wingdings</vt:lpstr>
      <vt:lpstr>Wingdings 3</vt:lpstr>
      <vt:lpstr>Madison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lpstr>Choosing a Bible Translation</vt:lpstr>
    </vt:vector>
  </TitlesOfParts>
  <Company>Olsen Park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OlsenParkLaptop</dc:creator>
  <cp:lastModifiedBy>Kyle Pope</cp:lastModifiedBy>
  <cp:revision>60</cp:revision>
  <dcterms:created xsi:type="dcterms:W3CDTF">2020-05-13T20:39:37Z</dcterms:created>
  <dcterms:modified xsi:type="dcterms:W3CDTF">2020-05-16T20:37:10Z</dcterms:modified>
</cp:coreProperties>
</file>