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2"/>
  </p:sldMasterIdLst>
  <p:sldIdLst>
    <p:sldId id="258" r:id="rId3"/>
    <p:sldId id="259" r:id="rId4"/>
    <p:sldId id="260" r:id="rId5"/>
    <p:sldId id="261" r:id="rId6"/>
    <p:sldId id="257" r:id="rId7"/>
    <p:sldId id="264" r:id="rId8"/>
    <p:sldId id="263" r:id="rId9"/>
    <p:sldId id="262" r:id="rId10"/>
    <p:sldId id="265" r:id="rId11"/>
    <p:sldId id="268" r:id="rId12"/>
    <p:sldId id="269" r:id="rId13"/>
    <p:sldId id="270" r:id="rId14"/>
    <p:sldId id="271" r:id="rId15"/>
    <p:sldId id="272" r:id="rId16"/>
    <p:sldId id="273" r:id="rId17"/>
    <p:sldId id="277" r:id="rId18"/>
    <p:sldId id="278" r:id="rId19"/>
    <p:sldId id="279" r:id="rId20"/>
    <p:sldId id="280" r:id="rId21"/>
    <p:sldId id="281" r:id="rId22"/>
    <p:sldId id="274" r:id="rId23"/>
    <p:sldId id="275" r:id="rId24"/>
    <p:sldId id="276" r:id="rId25"/>
  </p:sldIdLst>
  <p:sldSz cx="9144000" cy="5715000" type="screen16x10"/>
  <p:notesSz cx="6858000" cy="9144000"/>
  <p:embeddedFontLst>
    <p:embeddedFont>
      <p:font typeface="Calibri" panose="020F0502020204030204" pitchFamily="34" charset="0"/>
      <p:regular r:id="rId26"/>
      <p:bold r:id="rId27"/>
      <p:italic r:id="rId28"/>
      <p:boldItalic r:id="rId29"/>
    </p:embeddedFont>
  </p:embeddedFontLst>
  <p:defaultTextStyle>
    <a:defPPr>
      <a:defRPr lang="en-US"/>
    </a:defPPr>
    <a:lvl1pPr marL="0" algn="l" defTabSz="792419" rtl="0" eaLnBrk="1" latinLnBrk="0" hangingPunct="1">
      <a:defRPr sz="1560" kern="1200">
        <a:solidFill>
          <a:schemeClr val="tx1"/>
        </a:solidFill>
        <a:latin typeface="+mn-lt"/>
        <a:ea typeface="+mn-ea"/>
        <a:cs typeface="+mn-cs"/>
      </a:defRPr>
    </a:lvl1pPr>
    <a:lvl2pPr marL="396210" algn="l" defTabSz="792419" rtl="0" eaLnBrk="1" latinLnBrk="0" hangingPunct="1">
      <a:defRPr sz="1560" kern="1200">
        <a:solidFill>
          <a:schemeClr val="tx1"/>
        </a:solidFill>
        <a:latin typeface="+mn-lt"/>
        <a:ea typeface="+mn-ea"/>
        <a:cs typeface="+mn-cs"/>
      </a:defRPr>
    </a:lvl2pPr>
    <a:lvl3pPr marL="792419" algn="l" defTabSz="792419" rtl="0" eaLnBrk="1" latinLnBrk="0" hangingPunct="1">
      <a:defRPr sz="1560" kern="1200">
        <a:solidFill>
          <a:schemeClr val="tx1"/>
        </a:solidFill>
        <a:latin typeface="+mn-lt"/>
        <a:ea typeface="+mn-ea"/>
        <a:cs typeface="+mn-cs"/>
      </a:defRPr>
    </a:lvl3pPr>
    <a:lvl4pPr marL="1188629" algn="l" defTabSz="792419" rtl="0" eaLnBrk="1" latinLnBrk="0" hangingPunct="1">
      <a:defRPr sz="1560" kern="1200">
        <a:solidFill>
          <a:schemeClr val="tx1"/>
        </a:solidFill>
        <a:latin typeface="+mn-lt"/>
        <a:ea typeface="+mn-ea"/>
        <a:cs typeface="+mn-cs"/>
      </a:defRPr>
    </a:lvl4pPr>
    <a:lvl5pPr marL="1584838" algn="l" defTabSz="792419" rtl="0" eaLnBrk="1" latinLnBrk="0" hangingPunct="1">
      <a:defRPr sz="1560" kern="1200">
        <a:solidFill>
          <a:schemeClr val="tx1"/>
        </a:solidFill>
        <a:latin typeface="+mn-lt"/>
        <a:ea typeface="+mn-ea"/>
        <a:cs typeface="+mn-cs"/>
      </a:defRPr>
    </a:lvl5pPr>
    <a:lvl6pPr marL="1981048" algn="l" defTabSz="792419" rtl="0" eaLnBrk="1" latinLnBrk="0" hangingPunct="1">
      <a:defRPr sz="1560" kern="1200">
        <a:solidFill>
          <a:schemeClr val="tx1"/>
        </a:solidFill>
        <a:latin typeface="+mn-lt"/>
        <a:ea typeface="+mn-ea"/>
        <a:cs typeface="+mn-cs"/>
      </a:defRPr>
    </a:lvl6pPr>
    <a:lvl7pPr marL="2377257" algn="l" defTabSz="792419" rtl="0" eaLnBrk="1" latinLnBrk="0" hangingPunct="1">
      <a:defRPr sz="1560" kern="1200">
        <a:solidFill>
          <a:schemeClr val="tx1"/>
        </a:solidFill>
        <a:latin typeface="+mn-lt"/>
        <a:ea typeface="+mn-ea"/>
        <a:cs typeface="+mn-cs"/>
      </a:defRPr>
    </a:lvl7pPr>
    <a:lvl8pPr marL="2773467" algn="l" defTabSz="792419" rtl="0" eaLnBrk="1" latinLnBrk="0" hangingPunct="1">
      <a:defRPr sz="1560" kern="1200">
        <a:solidFill>
          <a:schemeClr val="tx1"/>
        </a:solidFill>
        <a:latin typeface="+mn-lt"/>
        <a:ea typeface="+mn-ea"/>
        <a:cs typeface="+mn-cs"/>
      </a:defRPr>
    </a:lvl8pPr>
    <a:lvl9pPr marL="3169676" algn="l" defTabSz="792419" rtl="0" eaLnBrk="1" latinLnBrk="0" hangingPunct="1">
      <a:defRPr sz="15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6"/>
    <p:restoredTop sz="94660"/>
  </p:normalViewPr>
  <p:slideViewPr>
    <p:cSldViewPr>
      <p:cViewPr varScale="1">
        <p:scale>
          <a:sx n="103" d="100"/>
          <a:sy n="103" d="100"/>
        </p:scale>
        <p:origin x="816" y="168"/>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presProps" Target="presProp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2"/>
          <p:cNvGrpSpPr/>
          <p:nvPr userDrawn="1"/>
        </p:nvGrpSpPr>
        <p:grpSpPr>
          <a:xfrm>
            <a:off x="-1" y="5270500"/>
            <a:ext cx="9144001" cy="444500"/>
            <a:chOff x="-1" y="6324600"/>
            <a:chExt cx="12188826" cy="533400"/>
          </a:xfrm>
        </p:grpSpPr>
        <p:sp>
          <p:nvSpPr>
            <p:cNvPr id="12" name="Rectangle 11"/>
            <p:cNvSpPr/>
            <p:nvPr userDrawn="1"/>
          </p:nvSpPr>
          <p:spPr bwMode="auto">
            <a:xfrm>
              <a:off x="6856412" y="6324600"/>
              <a:ext cx="5332413" cy="533400"/>
            </a:xfrm>
            <a:prstGeom prst="rect">
              <a:avLst/>
            </a:prstGeom>
            <a:gradFill flip="none" rotWithShape="1">
              <a:gsLst>
                <a:gs pos="100000">
                  <a:schemeClr val="tx1"/>
                </a:gs>
                <a:gs pos="0">
                  <a:schemeClr val="lt1">
                    <a:shade val="67500"/>
                    <a:satMod val="115000"/>
                    <a:alpha val="0"/>
                  </a:schemeClr>
                </a:gs>
              </a:gsLst>
              <a:lin ang="0" scaled="1"/>
              <a:tileRect/>
            </a:gra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761719" fontAlgn="base">
                <a:spcBef>
                  <a:spcPct val="0"/>
                </a:spcBef>
                <a:spcAft>
                  <a:spcPct val="0"/>
                </a:spcAft>
              </a:pPr>
              <a:endParaRPr lang="en-US" sz="1917" dirty="0">
                <a:solidFill>
                  <a:srgbClr val="FFFFFF"/>
                </a:solidFill>
                <a:effectLst>
                  <a:outerShdw blurRad="38100" dist="38100" dir="2700000" algn="tl">
                    <a:srgbClr val="000000">
                      <a:alpha val="43137"/>
                    </a:srgbClr>
                  </a:outerShdw>
                </a:effectLst>
                <a:latin typeface="+mj-lt"/>
              </a:endParaRPr>
            </a:p>
          </p:txBody>
        </p:sp>
        <p:pic>
          <p:nvPicPr>
            <p:cNvPr id="8" name="Picture 7" descr="white-bar.png"/>
            <p:cNvPicPr>
              <a:picLocks noChangeAspect="1"/>
            </p:cNvPicPr>
            <p:nvPr userDrawn="1"/>
          </p:nvPicPr>
          <p:blipFill>
            <a:blip r:embed="rId2" cstate="print"/>
            <a:stretch>
              <a:fillRect/>
            </a:stretch>
          </p:blipFill>
          <p:spPr>
            <a:xfrm flipH="1">
              <a:off x="-1" y="6324600"/>
              <a:ext cx="12188825" cy="533400"/>
            </a:xfrm>
            <a:prstGeom prst="rect">
              <a:avLst/>
            </a:prstGeom>
          </p:spPr>
        </p:pic>
      </p:grpSp>
      <p:sp>
        <p:nvSpPr>
          <p:cNvPr id="2" name="Title 1"/>
          <p:cNvSpPr>
            <a:spLocks noGrp="1"/>
          </p:cNvSpPr>
          <p:nvPr userDrawn="1">
            <p:ph type="ctrTitle"/>
          </p:nvPr>
        </p:nvSpPr>
        <p:spPr>
          <a:xfrm>
            <a:off x="730256" y="1587506"/>
            <a:ext cx="7681913" cy="1269579"/>
          </a:xfrm>
        </p:spPr>
        <p:txBody>
          <a:bodyPr>
            <a:noAutofit/>
          </a:bodyPr>
          <a:lstStyle>
            <a:lvl1pPr>
              <a:lnSpc>
                <a:spcPct val="90000"/>
              </a:lnSpc>
              <a:defRPr sz="4500"/>
            </a:lvl1pPr>
          </a:lstStyle>
          <a:p>
            <a:r>
              <a:rPr lang="en-US"/>
              <a:t>Click to edit Master title style</a:t>
            </a:r>
            <a:endParaRPr lang="en-US" dirty="0"/>
          </a:p>
        </p:txBody>
      </p:sp>
      <p:sp>
        <p:nvSpPr>
          <p:cNvPr id="3" name="Subtitle 2"/>
          <p:cNvSpPr>
            <a:spLocks noGrp="1"/>
          </p:cNvSpPr>
          <p:nvPr userDrawn="1">
            <p:ph type="subTitle" idx="1"/>
          </p:nvPr>
        </p:nvSpPr>
        <p:spPr>
          <a:xfrm>
            <a:off x="730254" y="3620834"/>
            <a:ext cx="7681913" cy="384721"/>
          </a:xfrm>
        </p:spPr>
        <p:txBody>
          <a:bodyPr>
            <a:noAutofit/>
          </a:bodyPr>
          <a:lstStyle>
            <a:lvl1pPr marL="0" indent="0" algn="l">
              <a:lnSpc>
                <a:spcPct val="90000"/>
              </a:lnSpc>
              <a:spcBef>
                <a:spcPts val="0"/>
              </a:spcBef>
              <a:buNone/>
              <a:defRPr>
                <a:solidFill>
                  <a:schemeClr val="tx1">
                    <a:tint val="75000"/>
                  </a:schemeClr>
                </a:solidFill>
              </a:defRPr>
            </a:lvl1pPr>
            <a:lvl2pPr marL="380970" indent="0" algn="ctr">
              <a:buNone/>
              <a:defRPr>
                <a:solidFill>
                  <a:schemeClr val="tx1">
                    <a:tint val="75000"/>
                  </a:schemeClr>
                </a:solidFill>
              </a:defRPr>
            </a:lvl2pPr>
            <a:lvl3pPr marL="761939" indent="0" algn="ctr">
              <a:buNone/>
              <a:defRPr>
                <a:solidFill>
                  <a:schemeClr val="tx1">
                    <a:tint val="75000"/>
                  </a:schemeClr>
                </a:solidFill>
              </a:defRPr>
            </a:lvl3pPr>
            <a:lvl4pPr marL="1142908" indent="0" algn="ctr">
              <a:buNone/>
              <a:defRPr>
                <a:solidFill>
                  <a:schemeClr val="tx1">
                    <a:tint val="75000"/>
                  </a:schemeClr>
                </a:solidFill>
              </a:defRPr>
            </a:lvl4pPr>
            <a:lvl5pPr marL="1523878" indent="0" algn="ctr">
              <a:buNone/>
              <a:defRPr>
                <a:solidFill>
                  <a:schemeClr val="tx1">
                    <a:tint val="75000"/>
                  </a:schemeClr>
                </a:solidFill>
              </a:defRPr>
            </a:lvl5pPr>
            <a:lvl6pPr marL="1904848" indent="0" algn="ctr">
              <a:buNone/>
              <a:defRPr>
                <a:solidFill>
                  <a:schemeClr val="tx1">
                    <a:tint val="75000"/>
                  </a:schemeClr>
                </a:solidFill>
              </a:defRPr>
            </a:lvl6pPr>
            <a:lvl7pPr marL="2285817" indent="0" algn="ctr">
              <a:buNone/>
              <a:defRPr>
                <a:solidFill>
                  <a:schemeClr val="tx1">
                    <a:tint val="75000"/>
                  </a:schemeClr>
                </a:solidFill>
              </a:defRPr>
            </a:lvl7pPr>
            <a:lvl8pPr marL="2666787" indent="0" algn="ctr">
              <a:buNone/>
              <a:defRPr>
                <a:solidFill>
                  <a:schemeClr val="tx1">
                    <a:tint val="75000"/>
                  </a:schemeClr>
                </a:solidFill>
              </a:defRPr>
            </a:lvl8pPr>
            <a:lvl9pPr marL="3047756"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176294"/>
            <a:ext cx="8382000" cy="1833835"/>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3" y="5199073"/>
            <a:ext cx="9144001" cy="515938"/>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954570" y="541504"/>
            <a:ext cx="6457856" cy="1269578"/>
          </a:xfrm>
        </p:spPr>
        <p:txBody>
          <a:bodyPr anchor="ctr" anchorCtr="0">
            <a:noAutofit/>
          </a:bodyPr>
          <a:lstStyle>
            <a:lvl1pPr>
              <a:lnSpc>
                <a:spcPct val="90000"/>
              </a:lnSpc>
              <a:defRPr sz="4500" i="1">
                <a:gradFill flip="none" rotWithShape="1">
                  <a:gsLst>
                    <a:gs pos="0">
                      <a:srgbClr val="FFFFB9"/>
                    </a:gs>
                    <a:gs pos="100000">
                      <a:schemeClr val="accent1">
                        <a:lumMod val="60000"/>
                        <a:lumOff val="40000"/>
                      </a:schemeClr>
                    </a:gs>
                  </a:gsLst>
                  <a:lin ang="5400000" scaled="0"/>
                  <a:tileRect/>
                </a:gra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052463" y="3871355"/>
            <a:ext cx="5574278" cy="384721"/>
          </a:xfrm>
        </p:spPr>
        <p:txBody>
          <a:bodyPr>
            <a:noAutofit/>
          </a:bodyPr>
          <a:lstStyle>
            <a:lvl1pPr marL="0" indent="0" algn="l">
              <a:lnSpc>
                <a:spcPct val="90000"/>
              </a:lnSpc>
              <a:spcBef>
                <a:spcPts val="0"/>
              </a:spcBef>
              <a:buNone/>
              <a:defRPr>
                <a:solidFill>
                  <a:schemeClr val="tx1">
                    <a:tint val="75000"/>
                  </a:schemeClr>
                </a:solidFill>
                <a:effectLst>
                  <a:outerShdw blurRad="38100" dist="38100" dir="2700000" algn="tl">
                    <a:srgbClr val="000000">
                      <a:alpha val="43137"/>
                    </a:srgbClr>
                  </a:outerShdw>
                </a:effectLst>
              </a:defRPr>
            </a:lvl1pPr>
            <a:lvl2pPr marL="380970" indent="0" algn="ctr">
              <a:buNone/>
              <a:defRPr>
                <a:solidFill>
                  <a:schemeClr val="tx1">
                    <a:tint val="75000"/>
                  </a:schemeClr>
                </a:solidFill>
              </a:defRPr>
            </a:lvl2pPr>
            <a:lvl3pPr marL="761939" indent="0" algn="ctr">
              <a:buNone/>
              <a:defRPr>
                <a:solidFill>
                  <a:schemeClr val="tx1">
                    <a:tint val="75000"/>
                  </a:schemeClr>
                </a:solidFill>
              </a:defRPr>
            </a:lvl3pPr>
            <a:lvl4pPr marL="1142908" indent="0" algn="ctr">
              <a:buNone/>
              <a:defRPr>
                <a:solidFill>
                  <a:schemeClr val="tx1">
                    <a:tint val="75000"/>
                  </a:schemeClr>
                </a:solidFill>
              </a:defRPr>
            </a:lvl4pPr>
            <a:lvl5pPr marL="1523878" indent="0" algn="ctr">
              <a:buNone/>
              <a:defRPr>
                <a:solidFill>
                  <a:schemeClr val="tx1">
                    <a:tint val="75000"/>
                  </a:schemeClr>
                </a:solidFill>
              </a:defRPr>
            </a:lvl5pPr>
            <a:lvl6pPr marL="1904848" indent="0" algn="ctr">
              <a:buNone/>
              <a:defRPr>
                <a:solidFill>
                  <a:schemeClr val="tx1">
                    <a:tint val="75000"/>
                  </a:schemeClr>
                </a:solidFill>
              </a:defRPr>
            </a:lvl6pPr>
            <a:lvl7pPr marL="2285817" indent="0" algn="ctr">
              <a:buNone/>
              <a:defRPr>
                <a:solidFill>
                  <a:schemeClr val="tx1">
                    <a:tint val="75000"/>
                  </a:schemeClr>
                </a:solidFill>
              </a:defRPr>
            </a:lvl7pPr>
            <a:lvl8pPr marL="2666787" indent="0" algn="ctr">
              <a:buNone/>
              <a:defRPr>
                <a:solidFill>
                  <a:schemeClr val="tx1">
                    <a:tint val="75000"/>
                  </a:schemeClr>
                </a:solidFill>
              </a:defRPr>
            </a:lvl8pPr>
            <a:lvl9pPr marL="3047756"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986685" y="1963208"/>
            <a:ext cx="7425481" cy="1154162"/>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0" u="none" strike="noStrike" kern="1200" cap="none" spc="-535"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reflection blurRad="6350" stA="55000" endA="300" endPos="45500" dir="5400000" sy="-100000" algn="bl" rotWithShape="0"/>
                </a:effectLst>
                <a:uLnTx/>
                <a:uFillTx/>
                <a:latin typeface="+mn-lt"/>
                <a:ea typeface="+mn-ea"/>
                <a:cs typeface="+mn-cs"/>
              </a:defRPr>
            </a:lvl1pPr>
          </a:lstStyle>
          <a:p>
            <a:pPr lvl="0"/>
            <a:r>
              <a:rPr lang="en-US" dirty="0"/>
              <a:t>click to…</a:t>
            </a:r>
          </a:p>
        </p:txBody>
      </p:sp>
      <p:grpSp>
        <p:nvGrpSpPr>
          <p:cNvPr id="4" name="Group 12"/>
          <p:cNvGrpSpPr/>
          <p:nvPr userDrawn="1"/>
        </p:nvGrpSpPr>
        <p:grpSpPr>
          <a:xfrm>
            <a:off x="-1" y="5270500"/>
            <a:ext cx="9144001" cy="444500"/>
            <a:chOff x="-1" y="6324600"/>
            <a:chExt cx="12188826" cy="533400"/>
          </a:xfrm>
        </p:grpSpPr>
        <p:sp>
          <p:nvSpPr>
            <p:cNvPr id="9" name="Rectangle 8"/>
            <p:cNvSpPr/>
            <p:nvPr userDrawn="1"/>
          </p:nvSpPr>
          <p:spPr bwMode="auto">
            <a:xfrm>
              <a:off x="6856412" y="6324600"/>
              <a:ext cx="5332413" cy="533400"/>
            </a:xfrm>
            <a:prstGeom prst="rect">
              <a:avLst/>
            </a:prstGeom>
            <a:gradFill flip="none" rotWithShape="1">
              <a:gsLst>
                <a:gs pos="100000">
                  <a:schemeClr val="tx1"/>
                </a:gs>
                <a:gs pos="0">
                  <a:schemeClr val="lt1">
                    <a:shade val="67500"/>
                    <a:satMod val="115000"/>
                    <a:alpha val="0"/>
                  </a:schemeClr>
                </a:gs>
              </a:gsLst>
              <a:lin ang="0" scaled="1"/>
              <a:tileRect/>
            </a:gra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761719" fontAlgn="base">
                <a:spcBef>
                  <a:spcPct val="0"/>
                </a:spcBef>
                <a:spcAft>
                  <a:spcPct val="0"/>
                </a:spcAft>
              </a:pPr>
              <a:endParaRPr lang="en-US" sz="1917" dirty="0">
                <a:solidFill>
                  <a:srgbClr val="FFFFFF"/>
                </a:solidFill>
                <a:effectLst>
                  <a:outerShdw blurRad="38100" dist="38100" dir="2700000" algn="tl">
                    <a:srgbClr val="000000">
                      <a:alpha val="43137"/>
                    </a:srgbClr>
                  </a:outerShdw>
                </a:effectLst>
                <a:latin typeface="+mj-lt"/>
              </a:endParaRPr>
            </a:p>
          </p:txBody>
        </p:sp>
        <p:pic>
          <p:nvPicPr>
            <p:cNvPr id="10" name="Picture 9" descr="white-bar.png"/>
            <p:cNvPicPr>
              <a:picLocks noChangeAspect="1"/>
            </p:cNvPicPr>
            <p:nvPr userDrawn="1"/>
          </p:nvPicPr>
          <p:blipFill>
            <a:blip r:embed="rId2" cstate="print"/>
            <a:stretch>
              <a:fillRect/>
            </a:stretch>
          </p:blipFill>
          <p:spPr>
            <a:xfrm flipH="1">
              <a:off x="-1" y="6324600"/>
              <a:ext cx="12188825" cy="533400"/>
            </a:xfrm>
            <a:prstGeom prst="rect">
              <a:avLst/>
            </a:prstGeom>
          </p:spPr>
        </p:pic>
      </p:gr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176293"/>
            <a:ext cx="8382000" cy="1842385"/>
          </a:xfrm>
        </p:spPr>
        <p:txBody>
          <a:bodyPr/>
          <a:lstStyle>
            <a:lvl1pPr>
              <a:lnSpc>
                <a:spcPct val="90000"/>
              </a:lnSpc>
              <a:buFontTx/>
              <a:buBlip>
                <a:blip r:embed="rId2"/>
              </a:buBlip>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177396"/>
            <a:ext cx="8382000" cy="1842385"/>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1" y="1176295"/>
            <a:ext cx="4114800" cy="1451679"/>
          </a:xfrm>
        </p:spPr>
        <p:txBody>
          <a:bodyPr/>
          <a:lstStyle>
            <a:lvl1pPr marL="283302" indent="-283302">
              <a:lnSpc>
                <a:spcPct val="90000"/>
              </a:lnSpc>
              <a:defRPr sz="2333"/>
            </a:lvl1pPr>
            <a:lvl2pPr marL="561093" indent="-271176">
              <a:lnSpc>
                <a:spcPct val="90000"/>
              </a:lnSpc>
              <a:defRPr sz="2000"/>
            </a:lvl2pPr>
            <a:lvl3pPr marL="794789" indent="-240310">
              <a:lnSpc>
                <a:spcPct val="90000"/>
              </a:lnSpc>
              <a:defRPr sz="1667"/>
            </a:lvl3pPr>
            <a:lvl4pPr marL="1022974" indent="-228185">
              <a:lnSpc>
                <a:spcPct val="90000"/>
              </a:lnSpc>
              <a:defRPr sz="1500"/>
            </a:lvl4pPr>
            <a:lvl5pPr marL="1263284" indent="-233696">
              <a:lnSpc>
                <a:spcPct val="90000"/>
              </a:lnSpc>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76295"/>
            <a:ext cx="4114800" cy="1451679"/>
          </a:xfrm>
        </p:spPr>
        <p:txBody>
          <a:bodyPr/>
          <a:lstStyle>
            <a:lvl1pPr marL="289917" indent="-289917">
              <a:lnSpc>
                <a:spcPct val="90000"/>
              </a:lnSpc>
              <a:defRPr sz="2333"/>
            </a:lvl1pPr>
            <a:lvl2pPr marL="561093" indent="-283302">
              <a:lnSpc>
                <a:spcPct val="90000"/>
              </a:lnSpc>
              <a:defRPr sz="2000"/>
            </a:lvl2pPr>
            <a:lvl3pPr marL="801403" indent="-252437">
              <a:lnSpc>
                <a:spcPct val="90000"/>
              </a:lnSpc>
              <a:defRPr sz="1667"/>
            </a:lvl3pPr>
            <a:lvl4pPr marL="1022974" indent="-221571">
              <a:lnSpc>
                <a:spcPct val="90000"/>
              </a:lnSpc>
              <a:defRPr sz="1500"/>
            </a:lvl4pPr>
            <a:lvl5pPr marL="1263284" indent="-228185">
              <a:lnSpc>
                <a:spcPct val="90000"/>
              </a:lnSpc>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1" y="1176304"/>
            <a:ext cx="4114800" cy="288541"/>
          </a:xfrm>
        </p:spPr>
        <p:txBody>
          <a:bodyPr anchor="b"/>
          <a:lstStyle>
            <a:lvl1pPr marL="0" indent="0">
              <a:lnSpc>
                <a:spcPct val="90000"/>
              </a:lnSpc>
              <a:spcBef>
                <a:spcPts val="0"/>
              </a:spcBef>
              <a:buNone/>
              <a:defRPr sz="2083" b="1"/>
            </a:lvl1pPr>
            <a:lvl2pPr marL="380970" indent="0">
              <a:buNone/>
              <a:defRPr sz="1667" b="1"/>
            </a:lvl2pPr>
            <a:lvl3pPr marL="761939" indent="0">
              <a:buNone/>
              <a:defRPr sz="1500" b="1"/>
            </a:lvl3pPr>
            <a:lvl4pPr marL="1142908" indent="0">
              <a:buNone/>
              <a:defRPr sz="1333" b="1"/>
            </a:lvl4pPr>
            <a:lvl5pPr marL="1523878" indent="0">
              <a:buNone/>
              <a:defRPr sz="1333" b="1"/>
            </a:lvl5pPr>
            <a:lvl6pPr marL="1904848" indent="0">
              <a:buNone/>
              <a:defRPr sz="1333" b="1"/>
            </a:lvl6pPr>
            <a:lvl7pPr marL="2285817" indent="0">
              <a:buNone/>
              <a:defRPr sz="1333" b="1"/>
            </a:lvl7pPr>
            <a:lvl8pPr marL="2666787" indent="0">
              <a:buNone/>
              <a:defRPr sz="1333" b="1"/>
            </a:lvl8pPr>
            <a:lvl9pPr marL="3047756" indent="0">
              <a:buNone/>
              <a:defRPr sz="1333" b="1"/>
            </a:lvl9pPr>
          </a:lstStyle>
          <a:p>
            <a:pPr lvl="0"/>
            <a:r>
              <a:rPr lang="en-US"/>
              <a:t>Click to edit Master text styles</a:t>
            </a:r>
          </a:p>
        </p:txBody>
      </p:sp>
      <p:sp>
        <p:nvSpPr>
          <p:cNvPr id="4" name="Content Placeholder 3"/>
          <p:cNvSpPr>
            <a:spLocks noGrp="1"/>
          </p:cNvSpPr>
          <p:nvPr>
            <p:ph sz="half" idx="2"/>
          </p:nvPr>
        </p:nvSpPr>
        <p:spPr>
          <a:xfrm>
            <a:off x="381001" y="1812396"/>
            <a:ext cx="4114800" cy="1281120"/>
          </a:xfrm>
        </p:spPr>
        <p:txBody>
          <a:bodyPr/>
          <a:lstStyle>
            <a:lvl1pPr marL="234799" indent="-234799">
              <a:defRPr sz="1917"/>
            </a:lvl1pPr>
            <a:lvl2pPr marL="468496" indent="-221571">
              <a:defRPr sz="1667"/>
            </a:lvl2pPr>
            <a:lvl3pPr marL="677941" indent="-202831">
              <a:defRPr sz="1500"/>
            </a:lvl3pPr>
            <a:lvl4pPr marL="875260" indent="-190706">
              <a:defRPr sz="1417"/>
            </a:lvl4pPr>
            <a:lvl5pPr marL="1065966" indent="-171966">
              <a:defRPr sz="1417"/>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7" y="1176304"/>
            <a:ext cx="4117019" cy="288541"/>
          </a:xfrm>
        </p:spPr>
        <p:txBody>
          <a:bodyPr anchor="b"/>
          <a:lstStyle>
            <a:lvl1pPr marL="0" indent="0">
              <a:lnSpc>
                <a:spcPct val="90000"/>
              </a:lnSpc>
              <a:spcBef>
                <a:spcPts val="0"/>
              </a:spcBef>
              <a:buNone/>
              <a:defRPr sz="2083" b="1"/>
            </a:lvl1pPr>
            <a:lvl2pPr marL="380970" indent="0">
              <a:buNone/>
              <a:defRPr sz="1667" b="1"/>
            </a:lvl2pPr>
            <a:lvl3pPr marL="761939" indent="0">
              <a:buNone/>
              <a:defRPr sz="1500" b="1"/>
            </a:lvl3pPr>
            <a:lvl4pPr marL="1142908" indent="0">
              <a:buNone/>
              <a:defRPr sz="1333" b="1"/>
            </a:lvl4pPr>
            <a:lvl5pPr marL="1523878" indent="0">
              <a:buNone/>
              <a:defRPr sz="1333" b="1"/>
            </a:lvl5pPr>
            <a:lvl6pPr marL="1904848" indent="0">
              <a:buNone/>
              <a:defRPr sz="1333" b="1"/>
            </a:lvl6pPr>
            <a:lvl7pPr marL="2285817" indent="0">
              <a:buNone/>
              <a:defRPr sz="1333" b="1"/>
            </a:lvl7pPr>
            <a:lvl8pPr marL="2666787" indent="0">
              <a:buNone/>
              <a:defRPr sz="1333" b="1"/>
            </a:lvl8pPr>
            <a:lvl9pPr marL="3047756" indent="0">
              <a:buNone/>
              <a:defRPr sz="1333" b="1"/>
            </a:lvl9pPr>
          </a:lstStyle>
          <a:p>
            <a:pPr lvl="0"/>
            <a:r>
              <a:rPr lang="en-US"/>
              <a:t>Click to edit Master text styles</a:t>
            </a:r>
          </a:p>
        </p:txBody>
      </p:sp>
      <p:sp>
        <p:nvSpPr>
          <p:cNvPr id="6" name="Content Placeholder 5"/>
          <p:cNvSpPr>
            <a:spLocks noGrp="1"/>
          </p:cNvSpPr>
          <p:nvPr>
            <p:ph sz="quarter" idx="4"/>
          </p:nvPr>
        </p:nvSpPr>
        <p:spPr>
          <a:xfrm>
            <a:off x="4645026" y="1812396"/>
            <a:ext cx="4117974" cy="1281120"/>
          </a:xfrm>
        </p:spPr>
        <p:txBody>
          <a:bodyPr/>
          <a:lstStyle>
            <a:lvl1pPr marL="246924" indent="-246924">
              <a:defRPr sz="1917"/>
            </a:lvl1pPr>
            <a:lvl2pPr marL="475110" indent="-228185">
              <a:defRPr sz="1667"/>
            </a:lvl2pPr>
            <a:lvl3pPr marL="684555" indent="-203934">
              <a:defRPr sz="1500"/>
            </a:lvl3pPr>
            <a:lvl4pPr marL="875260" indent="-197320">
              <a:defRPr sz="1417"/>
            </a:lvl4pPr>
            <a:lvl5pPr marL="1065966" indent="-184092">
              <a:defRPr sz="1417"/>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176294"/>
            <a:ext cx="8382000" cy="1833835"/>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bright="-16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053" y="190505"/>
            <a:ext cx="8375947" cy="623248"/>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7053" y="1184017"/>
            <a:ext cx="8375947" cy="177335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p:transition>
  <p:txStyles>
    <p:titleStyle>
      <a:lvl1pPr algn="l" defTabSz="761939" rtl="0" eaLnBrk="1" latinLnBrk="0" hangingPunct="1">
        <a:lnSpc>
          <a:spcPct val="90000"/>
        </a:lnSpc>
        <a:spcBef>
          <a:spcPct val="0"/>
        </a:spcBef>
        <a:buNone/>
        <a:defRPr kumimoji="0" lang="en-US" sz="4500" b="0" i="0" u="none" strike="noStrike" kern="1200" cap="none" spc="-125" normalizeH="0" baseline="0" noProof="0" dirty="0">
          <a:ln w="11430"/>
          <a:gradFill flip="none" rotWithShape="1">
            <a:gsLst>
              <a:gs pos="0">
                <a:srgbClr val="FFFFB9"/>
              </a:gs>
              <a:gs pos="100000">
                <a:schemeClr val="accent1">
                  <a:lumMod val="60000"/>
                  <a:lumOff val="40000"/>
                </a:schemeClr>
              </a:gs>
            </a:gsLst>
            <a:lin ang="5400000" scaled="0"/>
            <a:tileRect/>
          </a:gradFill>
          <a:effectLst>
            <a:outerShdw blurRad="50800" dist="38100" dir="2700000" algn="tl" rotWithShape="0">
              <a:prstClr val="black">
                <a:alpha val="40000"/>
              </a:prstClr>
            </a:outerShdw>
          </a:effectLst>
          <a:uLnTx/>
          <a:uFillTx/>
          <a:latin typeface="+mj-lt"/>
          <a:ea typeface="+mn-ea"/>
          <a:cs typeface="+mn-cs"/>
        </a:defRPr>
      </a:lvl1pPr>
    </p:titleStyle>
    <p:bodyStyle>
      <a:lvl1pPr marL="330716" indent="-330716" algn="l" defTabSz="761939" rtl="0" eaLnBrk="1" latinLnBrk="0" hangingPunct="1">
        <a:lnSpc>
          <a:spcPct val="90000"/>
        </a:lnSpc>
        <a:spcBef>
          <a:spcPct val="20000"/>
        </a:spcBef>
        <a:buFontTx/>
        <a:buBlip>
          <a:blip r:embed="rId13"/>
        </a:buBlip>
        <a:defRPr sz="2667" kern="1200">
          <a:solidFill>
            <a:schemeClr val="tx1"/>
          </a:solidFill>
          <a:effectLst>
            <a:outerShdw blurRad="63500" dist="38100" dir="2700000" algn="tl" rotWithShape="0">
              <a:prstClr val="black">
                <a:alpha val="20000"/>
              </a:prstClr>
            </a:outerShdw>
          </a:effectLst>
          <a:latin typeface="+mn-lt"/>
          <a:ea typeface="+mn-ea"/>
          <a:cs typeface="+mn-cs"/>
        </a:defRPr>
      </a:lvl1pPr>
      <a:lvl2pPr marL="761970" indent="-330716" algn="l" defTabSz="761939" rtl="0" eaLnBrk="1" latinLnBrk="0" hangingPunct="1">
        <a:lnSpc>
          <a:spcPct val="90000"/>
        </a:lnSpc>
        <a:spcBef>
          <a:spcPct val="20000"/>
        </a:spcBef>
        <a:buSzPct val="85000"/>
        <a:buFontTx/>
        <a:buBlip>
          <a:blip r:embed="rId14"/>
        </a:buBlip>
        <a:defRPr sz="2333" kern="1200">
          <a:solidFill>
            <a:schemeClr val="tx1"/>
          </a:solidFill>
          <a:effectLst>
            <a:outerShdw blurRad="63500" dist="38100" dir="2700000" algn="tl" rotWithShape="0">
              <a:prstClr val="black">
                <a:alpha val="20000"/>
              </a:prstClr>
            </a:outerShdw>
          </a:effectLst>
          <a:latin typeface="+mn-lt"/>
          <a:ea typeface="+mn-ea"/>
          <a:cs typeface="+mn-cs"/>
        </a:defRPr>
      </a:lvl2pPr>
      <a:lvl3pPr marL="1049031" indent="-287062" algn="l" defTabSz="761939" rtl="0" eaLnBrk="1" latinLnBrk="0" hangingPunct="1">
        <a:lnSpc>
          <a:spcPct val="90000"/>
        </a:lnSpc>
        <a:spcBef>
          <a:spcPct val="20000"/>
        </a:spcBef>
        <a:buSzPct val="85000"/>
        <a:buFontTx/>
        <a:buBlip>
          <a:blip r:embed="rId14"/>
        </a:buBlip>
        <a:defRPr sz="2000" kern="1200">
          <a:solidFill>
            <a:schemeClr val="tx1"/>
          </a:solidFill>
          <a:effectLst>
            <a:outerShdw blurRad="63500" dist="38100" dir="2700000" algn="tl" rotWithShape="0">
              <a:prstClr val="black">
                <a:alpha val="20000"/>
              </a:prstClr>
            </a:outerShdw>
          </a:effectLst>
          <a:latin typeface="+mn-lt"/>
          <a:ea typeface="+mn-ea"/>
          <a:cs typeface="+mn-cs"/>
        </a:defRPr>
      </a:lvl3pPr>
      <a:lvl4pPr marL="1337416" indent="-288384" algn="l" defTabSz="761939" rtl="0" eaLnBrk="1" latinLnBrk="0" hangingPunct="1">
        <a:lnSpc>
          <a:spcPct val="90000"/>
        </a:lnSpc>
        <a:spcBef>
          <a:spcPct val="20000"/>
        </a:spcBef>
        <a:buSzPct val="85000"/>
        <a:buFontTx/>
        <a:buBlip>
          <a:blip r:embed="rId14"/>
        </a:buBlip>
        <a:defRPr sz="2000" kern="1200">
          <a:solidFill>
            <a:schemeClr val="tx1"/>
          </a:solidFill>
          <a:effectLst>
            <a:outerShdw blurRad="63500" dist="38100" dir="2700000" algn="tl" rotWithShape="0">
              <a:prstClr val="black">
                <a:alpha val="20000"/>
              </a:prstClr>
            </a:outerShdw>
          </a:effectLst>
          <a:latin typeface="+mn-lt"/>
          <a:ea typeface="+mn-ea"/>
          <a:cs typeface="+mn-cs"/>
        </a:defRPr>
      </a:lvl4pPr>
      <a:lvl5pPr marL="1617863" indent="-280447" algn="l" defTabSz="761939" rtl="0" eaLnBrk="1" latinLnBrk="0" hangingPunct="1">
        <a:lnSpc>
          <a:spcPct val="90000"/>
        </a:lnSpc>
        <a:spcBef>
          <a:spcPct val="20000"/>
        </a:spcBef>
        <a:buSzPct val="85000"/>
        <a:buFontTx/>
        <a:buBlip>
          <a:blip r:embed="rId14"/>
        </a:buBlip>
        <a:defRPr sz="2000" kern="1200">
          <a:solidFill>
            <a:schemeClr val="tx1"/>
          </a:solidFill>
          <a:effectLst>
            <a:outerShdw blurRad="63500" dist="38100" dir="2700000" algn="tl" rotWithShape="0">
              <a:prstClr val="black">
                <a:alpha val="20000"/>
              </a:prstClr>
            </a:outerShdw>
          </a:effectLst>
          <a:latin typeface="+mn-lt"/>
          <a:ea typeface="+mn-ea"/>
          <a:cs typeface="+mn-cs"/>
        </a:defRPr>
      </a:lvl5pPr>
      <a:lvl6pPr marL="2095332" indent="-190485" algn="l" defTabSz="761939"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302" indent="-190485" algn="l" defTabSz="761939"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272" indent="-190485" algn="l" defTabSz="761939"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241" indent="-190485" algn="l" defTabSz="761939"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n-US"/>
      </a:defPPr>
      <a:lvl1pPr marL="0" algn="l" defTabSz="761939" rtl="0" eaLnBrk="1" latinLnBrk="0" hangingPunct="1">
        <a:defRPr sz="1500" kern="1200">
          <a:solidFill>
            <a:schemeClr val="tx1"/>
          </a:solidFill>
          <a:latin typeface="+mn-lt"/>
          <a:ea typeface="+mn-ea"/>
          <a:cs typeface="+mn-cs"/>
        </a:defRPr>
      </a:lvl1pPr>
      <a:lvl2pPr marL="380970" algn="l" defTabSz="761939" rtl="0" eaLnBrk="1" latinLnBrk="0" hangingPunct="1">
        <a:defRPr sz="1500" kern="1200">
          <a:solidFill>
            <a:schemeClr val="tx1"/>
          </a:solidFill>
          <a:latin typeface="+mn-lt"/>
          <a:ea typeface="+mn-ea"/>
          <a:cs typeface="+mn-cs"/>
        </a:defRPr>
      </a:lvl2pPr>
      <a:lvl3pPr marL="761939" algn="l" defTabSz="761939" rtl="0" eaLnBrk="1" latinLnBrk="0" hangingPunct="1">
        <a:defRPr sz="1500" kern="1200">
          <a:solidFill>
            <a:schemeClr val="tx1"/>
          </a:solidFill>
          <a:latin typeface="+mn-lt"/>
          <a:ea typeface="+mn-ea"/>
          <a:cs typeface="+mn-cs"/>
        </a:defRPr>
      </a:lvl3pPr>
      <a:lvl4pPr marL="1142908" algn="l" defTabSz="761939" rtl="0" eaLnBrk="1" latinLnBrk="0" hangingPunct="1">
        <a:defRPr sz="1500" kern="1200">
          <a:solidFill>
            <a:schemeClr val="tx1"/>
          </a:solidFill>
          <a:latin typeface="+mn-lt"/>
          <a:ea typeface="+mn-ea"/>
          <a:cs typeface="+mn-cs"/>
        </a:defRPr>
      </a:lvl4pPr>
      <a:lvl5pPr marL="1523878" algn="l" defTabSz="761939" rtl="0" eaLnBrk="1" latinLnBrk="0" hangingPunct="1">
        <a:defRPr sz="1500" kern="1200">
          <a:solidFill>
            <a:schemeClr val="tx1"/>
          </a:solidFill>
          <a:latin typeface="+mn-lt"/>
          <a:ea typeface="+mn-ea"/>
          <a:cs typeface="+mn-cs"/>
        </a:defRPr>
      </a:lvl5pPr>
      <a:lvl6pPr marL="1904848" algn="l" defTabSz="761939" rtl="0" eaLnBrk="1" latinLnBrk="0" hangingPunct="1">
        <a:defRPr sz="1500" kern="1200">
          <a:solidFill>
            <a:schemeClr val="tx1"/>
          </a:solidFill>
          <a:latin typeface="+mn-lt"/>
          <a:ea typeface="+mn-ea"/>
          <a:cs typeface="+mn-cs"/>
        </a:defRPr>
      </a:lvl6pPr>
      <a:lvl7pPr marL="2285817" algn="l" defTabSz="761939" rtl="0" eaLnBrk="1" latinLnBrk="0" hangingPunct="1">
        <a:defRPr sz="1500" kern="1200">
          <a:solidFill>
            <a:schemeClr val="tx1"/>
          </a:solidFill>
          <a:latin typeface="+mn-lt"/>
          <a:ea typeface="+mn-ea"/>
          <a:cs typeface="+mn-cs"/>
        </a:defRPr>
      </a:lvl7pPr>
      <a:lvl8pPr marL="2666787" algn="l" defTabSz="761939" rtl="0" eaLnBrk="1" latinLnBrk="0" hangingPunct="1">
        <a:defRPr sz="1500" kern="1200">
          <a:solidFill>
            <a:schemeClr val="tx1"/>
          </a:solidFill>
          <a:latin typeface="+mn-lt"/>
          <a:ea typeface="+mn-ea"/>
          <a:cs typeface="+mn-cs"/>
        </a:defRPr>
      </a:lvl8pPr>
      <a:lvl9pPr marL="3047756" algn="l" defTabSz="761939"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stSheep.jpg"/>
          <p:cNvPicPr>
            <a:picLocks noChangeAspect="1"/>
          </p:cNvPicPr>
          <p:nvPr/>
        </p:nvPicPr>
        <p:blipFill>
          <a:blip r:embed="rId2" cstate="print"/>
          <a:stretch>
            <a:fillRect/>
          </a:stretch>
        </p:blipFill>
        <p:spPr>
          <a:xfrm>
            <a:off x="6400800" y="3695700"/>
            <a:ext cx="2440782" cy="1829593"/>
          </a:xfrm>
          <a:prstGeom prst="rect">
            <a:avLst/>
          </a:prstGeom>
          <a:effectLst>
            <a:outerShdw blurRad="50800" dist="38100" dir="2700000" sx="102000" sy="102000" algn="t" rotWithShape="0">
              <a:prstClr val="black">
                <a:alpha val="40000"/>
              </a:prstClr>
            </a:outerShdw>
          </a:effectLst>
        </p:spPr>
      </p:pic>
      <p:sp>
        <p:nvSpPr>
          <p:cNvPr id="4" name="Text Placeholder 3"/>
          <p:cNvSpPr>
            <a:spLocks noGrp="1"/>
          </p:cNvSpPr>
          <p:nvPr>
            <p:ph type="body" sz="quarter" idx="10"/>
          </p:nvPr>
        </p:nvSpPr>
        <p:spPr>
          <a:xfrm>
            <a:off x="762001" y="254000"/>
            <a:ext cx="7747000" cy="1154162"/>
          </a:xfrm>
        </p:spPr>
        <p:txBody>
          <a:bodyPr/>
          <a:lstStyle/>
          <a:p>
            <a:r>
              <a:rPr lang="en-US" sz="7333" kern="0" spc="-167" dirty="0"/>
              <a:t>Matthew 18:12-14</a:t>
            </a:r>
          </a:p>
        </p:txBody>
      </p:sp>
      <p:sp>
        <p:nvSpPr>
          <p:cNvPr id="7" name="TextBox 6"/>
          <p:cNvSpPr txBox="1"/>
          <p:nvPr/>
        </p:nvSpPr>
        <p:spPr>
          <a:xfrm>
            <a:off x="889000" y="1460500"/>
            <a:ext cx="7620000" cy="3669659"/>
          </a:xfrm>
          <a:prstGeom prst="rect">
            <a:avLst/>
          </a:prstGeom>
          <a:noFill/>
        </p:spPr>
        <p:txBody>
          <a:bodyPr wrap="square" rtlCol="0">
            <a:spAutoFit/>
          </a:bodyPr>
          <a:lstStyle/>
          <a:p>
            <a:r>
              <a:rPr lang="en-US" sz="2583" b="1" dirty="0">
                <a:ln w="18415" cmpd="sng">
                  <a:solidFill>
                    <a:srgbClr val="FFFFFF"/>
                  </a:solidFill>
                  <a:prstDash val="solid"/>
                </a:ln>
                <a:solidFill>
                  <a:srgbClr val="FFFFFF"/>
                </a:solidFill>
                <a:effectLst>
                  <a:outerShdw blurRad="63500" dir="3600000" algn="tl" rotWithShape="0">
                    <a:srgbClr val="000000">
                      <a:alpha val="70000"/>
                    </a:srgbClr>
                  </a:outerShdw>
                </a:effectLst>
              </a:rPr>
              <a:t>“What do you think? If a man has a hundred sheep, and one of them goes astray, does he not leave the ninety-nine and go to the mountains to seek the one that is straying? And if he should find it, assuredly, I say to you, he rejoices more over that sheep than over the ninety-nine that did not go                                                                                    astray. Even so it is not the will of                                            your Father who is in heaven that                                                 </a:t>
            </a:r>
            <a:r>
              <a:rPr lang="en-US" sz="2583" b="1" spc="-83" dirty="0">
                <a:ln w="18415" cmpd="sng">
                  <a:solidFill>
                    <a:srgbClr val="FFFFFF"/>
                  </a:solidFill>
                  <a:prstDash val="solid"/>
                </a:ln>
                <a:solidFill>
                  <a:srgbClr val="FFFFFF"/>
                </a:solidFill>
                <a:effectLst>
                  <a:outerShdw blurRad="63500" dir="3600000" algn="tl" rotWithShape="0">
                    <a:srgbClr val="000000">
                      <a:alpha val="70000"/>
                    </a:srgbClr>
                  </a:outerShdw>
                </a:effectLst>
              </a:rPr>
              <a:t>one of these little ones should perish.”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501" y="1524000"/>
            <a:ext cx="7747000" cy="698500"/>
          </a:xfrm>
        </p:spPr>
        <p:txBody>
          <a:bodyPr anchor="t"/>
          <a:lstStyle/>
          <a:p>
            <a:r>
              <a:rPr lang="en-US" b="1" i="0" dirty="0"/>
              <a:t>II. Considering the Teaching.</a:t>
            </a:r>
            <a:br>
              <a:rPr lang="en-US" b="1" i="0" dirty="0"/>
            </a:br>
            <a:endParaRPr lang="en-US" b="1" i="0" dirty="0"/>
          </a:p>
        </p:txBody>
      </p:sp>
      <p:sp>
        <p:nvSpPr>
          <p:cNvPr id="4" name="Text Placeholder 3"/>
          <p:cNvSpPr>
            <a:spLocks noGrp="1"/>
          </p:cNvSpPr>
          <p:nvPr>
            <p:ph type="body" sz="quarter" idx="10"/>
          </p:nvPr>
        </p:nvSpPr>
        <p:spPr>
          <a:xfrm>
            <a:off x="762001" y="254000"/>
            <a:ext cx="7747000" cy="1154162"/>
          </a:xfrm>
        </p:spPr>
        <p:txBody>
          <a:bodyPr/>
          <a:lstStyle/>
          <a:p>
            <a:r>
              <a:rPr lang="en-US" sz="7333" spc="-67" dirty="0"/>
              <a:t>Church Discipline</a:t>
            </a:r>
          </a:p>
        </p:txBody>
      </p:sp>
      <p:sp>
        <p:nvSpPr>
          <p:cNvPr id="7" name="TextBox 6"/>
          <p:cNvSpPr txBox="1"/>
          <p:nvPr/>
        </p:nvSpPr>
        <p:spPr>
          <a:xfrm>
            <a:off x="457200" y="2222501"/>
            <a:ext cx="8534400" cy="2862322"/>
          </a:xfrm>
          <a:prstGeom prst="rect">
            <a:avLst/>
          </a:prstGeom>
          <a:noFill/>
        </p:spPr>
        <p:txBody>
          <a:bodyPr wrap="square" rtlCol="0">
            <a:spAutoFit/>
          </a:bodyPr>
          <a:lstStyle/>
          <a:p>
            <a:pPr algn="ct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What Does it Involve?</a:t>
            </a:r>
          </a:p>
          <a:p>
            <a:pPr marL="386276" indent="-386276" algn="ctr">
              <a:buFont typeface="+mj-lt"/>
              <a:buAutoNum type="arabicPeriod"/>
            </a:pP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Not rudeness, hateful words,                                    or corporal punishment.</a:t>
            </a:r>
          </a:p>
          <a:p>
            <a:pPr algn="ctr">
              <a:buFont typeface="Arial" pitchFamily="34" charset="0"/>
              <a:buChar char="•"/>
            </a:pP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“Do not count him as an enemy” (2 Thess. 3:15).</a:t>
            </a:r>
          </a:p>
          <a:p>
            <a:pPr algn="ctr">
              <a:buFont typeface="Arial" pitchFamily="34" charset="0"/>
              <a:buChar char="•"/>
            </a:pP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Restore “</a:t>
            </a:r>
            <a:r>
              <a:rPr lang="en-US" sz="30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In a spirit of gentleness</a:t>
            </a: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(Gal. 6:1).</a:t>
            </a:r>
          </a:p>
          <a:p>
            <a:pPr algn="ctr">
              <a:buFont typeface="Arial" pitchFamily="34" charset="0"/>
              <a:buChar char="•"/>
            </a:pP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This is not an “Inquisition.”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1000" fill="hold"/>
                                        <p:tgtEl>
                                          <p:spTgt spid="7">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slide(fromBottom)">
                                      <p:cBhvr>
                                        <p:cTn id="21" dur="10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slide(fromBottom)">
                                      <p:cBhvr>
                                        <p:cTn id="26" dur="1000"/>
                                        <p:tgtEl>
                                          <p:spTgt spid="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slide(fromBottom)">
                                      <p:cBhvr>
                                        <p:cTn id="31"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panishInquisition.jpg"/>
          <p:cNvPicPr>
            <a:picLocks noChangeAspect="1"/>
          </p:cNvPicPr>
          <p:nvPr/>
        </p:nvPicPr>
        <p:blipFill>
          <a:blip r:embed="rId2" cstate="print"/>
          <a:srcRect r="17061"/>
          <a:stretch>
            <a:fillRect/>
          </a:stretch>
        </p:blipFill>
        <p:spPr>
          <a:xfrm>
            <a:off x="5651500" y="254000"/>
            <a:ext cx="2794000" cy="5016500"/>
          </a:xfrm>
          <a:prstGeom prst="rect">
            <a:avLst/>
          </a:prstGeom>
          <a:effectLst>
            <a:outerShdw blurRad="50800" dist="38100" dir="8100000" sx="102000" sy="102000" algn="tr" rotWithShape="0">
              <a:prstClr val="black">
                <a:alpha val="40000"/>
              </a:prstClr>
            </a:outerShdw>
          </a:effectLst>
        </p:spPr>
      </p:pic>
      <p:sp>
        <p:nvSpPr>
          <p:cNvPr id="6" name="Title 1"/>
          <p:cNvSpPr>
            <a:spLocks noGrp="1"/>
          </p:cNvSpPr>
          <p:nvPr>
            <p:ph type="ctrTitle"/>
          </p:nvPr>
        </p:nvSpPr>
        <p:spPr>
          <a:xfrm>
            <a:off x="635000" y="254000"/>
            <a:ext cx="7747000" cy="698500"/>
          </a:xfrm>
        </p:spPr>
        <p:txBody>
          <a:bodyPr anchor="t"/>
          <a:lstStyle/>
          <a:p>
            <a:r>
              <a:rPr lang="en-US" b="1" i="0" dirty="0"/>
              <a:t>Spanish Inquisition</a:t>
            </a:r>
          </a:p>
        </p:txBody>
      </p:sp>
      <p:sp>
        <p:nvSpPr>
          <p:cNvPr id="7" name="TextBox 6"/>
          <p:cNvSpPr txBox="1"/>
          <p:nvPr/>
        </p:nvSpPr>
        <p:spPr>
          <a:xfrm>
            <a:off x="698500" y="952500"/>
            <a:ext cx="4318001" cy="4247317"/>
          </a:xfrm>
          <a:prstGeom prst="rect">
            <a:avLst/>
          </a:prstGeom>
          <a:noFill/>
        </p:spPr>
        <p:txBody>
          <a:bodyPr wrap="square" rtlCol="0">
            <a:spAutoFit/>
          </a:bodyPr>
          <a:lstStyle/>
          <a:p>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Religious tribunals conducted by the Spanish crown from 1540-1699  under the authority of the Catholic church. 1294 people were executed, countless others were tortured and compelled to renounce beliefs.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tgtEl>
                                          <p:spTgt spid="7">
                                            <p:txEl>
                                              <p:pRg st="0" end="0"/>
                                            </p:txEl>
                                          </p:spTgt>
                                        </p:tgtEl>
                                      </p:cBhvr>
                                    </p:animEffect>
                                    <p:anim calcmode="lin" valueType="num">
                                      <p:cBhvr>
                                        <p:cTn id="1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501" y="1524000"/>
            <a:ext cx="7747000" cy="698500"/>
          </a:xfrm>
        </p:spPr>
        <p:txBody>
          <a:bodyPr anchor="t"/>
          <a:lstStyle/>
          <a:p>
            <a:r>
              <a:rPr lang="en-US" b="1" i="0" dirty="0"/>
              <a:t>II. Considering the Teaching.</a:t>
            </a:r>
            <a:br>
              <a:rPr lang="en-US" b="1" i="0" dirty="0"/>
            </a:br>
            <a:endParaRPr lang="en-US" b="1" i="0" dirty="0"/>
          </a:p>
        </p:txBody>
      </p:sp>
      <p:sp>
        <p:nvSpPr>
          <p:cNvPr id="4" name="Text Placeholder 3"/>
          <p:cNvSpPr>
            <a:spLocks noGrp="1"/>
          </p:cNvSpPr>
          <p:nvPr>
            <p:ph type="body" sz="quarter" idx="10"/>
          </p:nvPr>
        </p:nvSpPr>
        <p:spPr>
          <a:xfrm>
            <a:off x="762001" y="254000"/>
            <a:ext cx="7747000" cy="1154162"/>
          </a:xfrm>
        </p:spPr>
        <p:txBody>
          <a:bodyPr/>
          <a:lstStyle/>
          <a:p>
            <a:r>
              <a:rPr lang="en-US" sz="7333" spc="-67" dirty="0"/>
              <a:t>Church Discipline</a:t>
            </a:r>
          </a:p>
        </p:txBody>
      </p:sp>
      <p:sp>
        <p:nvSpPr>
          <p:cNvPr id="7" name="TextBox 6"/>
          <p:cNvSpPr txBox="1"/>
          <p:nvPr/>
        </p:nvSpPr>
        <p:spPr>
          <a:xfrm>
            <a:off x="457200" y="2222501"/>
            <a:ext cx="8305800" cy="2862322"/>
          </a:xfrm>
          <a:prstGeom prst="rect">
            <a:avLst/>
          </a:prstGeom>
          <a:noFill/>
        </p:spPr>
        <p:txBody>
          <a:bodyPr wrap="square" rtlCol="0">
            <a:spAutoFit/>
          </a:bodyPr>
          <a:lstStyle/>
          <a:p>
            <a:pPr algn="ct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What Does it Involve?</a:t>
            </a:r>
          </a:p>
          <a:p>
            <a:pPr marL="619100" indent="-619100" algn="ctr">
              <a:buFont typeface="+mj-lt"/>
              <a:buAutoNum type="arabicPeriod" startAt="2"/>
            </a:pP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Withdrawal of social contact.</a:t>
            </a:r>
          </a:p>
          <a:p>
            <a:pPr algn="ctr">
              <a:buFont typeface="Arial" pitchFamily="34" charset="0"/>
              <a:buChar char="•"/>
            </a:pP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0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Like a heathen and tax collector</a:t>
            </a: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(Matt. 18:17).</a:t>
            </a:r>
          </a:p>
          <a:p>
            <a:pPr algn="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“A religious man, who becomes a publican, is to be driven out of the society of religion” </a:t>
            </a:r>
          </a:p>
          <a:p>
            <a:pPr algn="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(Jerusalem Talmud, </a:t>
            </a:r>
            <a:r>
              <a:rPr lang="en-US" sz="3000" b="1" i="1" dirty="0" err="1">
                <a:ln w="18415" cmpd="sng">
                  <a:solidFill>
                    <a:srgbClr val="FFFFFF"/>
                  </a:solidFill>
                  <a:prstDash val="solid"/>
                </a:ln>
                <a:solidFill>
                  <a:srgbClr val="FFFFFF"/>
                </a:solidFill>
                <a:effectLst>
                  <a:outerShdw blurRad="63500" dir="3600000" algn="tl" rotWithShape="0">
                    <a:srgbClr val="000000">
                      <a:alpha val="70000"/>
                    </a:srgbClr>
                  </a:outerShdw>
                </a:effectLst>
              </a:rPr>
              <a:t>Demai</a:t>
            </a: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23.1).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1000" fill="hold"/>
                                        <p:tgtEl>
                                          <p:spTgt spid="7">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slide(fromBottom)">
                                      <p:cBhvr>
                                        <p:cTn id="14" dur="1000"/>
                                        <p:tgtEl>
                                          <p:spTgt spid="7">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slide(fromBottom)">
                                      <p:cBhvr>
                                        <p:cTn id="19" dur="1000"/>
                                        <p:tgtEl>
                                          <p:spTgt spid="7">
                                            <p:txEl>
                                              <p:pRg st="3" end="3"/>
                                            </p:txEl>
                                          </p:spTgt>
                                        </p:tgtEl>
                                      </p:cBhvr>
                                    </p:animEffect>
                                  </p:childTnLst>
                                </p:cTn>
                              </p:par>
                              <p:par>
                                <p:cTn id="20" presetID="12" presetClass="entr" presetSubtype="4" fill="hold" nodeType="with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slide(fromBottom)">
                                      <p:cBhvr>
                                        <p:cTn id="22"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501" y="1524000"/>
            <a:ext cx="7747000" cy="698500"/>
          </a:xfrm>
        </p:spPr>
        <p:txBody>
          <a:bodyPr anchor="t"/>
          <a:lstStyle/>
          <a:p>
            <a:r>
              <a:rPr lang="en-US" b="1" i="0" dirty="0"/>
              <a:t>II. Considering the Teaching.</a:t>
            </a:r>
            <a:br>
              <a:rPr lang="en-US" b="1" i="0" dirty="0"/>
            </a:br>
            <a:endParaRPr lang="en-US" b="1" i="0" dirty="0"/>
          </a:p>
        </p:txBody>
      </p:sp>
      <p:sp>
        <p:nvSpPr>
          <p:cNvPr id="4" name="Text Placeholder 3"/>
          <p:cNvSpPr>
            <a:spLocks noGrp="1"/>
          </p:cNvSpPr>
          <p:nvPr>
            <p:ph type="body" sz="quarter" idx="10"/>
          </p:nvPr>
        </p:nvSpPr>
        <p:spPr>
          <a:xfrm>
            <a:off x="762001" y="254000"/>
            <a:ext cx="7747000" cy="1154162"/>
          </a:xfrm>
        </p:spPr>
        <p:txBody>
          <a:bodyPr/>
          <a:lstStyle/>
          <a:p>
            <a:r>
              <a:rPr lang="en-US" sz="7333" spc="-67" dirty="0"/>
              <a:t>Church Discipline</a:t>
            </a:r>
          </a:p>
        </p:txBody>
      </p:sp>
      <p:sp>
        <p:nvSpPr>
          <p:cNvPr id="7" name="TextBox 6"/>
          <p:cNvSpPr txBox="1"/>
          <p:nvPr/>
        </p:nvSpPr>
        <p:spPr>
          <a:xfrm>
            <a:off x="381000" y="2222501"/>
            <a:ext cx="8382000" cy="2862322"/>
          </a:xfrm>
          <a:prstGeom prst="rect">
            <a:avLst/>
          </a:prstGeom>
          <a:noFill/>
        </p:spPr>
        <p:txBody>
          <a:bodyPr wrap="square" rtlCol="0">
            <a:spAutoFit/>
          </a:bodyPr>
          <a:lstStyle/>
          <a:p>
            <a:pPr algn="ct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What Does it Involve?</a:t>
            </a:r>
          </a:p>
          <a:p>
            <a:pPr marL="619100" indent="-619100" algn="ctr">
              <a:buFont typeface="+mj-lt"/>
              <a:buAutoNum type="arabicPeriod" startAt="2"/>
            </a:pP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Withdrawal of social contact.</a:t>
            </a:r>
          </a:p>
          <a:p>
            <a:pPr algn="ctr">
              <a:buFont typeface="Arial" pitchFamily="34" charset="0"/>
              <a:buChar char="•"/>
            </a:pP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0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Like a heathen and tax collector</a:t>
            </a: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(Matt. 18:17).</a:t>
            </a:r>
          </a:p>
          <a:p>
            <a:pPr algn="ctr">
              <a:buFont typeface="Arial" pitchFamily="34" charset="0"/>
              <a:buChar char="•"/>
            </a:pP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0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Deliver such a one to Satan</a:t>
            </a: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(1 Cor. 5:5a).</a:t>
            </a:r>
          </a:p>
          <a:p>
            <a:pPr algn="ctr">
              <a:buFont typeface="Arial" pitchFamily="34" charset="0"/>
              <a:buChar char="•"/>
            </a:pP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0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Not to keep company with</a:t>
            </a: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(1 Cor. 5:9).</a:t>
            </a:r>
          </a:p>
          <a:p>
            <a:pPr algn="ctr">
              <a:buFont typeface="Arial" pitchFamily="34" charset="0"/>
              <a:buChar char="•"/>
            </a:pPr>
            <a:r>
              <a:rPr lang="en-US" sz="3000" b="1" spc="-83"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000" b="1" i="1" spc="-83"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Withdraw from</a:t>
            </a:r>
            <a:r>
              <a:rPr lang="en-US" sz="3000" b="1" spc="-83" dirty="0">
                <a:ln w="18415" cmpd="sng">
                  <a:solidFill>
                    <a:srgbClr val="FFFFFF"/>
                  </a:solidFill>
                  <a:prstDash val="solid"/>
                </a:ln>
                <a:solidFill>
                  <a:srgbClr val="FFFFFF"/>
                </a:solidFill>
                <a:effectLst>
                  <a:outerShdw blurRad="63500" dir="3600000" algn="tl" rotWithShape="0">
                    <a:srgbClr val="000000">
                      <a:alpha val="70000"/>
                    </a:srgbClr>
                  </a:outerShdw>
                </a:effectLst>
              </a:rPr>
              <a:t>…walks disorderly” (2 Thess. 3:6).</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slide(fromBottom)">
                                      <p:cBhvr>
                                        <p:cTn id="7" dur="10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slide(fromBottom)">
                                      <p:cBhvr>
                                        <p:cTn id="12" dur="10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slide(fromBottom)">
                                      <p:cBhvr>
                                        <p:cTn id="17"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501" y="1524000"/>
            <a:ext cx="7747000" cy="698500"/>
          </a:xfrm>
        </p:spPr>
        <p:txBody>
          <a:bodyPr anchor="t"/>
          <a:lstStyle/>
          <a:p>
            <a:r>
              <a:rPr lang="en-US" b="1" i="0" dirty="0"/>
              <a:t>II. Considering the Teaching.</a:t>
            </a:r>
            <a:br>
              <a:rPr lang="en-US" b="1" i="0" dirty="0"/>
            </a:br>
            <a:endParaRPr lang="en-US" b="1" i="0" dirty="0"/>
          </a:p>
        </p:txBody>
      </p:sp>
      <p:sp>
        <p:nvSpPr>
          <p:cNvPr id="4" name="Text Placeholder 3"/>
          <p:cNvSpPr>
            <a:spLocks noGrp="1"/>
          </p:cNvSpPr>
          <p:nvPr>
            <p:ph type="body" sz="quarter" idx="10"/>
          </p:nvPr>
        </p:nvSpPr>
        <p:spPr>
          <a:xfrm>
            <a:off x="762001" y="254000"/>
            <a:ext cx="7747000" cy="1154162"/>
          </a:xfrm>
        </p:spPr>
        <p:txBody>
          <a:bodyPr/>
          <a:lstStyle/>
          <a:p>
            <a:r>
              <a:rPr lang="en-US" sz="7333" spc="-67" dirty="0"/>
              <a:t>Church Discipline</a:t>
            </a:r>
          </a:p>
        </p:txBody>
      </p:sp>
      <p:sp>
        <p:nvSpPr>
          <p:cNvPr id="7" name="TextBox 6"/>
          <p:cNvSpPr txBox="1"/>
          <p:nvPr/>
        </p:nvSpPr>
        <p:spPr>
          <a:xfrm>
            <a:off x="762000" y="2222501"/>
            <a:ext cx="7620000" cy="2862322"/>
          </a:xfrm>
          <a:prstGeom prst="rect">
            <a:avLst/>
          </a:prstGeom>
          <a:noFill/>
        </p:spPr>
        <p:txBody>
          <a:bodyPr wrap="square" rtlCol="0">
            <a:spAutoFit/>
          </a:bodyPr>
          <a:lstStyle/>
          <a:p>
            <a:pPr algn="ct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What Does it Involve?</a:t>
            </a:r>
          </a:p>
          <a:p>
            <a:pPr marL="619100" indent="-619100" algn="ctr">
              <a:buFont typeface="+mj-lt"/>
              <a:buAutoNum type="arabicPeriod" startAt="2"/>
            </a:pP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Withdrawal of social contact.</a:t>
            </a:r>
          </a:p>
          <a:p>
            <a:pPr algn="ctr">
              <a:buFont typeface="Arial" pitchFamily="34" charset="0"/>
              <a:buChar char="•"/>
            </a:pP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0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Note</a:t>
            </a: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that person and </a:t>
            </a:r>
            <a:r>
              <a:rPr lang="en-US" sz="30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do not keep company </a:t>
            </a: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with him”  (2 Thess. 3:14).</a:t>
            </a:r>
          </a:p>
          <a:p>
            <a:pPr algn="ctr">
              <a:buFont typeface="Arial" pitchFamily="34" charset="0"/>
              <a:buChar char="•"/>
            </a:pP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0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Not even to eat with such                                            a person</a:t>
            </a: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(1 Cor. 5:11).</a:t>
            </a:r>
            <a:endParaRPr lang="en-US" sz="3000" b="1" spc="-83"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slide(fromBottom)">
                                      <p:cBhvr>
                                        <p:cTn id="7" dur="10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slide(fromBottom)">
                                      <p:cBhvr>
                                        <p:cTn id="12"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501" y="1524000"/>
            <a:ext cx="7747000" cy="698500"/>
          </a:xfrm>
        </p:spPr>
        <p:txBody>
          <a:bodyPr anchor="t"/>
          <a:lstStyle/>
          <a:p>
            <a:r>
              <a:rPr lang="en-US" b="1" i="0" dirty="0"/>
              <a:t>II. Considering the Teaching.</a:t>
            </a:r>
            <a:br>
              <a:rPr lang="en-US" b="1" i="0" dirty="0"/>
            </a:br>
            <a:endParaRPr lang="en-US" b="1" i="0" dirty="0"/>
          </a:p>
        </p:txBody>
      </p:sp>
      <p:sp>
        <p:nvSpPr>
          <p:cNvPr id="4" name="Text Placeholder 3"/>
          <p:cNvSpPr>
            <a:spLocks noGrp="1"/>
          </p:cNvSpPr>
          <p:nvPr>
            <p:ph type="body" sz="quarter" idx="10"/>
          </p:nvPr>
        </p:nvSpPr>
        <p:spPr>
          <a:xfrm>
            <a:off x="762001" y="254000"/>
            <a:ext cx="7747000" cy="1154162"/>
          </a:xfrm>
        </p:spPr>
        <p:txBody>
          <a:bodyPr/>
          <a:lstStyle/>
          <a:p>
            <a:r>
              <a:rPr lang="en-US" sz="7333" spc="-67" dirty="0"/>
              <a:t>Church Discipline</a:t>
            </a:r>
          </a:p>
        </p:txBody>
      </p:sp>
      <p:sp>
        <p:nvSpPr>
          <p:cNvPr id="7" name="TextBox 6"/>
          <p:cNvSpPr txBox="1"/>
          <p:nvPr/>
        </p:nvSpPr>
        <p:spPr>
          <a:xfrm>
            <a:off x="762000" y="2222501"/>
            <a:ext cx="7620000" cy="2862322"/>
          </a:xfrm>
          <a:prstGeom prst="rect">
            <a:avLst/>
          </a:prstGeom>
          <a:noFill/>
        </p:spPr>
        <p:txBody>
          <a:bodyPr wrap="square" rtlCol="0">
            <a:spAutoFit/>
          </a:bodyPr>
          <a:lstStyle/>
          <a:p>
            <a:pPr algn="ct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What Does it Involve?</a:t>
            </a:r>
          </a:p>
          <a:p>
            <a:pPr marL="619100" indent="-619100" algn="ctr">
              <a:buFont typeface="+mj-lt"/>
              <a:buAutoNum type="arabicPeriod" startAt="2"/>
            </a:pP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Withdrawal of social contact.</a:t>
            </a:r>
          </a:p>
          <a:p>
            <a:pPr algn="ctr">
              <a:buFont typeface="Arial" pitchFamily="34" charset="0"/>
              <a:buChar char="•"/>
            </a:pP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To lead one to “</a:t>
            </a:r>
            <a:r>
              <a:rPr lang="en-US" sz="30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be ashamed</a:t>
            </a: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(2 Thess. 3:15).</a:t>
            </a:r>
          </a:p>
          <a:p>
            <a:pPr algn="ctr">
              <a:buFont typeface="Arial" pitchFamily="34" charset="0"/>
              <a:buChar char="•"/>
            </a:pP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A type of “</a:t>
            </a:r>
            <a:r>
              <a:rPr lang="en-US" sz="30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punishment</a:t>
            </a: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(2 Cor. 2:6).</a:t>
            </a:r>
          </a:p>
          <a:p>
            <a:pPr algn="ctr">
              <a:buFont typeface="Arial" pitchFamily="34" charset="0"/>
              <a:buChar char="•"/>
            </a:pPr>
            <a:r>
              <a:rPr lang="en-US" sz="3000" b="1" spc="-83"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Considered “</a:t>
            </a:r>
            <a:r>
              <a:rPr lang="en-US" sz="30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 destruction of the                   flesh</a:t>
            </a: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(1 Cor. 5:5b).</a:t>
            </a:r>
            <a:endParaRPr lang="en-US" sz="3000" b="1" spc="-83"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slide(fromBottom)">
                                      <p:cBhvr>
                                        <p:cTn id="7" dur="10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slide(fromBottom)">
                                      <p:cBhvr>
                                        <p:cTn id="12" dur="10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slide(fromBottom)">
                                      <p:cBhvr>
                                        <p:cTn id="17"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501" y="1524000"/>
            <a:ext cx="7747000" cy="698500"/>
          </a:xfrm>
        </p:spPr>
        <p:txBody>
          <a:bodyPr anchor="t"/>
          <a:lstStyle/>
          <a:p>
            <a:r>
              <a:rPr lang="en-US" b="1" i="0" dirty="0"/>
              <a:t>II. Considering the Teaching.</a:t>
            </a:r>
            <a:br>
              <a:rPr lang="en-US" b="1" i="0" dirty="0"/>
            </a:br>
            <a:endParaRPr lang="en-US" b="1" i="0" dirty="0"/>
          </a:p>
        </p:txBody>
      </p:sp>
      <p:sp>
        <p:nvSpPr>
          <p:cNvPr id="4" name="Text Placeholder 3"/>
          <p:cNvSpPr>
            <a:spLocks noGrp="1"/>
          </p:cNvSpPr>
          <p:nvPr>
            <p:ph type="body" sz="quarter" idx="10"/>
          </p:nvPr>
        </p:nvSpPr>
        <p:spPr>
          <a:xfrm>
            <a:off x="762001" y="254000"/>
            <a:ext cx="7747000" cy="1154162"/>
          </a:xfrm>
        </p:spPr>
        <p:txBody>
          <a:bodyPr/>
          <a:lstStyle/>
          <a:p>
            <a:r>
              <a:rPr lang="en-US" sz="7333" spc="-67" dirty="0"/>
              <a:t>Church Discipline</a:t>
            </a:r>
          </a:p>
        </p:txBody>
      </p:sp>
      <p:sp>
        <p:nvSpPr>
          <p:cNvPr id="7" name="TextBox 6"/>
          <p:cNvSpPr txBox="1"/>
          <p:nvPr/>
        </p:nvSpPr>
        <p:spPr>
          <a:xfrm>
            <a:off x="762000" y="2222501"/>
            <a:ext cx="7620000" cy="2862322"/>
          </a:xfrm>
          <a:prstGeom prst="rect">
            <a:avLst/>
          </a:prstGeom>
          <a:noFill/>
        </p:spPr>
        <p:txBody>
          <a:bodyPr wrap="square" rtlCol="0">
            <a:spAutoFit/>
          </a:bodyPr>
          <a:lstStyle/>
          <a:p>
            <a:pPr algn="ct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What Does it Involve?</a:t>
            </a:r>
          </a:p>
          <a:p>
            <a:pPr marL="619100" indent="-619100" algn="ctr">
              <a:buFont typeface="+mj-lt"/>
              <a:buAutoNum type="arabicPeriod" startAt="3"/>
            </a:pP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3000" b="1" i="1" dirty="0" err="1">
                <a:ln w="18415" cmpd="sng">
                  <a:solidFill>
                    <a:srgbClr val="FFFFFF"/>
                  </a:solidFill>
                  <a:prstDash val="solid"/>
                </a:ln>
                <a:solidFill>
                  <a:srgbClr val="FFFFFF"/>
                </a:solidFill>
                <a:effectLst>
                  <a:outerShdw blurRad="63500" dir="3600000" algn="tl" rotWithShape="0">
                    <a:srgbClr val="000000">
                      <a:alpha val="70000"/>
                    </a:srgbClr>
                  </a:outerShdw>
                </a:effectLst>
              </a:rPr>
              <a:t>Disfellowship</a:t>
            </a:r>
            <a:r>
              <a:rPr lang="en-US" sz="3000" b="1" i="1"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is not a scriptural term</a:t>
            </a:r>
            <a:r>
              <a:rPr lang="en-US" sz="3000" b="1" i="1" dirty="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algn="ctr">
              <a:buFont typeface="Arial" pitchFamily="34" charset="0"/>
              <a:buChar char="•"/>
            </a:pP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0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Fellowship in the gospel</a:t>
            </a: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(Phil. 1:5).</a:t>
            </a:r>
          </a:p>
          <a:p>
            <a:pPr algn="ctr">
              <a:buFont typeface="Arial" pitchFamily="34" charset="0"/>
              <a:buChar char="•"/>
            </a:pP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0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Fellowship</a:t>
            </a: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is a bond of faith (1 John 1:1-3).</a:t>
            </a:r>
          </a:p>
          <a:p>
            <a:pPr algn="ctr">
              <a:buFont typeface="Arial" pitchFamily="34" charset="0"/>
              <a:buChar char="•"/>
            </a:pPr>
            <a:r>
              <a:rPr lang="en-US" sz="3000" b="1" spc="-83"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One withdrawn from is still a                             “</a:t>
            </a:r>
            <a:r>
              <a:rPr lang="en-US" sz="30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brother</a:t>
            </a: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(2 Thess. 3:15).</a:t>
            </a:r>
            <a:endParaRPr lang="en-US" sz="3000" b="1" spc="-83"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slide(fromBottom)">
                                      <p:cBhvr>
                                        <p:cTn id="7" dur="1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slide(fromBottom)">
                                      <p:cBhvr>
                                        <p:cTn id="12" dur="1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slide(fromBottom)">
                                      <p:cBhvr>
                                        <p:cTn id="17" dur="10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slide(fromBottom)">
                                      <p:cBhvr>
                                        <p:cTn id="22"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501" y="1524000"/>
            <a:ext cx="7747000" cy="698500"/>
          </a:xfrm>
        </p:spPr>
        <p:txBody>
          <a:bodyPr anchor="t"/>
          <a:lstStyle/>
          <a:p>
            <a:r>
              <a:rPr lang="en-US" b="1" i="0" dirty="0"/>
              <a:t>II. Considering the Teaching.</a:t>
            </a:r>
            <a:br>
              <a:rPr lang="en-US" b="1" i="0" dirty="0"/>
            </a:br>
            <a:endParaRPr lang="en-US" b="1" i="0" dirty="0"/>
          </a:p>
        </p:txBody>
      </p:sp>
      <p:sp>
        <p:nvSpPr>
          <p:cNvPr id="4" name="Text Placeholder 3"/>
          <p:cNvSpPr>
            <a:spLocks noGrp="1"/>
          </p:cNvSpPr>
          <p:nvPr>
            <p:ph type="body" sz="quarter" idx="10"/>
          </p:nvPr>
        </p:nvSpPr>
        <p:spPr>
          <a:xfrm>
            <a:off x="762001" y="254000"/>
            <a:ext cx="7747000" cy="1154162"/>
          </a:xfrm>
        </p:spPr>
        <p:txBody>
          <a:bodyPr/>
          <a:lstStyle/>
          <a:p>
            <a:r>
              <a:rPr lang="en-US" sz="7333" spc="-67" dirty="0"/>
              <a:t>Church Discipline</a:t>
            </a:r>
          </a:p>
        </p:txBody>
      </p:sp>
      <p:sp>
        <p:nvSpPr>
          <p:cNvPr id="7" name="TextBox 6"/>
          <p:cNvSpPr txBox="1"/>
          <p:nvPr/>
        </p:nvSpPr>
        <p:spPr>
          <a:xfrm>
            <a:off x="762000" y="2222501"/>
            <a:ext cx="7620000" cy="2862322"/>
          </a:xfrm>
          <a:prstGeom prst="rect">
            <a:avLst/>
          </a:prstGeom>
          <a:noFill/>
        </p:spPr>
        <p:txBody>
          <a:bodyPr wrap="square" rtlCol="0">
            <a:spAutoFit/>
          </a:bodyPr>
          <a:lstStyle/>
          <a:p>
            <a:pPr algn="ct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What Does it Involve?</a:t>
            </a:r>
          </a:p>
          <a:p>
            <a:pPr marL="619100" indent="-619100" algn="ctr">
              <a:buFont typeface="+mj-lt"/>
              <a:buAutoNum type="arabicPeriod" startAt="4"/>
            </a:pP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This is congregational action</a:t>
            </a:r>
            <a:r>
              <a:rPr lang="en-US" sz="3000" b="1" i="1" dirty="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algn="ctr">
              <a:buFont typeface="Arial" pitchFamily="34" charset="0"/>
              <a:buChar char="•"/>
            </a:pPr>
            <a:r>
              <a:rPr lang="en-US" sz="3000" b="1" spc="-108" dirty="0">
                <a:ln w="18415" cmpd="sng">
                  <a:solidFill>
                    <a:srgbClr val="FFFFFF"/>
                  </a:solidFill>
                  <a:prstDash val="solid"/>
                </a:ln>
                <a:solidFill>
                  <a:srgbClr val="FFFFFF"/>
                </a:solidFill>
                <a:effectLst>
                  <a:outerShdw blurRad="63500" dir="3600000" algn="tl" rotWithShape="0">
                    <a:srgbClr val="000000">
                      <a:alpha val="70000"/>
                    </a:srgbClr>
                  </a:outerShdw>
                </a:effectLst>
              </a:rPr>
              <a:t> There is no </a:t>
            </a:r>
            <a:r>
              <a:rPr lang="en-US" sz="3000" b="1" i="1" spc="-108"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withdrawal</a:t>
            </a:r>
            <a:r>
              <a:rPr lang="en-US" sz="3000" b="1" spc="-108" dirty="0">
                <a:ln w="18415" cmpd="sng">
                  <a:solidFill>
                    <a:srgbClr val="FFFFFF"/>
                  </a:solidFill>
                  <a:prstDash val="solid"/>
                </a:ln>
                <a:solidFill>
                  <a:srgbClr val="FFFFFF"/>
                </a:solidFill>
                <a:effectLst>
                  <a:outerShdw blurRad="63500" dir="3600000" algn="tl" rotWithShape="0">
                    <a:srgbClr val="000000">
                      <a:alpha val="70000"/>
                    </a:srgbClr>
                  </a:outerShdw>
                </a:effectLst>
              </a:rPr>
              <a:t> in the church universal.</a:t>
            </a:r>
          </a:p>
          <a:p>
            <a:pPr algn="ctr">
              <a:buFont typeface="Arial" pitchFamily="34" charset="0"/>
              <a:buChar char="•"/>
            </a:pP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A local church can be wrong (3 John 9-10).</a:t>
            </a:r>
          </a:p>
          <a:p>
            <a:pPr algn="ctr">
              <a:buFont typeface="Arial" pitchFamily="34" charset="0"/>
              <a:buChar char="•"/>
            </a:pPr>
            <a:r>
              <a:rPr lang="en-US" sz="3000" b="1" spc="-83"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Those outside we must “</a:t>
            </a:r>
            <a:r>
              <a:rPr lang="en-US" sz="30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note</a:t>
            </a: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and “</a:t>
            </a:r>
            <a:r>
              <a:rPr lang="en-US" sz="30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avoid</a:t>
            </a: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(Rom. 16:17-18).</a:t>
            </a:r>
            <a:endParaRPr lang="en-US" sz="3000" b="1" spc="-83"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slide(fromBottom)">
                                      <p:cBhvr>
                                        <p:cTn id="7" dur="1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slide(fromBottom)">
                                      <p:cBhvr>
                                        <p:cTn id="12" dur="1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slide(fromBottom)">
                                      <p:cBhvr>
                                        <p:cTn id="17" dur="10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slide(fromBottom)">
                                      <p:cBhvr>
                                        <p:cTn id="22"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501" y="1524000"/>
            <a:ext cx="7747000" cy="698500"/>
          </a:xfrm>
        </p:spPr>
        <p:txBody>
          <a:bodyPr anchor="t"/>
          <a:lstStyle/>
          <a:p>
            <a:r>
              <a:rPr lang="en-US" b="1" i="0" dirty="0"/>
              <a:t>II. Considering the Teaching.</a:t>
            </a:r>
            <a:br>
              <a:rPr lang="en-US" b="1" i="0" dirty="0"/>
            </a:br>
            <a:endParaRPr lang="en-US" b="1" i="0" dirty="0"/>
          </a:p>
        </p:txBody>
      </p:sp>
      <p:sp>
        <p:nvSpPr>
          <p:cNvPr id="4" name="Text Placeholder 3"/>
          <p:cNvSpPr>
            <a:spLocks noGrp="1"/>
          </p:cNvSpPr>
          <p:nvPr>
            <p:ph type="body" sz="quarter" idx="10"/>
          </p:nvPr>
        </p:nvSpPr>
        <p:spPr>
          <a:xfrm>
            <a:off x="762001" y="254000"/>
            <a:ext cx="7747000" cy="1154162"/>
          </a:xfrm>
        </p:spPr>
        <p:txBody>
          <a:bodyPr/>
          <a:lstStyle/>
          <a:p>
            <a:r>
              <a:rPr lang="en-US" sz="7333" spc="-67" dirty="0"/>
              <a:t>Church Discipline</a:t>
            </a:r>
          </a:p>
        </p:txBody>
      </p:sp>
      <p:sp>
        <p:nvSpPr>
          <p:cNvPr id="7" name="TextBox 6"/>
          <p:cNvSpPr txBox="1"/>
          <p:nvPr/>
        </p:nvSpPr>
        <p:spPr>
          <a:xfrm>
            <a:off x="762000" y="2222501"/>
            <a:ext cx="7620000" cy="2862322"/>
          </a:xfrm>
          <a:prstGeom prst="rect">
            <a:avLst/>
          </a:prstGeom>
          <a:noFill/>
        </p:spPr>
        <p:txBody>
          <a:bodyPr wrap="square" rtlCol="0">
            <a:spAutoFit/>
          </a:bodyPr>
          <a:lstStyle/>
          <a:p>
            <a:pPr algn="ct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What Does it Involve?</a:t>
            </a:r>
          </a:p>
          <a:p>
            <a:pPr marL="619100" indent="-619100" algn="ctr">
              <a:buFont typeface="+mj-lt"/>
              <a:buAutoNum type="arabicPeriod" startAt="5"/>
            </a:pP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How does this affect family</a:t>
            </a:r>
            <a:r>
              <a:rPr lang="en-US" sz="3000" b="1" i="1" dirty="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algn="ctr">
              <a:buFont typeface="Arial" pitchFamily="34" charset="0"/>
              <a:buChar char="•"/>
            </a:pPr>
            <a:r>
              <a:rPr lang="en-US" sz="3000" b="1" spc="-108" dirty="0">
                <a:ln w="18415" cmpd="sng">
                  <a:solidFill>
                    <a:srgbClr val="FFFFFF"/>
                  </a:solidFill>
                  <a:prstDash val="solid"/>
                </a:ln>
                <a:solidFill>
                  <a:srgbClr val="FFFFFF"/>
                </a:solidFill>
                <a:effectLst>
                  <a:outerShdw blurRad="63500" dir="3600000" algn="tl" rotWithShape="0">
                    <a:srgbClr val="000000">
                      <a:alpha val="70000"/>
                    </a:srgbClr>
                  </a:outerShdw>
                </a:effectLst>
              </a:rPr>
              <a:t> No command of God requires disobedience to another command (cf. 1 Cor. 14:34; Col.  3:16).</a:t>
            </a:r>
          </a:p>
          <a:p>
            <a:pPr algn="ctr">
              <a:buFont typeface="Arial" pitchFamily="34" charset="0"/>
              <a:buChar char="•"/>
            </a:pP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Commands within the family                                       (1 Cor. 7:5; Eph. 6:4; 6:2).</a:t>
            </a:r>
            <a:endParaRPr lang="en-US" sz="3000" b="1" spc="-83"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slide(fromBottom)">
                                      <p:cBhvr>
                                        <p:cTn id="7" dur="1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slide(fromBottom)">
                                      <p:cBhvr>
                                        <p:cTn id="12" dur="1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slide(fromBottom)">
                                      <p:cBhvr>
                                        <p:cTn id="17"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panishInquisition.jpg"/>
          <p:cNvPicPr>
            <a:picLocks noChangeAspect="1"/>
          </p:cNvPicPr>
          <p:nvPr/>
        </p:nvPicPr>
        <p:blipFill>
          <a:blip r:embed="rId2" cstate="print"/>
          <a:stretch>
            <a:fillRect/>
          </a:stretch>
        </p:blipFill>
        <p:spPr>
          <a:xfrm>
            <a:off x="5651500" y="942629"/>
            <a:ext cx="2794000" cy="3639243"/>
          </a:xfrm>
          <a:prstGeom prst="rect">
            <a:avLst/>
          </a:prstGeom>
          <a:effectLst>
            <a:outerShdw blurRad="50800" dist="38100" dir="8100000" sx="102000" sy="102000" algn="tr" rotWithShape="0">
              <a:prstClr val="black">
                <a:alpha val="40000"/>
              </a:prstClr>
            </a:outerShdw>
          </a:effectLst>
        </p:spPr>
      </p:pic>
      <p:sp>
        <p:nvSpPr>
          <p:cNvPr id="6" name="Title 1"/>
          <p:cNvSpPr>
            <a:spLocks noGrp="1"/>
          </p:cNvSpPr>
          <p:nvPr>
            <p:ph type="ctrTitle"/>
          </p:nvPr>
        </p:nvSpPr>
        <p:spPr>
          <a:xfrm>
            <a:off x="635000" y="254000"/>
            <a:ext cx="7747000" cy="698500"/>
          </a:xfrm>
        </p:spPr>
        <p:txBody>
          <a:bodyPr anchor="t"/>
          <a:lstStyle/>
          <a:p>
            <a:r>
              <a:rPr lang="en-US" b="1" i="0" dirty="0"/>
              <a:t>Bro. Bill </a:t>
            </a:r>
            <a:r>
              <a:rPr lang="en-US" b="1" i="0" dirty="0" err="1"/>
              <a:t>Cavender</a:t>
            </a:r>
            <a:endParaRPr lang="en-US" b="1" i="0" dirty="0"/>
          </a:p>
        </p:txBody>
      </p:sp>
      <p:sp>
        <p:nvSpPr>
          <p:cNvPr id="7" name="TextBox 6"/>
          <p:cNvSpPr txBox="1"/>
          <p:nvPr/>
        </p:nvSpPr>
        <p:spPr>
          <a:xfrm>
            <a:off x="698500" y="952500"/>
            <a:ext cx="4318001" cy="3644587"/>
          </a:xfrm>
          <a:prstGeom prst="rect">
            <a:avLst/>
          </a:prstGeom>
          <a:noFill/>
        </p:spPr>
        <p:txBody>
          <a:bodyPr wrap="square" rtlCol="0">
            <a:spAutoFit/>
          </a:bodyPr>
          <a:lstStyle/>
          <a:p>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000" b="1" dirty="0"/>
              <a:t>“A family has to deal with its own family members and is not necessarily bound by what a congregation has done.”</a:t>
            </a:r>
          </a:p>
          <a:p>
            <a:pPr algn="r">
              <a:spcBef>
                <a:spcPts val="2500"/>
              </a:spcBef>
            </a:pPr>
            <a:r>
              <a:rPr lang="en-US" sz="2000" b="1" dirty="0"/>
              <a:t>“How Does Withdrawing Affect Family Relationships?” </a:t>
            </a:r>
            <a:r>
              <a:rPr lang="en-US" sz="2000" b="1" i="1" dirty="0"/>
              <a:t>Truth Magazine </a:t>
            </a:r>
            <a:r>
              <a:rPr lang="en-US" sz="2000" b="1" dirty="0"/>
              <a:t>55.1</a:t>
            </a:r>
            <a:r>
              <a:rPr lang="en-US" sz="2000" b="1" i="1" dirty="0"/>
              <a:t> </a:t>
            </a:r>
            <a:r>
              <a:rPr lang="en-US" sz="2000" b="1" dirty="0"/>
              <a:t>(Jan. 2011) 8-10</a:t>
            </a:r>
            <a:endParaRPr lang="en-US" sz="2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tgtEl>
                                          <p:spTgt spid="7">
                                            <p:txEl>
                                              <p:pRg st="0" end="0"/>
                                            </p:txEl>
                                          </p:spTgt>
                                        </p:tgtEl>
                                      </p:cBhvr>
                                    </p:animEffect>
                                    <p:anim calcmode="lin" valueType="num">
                                      <p:cBhvr>
                                        <p:cTn id="1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1000"/>
                                        <p:tgtEl>
                                          <p:spTgt spid="7">
                                            <p:txEl>
                                              <p:pRg st="1" end="1"/>
                                            </p:txEl>
                                          </p:spTgt>
                                        </p:tgtEl>
                                      </p:cBhvr>
                                    </p:animEffect>
                                    <p:anim calcmode="lin" valueType="num">
                                      <p:cBhvr>
                                        <p:cTn id="16"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62001" y="254000"/>
            <a:ext cx="7747000" cy="1154162"/>
          </a:xfrm>
        </p:spPr>
        <p:txBody>
          <a:bodyPr/>
          <a:lstStyle/>
          <a:p>
            <a:r>
              <a:rPr lang="en-US" sz="6000" spc="-67" dirty="0"/>
              <a:t>Context of the Passage</a:t>
            </a:r>
          </a:p>
        </p:txBody>
      </p:sp>
      <p:sp>
        <p:nvSpPr>
          <p:cNvPr id="7" name="TextBox 6"/>
          <p:cNvSpPr txBox="1"/>
          <p:nvPr/>
        </p:nvSpPr>
        <p:spPr>
          <a:xfrm>
            <a:off x="825501" y="1651002"/>
            <a:ext cx="7493000" cy="2977738"/>
          </a:xfrm>
          <a:prstGeom prst="rect">
            <a:avLst/>
          </a:prstGeom>
          <a:noFill/>
        </p:spPr>
        <p:txBody>
          <a:bodyPr wrap="square" rtlCol="0">
            <a:spAutoFit/>
          </a:bodyPr>
          <a:lstStyle/>
          <a:p>
            <a:pPr marL="329393" indent="-329393">
              <a:spcAft>
                <a:spcPts val="1500"/>
              </a:spcAft>
              <a:buFont typeface="Arial" pitchFamily="34" charset="0"/>
              <a:buChar char="•"/>
            </a:pP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“Who is the Greatest in the kingdom of heaven?” (Matt. 18:1).</a:t>
            </a:r>
          </a:p>
          <a:p>
            <a:pPr marL="329393" indent="-329393">
              <a:spcAft>
                <a:spcPts val="1500"/>
              </a:spcAft>
              <a:buFont typeface="Arial" pitchFamily="34" charset="0"/>
              <a:buChar char="•"/>
            </a:pP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Discussion about children (Matt. 18:2-6).</a:t>
            </a:r>
          </a:p>
          <a:p>
            <a:pPr marL="329393" indent="-329393">
              <a:spcAft>
                <a:spcPts val="1500"/>
              </a:spcAft>
              <a:buFont typeface="Arial" pitchFamily="34" charset="0"/>
              <a:buChar char="•"/>
            </a:pP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Causing “little ones” to sin (Matt. 18:7-10).</a:t>
            </a:r>
          </a:p>
          <a:p>
            <a:pPr marL="329393" indent="-329393">
              <a:spcAft>
                <a:spcPts val="1500"/>
              </a:spcAft>
              <a:buFont typeface="Arial" pitchFamily="34" charset="0"/>
              <a:buChar char="•"/>
            </a:pP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Why Jesus came (Matt. 18:11).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additive="base">
                                        <p:cTn id="14" dur="10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2"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additive="base">
                                        <p:cTn id="20" dur="10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2"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 calcmode="lin" valueType="num">
                                      <p:cBhvr additive="base">
                                        <p:cTn id="26" dur="10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2"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 calcmode="lin" valueType="num">
                                      <p:cBhvr additive="base">
                                        <p:cTn id="32" dur="10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panishInquisition.jpg"/>
          <p:cNvPicPr>
            <a:picLocks noChangeAspect="1"/>
          </p:cNvPicPr>
          <p:nvPr/>
        </p:nvPicPr>
        <p:blipFill>
          <a:blip r:embed="rId2" cstate="print"/>
          <a:stretch>
            <a:fillRect/>
          </a:stretch>
        </p:blipFill>
        <p:spPr>
          <a:xfrm>
            <a:off x="5651500" y="942629"/>
            <a:ext cx="2794000" cy="3639243"/>
          </a:xfrm>
          <a:prstGeom prst="rect">
            <a:avLst/>
          </a:prstGeom>
          <a:effectLst>
            <a:outerShdw blurRad="50800" dist="38100" dir="8100000" sx="102000" sy="102000" algn="tr" rotWithShape="0">
              <a:prstClr val="black">
                <a:alpha val="40000"/>
              </a:prstClr>
            </a:outerShdw>
          </a:effectLst>
        </p:spPr>
      </p:pic>
      <p:sp>
        <p:nvSpPr>
          <p:cNvPr id="6" name="Title 1"/>
          <p:cNvSpPr>
            <a:spLocks noGrp="1"/>
          </p:cNvSpPr>
          <p:nvPr>
            <p:ph type="ctrTitle"/>
          </p:nvPr>
        </p:nvSpPr>
        <p:spPr>
          <a:xfrm>
            <a:off x="635000" y="254000"/>
            <a:ext cx="7747000" cy="698500"/>
          </a:xfrm>
        </p:spPr>
        <p:txBody>
          <a:bodyPr anchor="t"/>
          <a:lstStyle/>
          <a:p>
            <a:r>
              <a:rPr lang="en-US" b="1" i="0" dirty="0"/>
              <a:t>Bro. Bill </a:t>
            </a:r>
            <a:r>
              <a:rPr lang="en-US" b="1" i="0" dirty="0" err="1"/>
              <a:t>Cavender</a:t>
            </a:r>
            <a:endParaRPr lang="en-US" b="1" i="0" dirty="0"/>
          </a:p>
        </p:txBody>
      </p:sp>
      <p:sp>
        <p:nvSpPr>
          <p:cNvPr id="7" name="TextBox 6"/>
          <p:cNvSpPr txBox="1"/>
          <p:nvPr/>
        </p:nvSpPr>
        <p:spPr>
          <a:xfrm>
            <a:off x="698500" y="952500"/>
            <a:ext cx="4318001" cy="4310860"/>
          </a:xfrm>
          <a:prstGeom prst="rect">
            <a:avLst/>
          </a:prstGeom>
          <a:noFill/>
        </p:spPr>
        <p:txBody>
          <a:bodyPr wrap="square" rtlCol="0">
            <a:spAutoFit/>
          </a:bodyPr>
          <a:lstStyle/>
          <a:p>
            <a:r>
              <a:rPr lang="en-US" sz="2333" b="1" spc="-125" dirty="0"/>
              <a:t>“A Christian cannot condone, and participate in sinful words, deeds, and conduct, as we walk by faith in this sinful world. Each family member will have to determine, for himself/herself, how we deal with misconduct in the family relationship, according to our personal knowledge of God’s will for us.”</a:t>
            </a:r>
          </a:p>
          <a:p>
            <a:pPr algn="r">
              <a:spcBef>
                <a:spcPts val="500"/>
              </a:spcBef>
            </a:pPr>
            <a:r>
              <a:rPr lang="en-US" sz="2000" b="1" dirty="0"/>
              <a:t>“How Does Withdrawing Affect Family Relationships?” </a:t>
            </a:r>
            <a:r>
              <a:rPr lang="en-US" sz="2000" b="1" i="1" dirty="0"/>
              <a:t>Truth Magazine </a:t>
            </a:r>
            <a:r>
              <a:rPr lang="en-US" sz="2000" b="1" dirty="0"/>
              <a:t>55.1</a:t>
            </a:r>
            <a:r>
              <a:rPr lang="en-US" sz="2000" b="1" i="1" dirty="0"/>
              <a:t> </a:t>
            </a:r>
            <a:r>
              <a:rPr lang="en-US" sz="2000" b="1" dirty="0"/>
              <a:t>(Jan. 2011) 8-10</a:t>
            </a:r>
            <a:endParaRPr lang="en-US" sz="2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501" y="1524000"/>
            <a:ext cx="7747000" cy="698500"/>
          </a:xfrm>
        </p:spPr>
        <p:txBody>
          <a:bodyPr anchor="t"/>
          <a:lstStyle/>
          <a:p>
            <a:r>
              <a:rPr lang="en-US" b="1" i="0" dirty="0"/>
              <a:t>II. Considering the Teaching.</a:t>
            </a:r>
            <a:br>
              <a:rPr lang="en-US" b="1" i="0" dirty="0"/>
            </a:br>
            <a:endParaRPr lang="en-US" b="1" i="0" dirty="0"/>
          </a:p>
        </p:txBody>
      </p:sp>
      <p:sp>
        <p:nvSpPr>
          <p:cNvPr id="4" name="Text Placeholder 3"/>
          <p:cNvSpPr>
            <a:spLocks noGrp="1"/>
          </p:cNvSpPr>
          <p:nvPr>
            <p:ph type="body" sz="quarter" idx="10"/>
          </p:nvPr>
        </p:nvSpPr>
        <p:spPr>
          <a:xfrm>
            <a:off x="762001" y="254000"/>
            <a:ext cx="7747000" cy="1154162"/>
          </a:xfrm>
        </p:spPr>
        <p:txBody>
          <a:bodyPr/>
          <a:lstStyle/>
          <a:p>
            <a:r>
              <a:rPr lang="en-US" sz="7333" spc="-67" dirty="0"/>
              <a:t>Church Discipline</a:t>
            </a:r>
          </a:p>
        </p:txBody>
      </p:sp>
      <p:sp>
        <p:nvSpPr>
          <p:cNvPr id="7" name="TextBox 6"/>
          <p:cNvSpPr txBox="1"/>
          <p:nvPr/>
        </p:nvSpPr>
        <p:spPr>
          <a:xfrm>
            <a:off x="698499" y="2222500"/>
            <a:ext cx="7746999" cy="2657138"/>
          </a:xfrm>
          <a:prstGeom prst="rect">
            <a:avLst/>
          </a:prstGeom>
          <a:noFill/>
        </p:spPr>
        <p:txBody>
          <a:bodyPr wrap="square" rtlCol="0">
            <a:spAutoFit/>
          </a:bodyPr>
          <a:lstStyle/>
          <a:p>
            <a:pPr algn="ct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Why is this commanded?</a:t>
            </a:r>
          </a:p>
          <a:p>
            <a:pPr marL="386276" indent="-386276" algn="ctr">
              <a:spcAft>
                <a:spcPts val="1000"/>
              </a:spcAft>
              <a:buFont typeface="+mj-lt"/>
              <a:buAutoNum type="arabicPeriod"/>
            </a:pP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To produce godly sorrow leading to repentance (2 Cor. 7:8-12).</a:t>
            </a:r>
          </a:p>
          <a:p>
            <a:pPr marL="386276" indent="-386276" algn="ctr">
              <a:spcAft>
                <a:spcPts val="1000"/>
              </a:spcAft>
              <a:buFont typeface="+mj-lt"/>
              <a:buAutoNum type="arabicPeriod"/>
            </a:pP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To protect the flock (1 Cor. 5:7-8).</a:t>
            </a:r>
          </a:p>
          <a:p>
            <a:pPr marL="386276" indent="-386276" algn="ctr">
              <a:spcAft>
                <a:spcPts val="1000"/>
              </a:spcAft>
              <a:buFont typeface="+mj-lt"/>
              <a:buAutoNum type="arabicPeriod"/>
            </a:pP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To restore the erring (1 Cor. 5:5; 2 Cor. 2:5-9).</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1000" fill="hold"/>
                                        <p:tgtEl>
                                          <p:spTgt spid="7">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p:cTn id="21" dur="1000" fill="hold"/>
                                        <p:tgtEl>
                                          <p:spTgt spid="7">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 calcmode="lin" valueType="num">
                                      <p:cBhvr>
                                        <p:cTn id="28" dur="1000" fill="hold"/>
                                        <p:tgtEl>
                                          <p:spTgt spid="7">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7">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89000" y="1460500"/>
            <a:ext cx="7620000" cy="4067139"/>
          </a:xfrm>
          <a:prstGeom prst="rect">
            <a:avLst/>
          </a:prstGeom>
          <a:noFill/>
        </p:spPr>
        <p:txBody>
          <a:bodyPr wrap="square" rtlCol="0">
            <a:spAutoFit/>
          </a:bodyPr>
          <a:lstStyle/>
          <a:p>
            <a:r>
              <a:rPr lang="en-US" sz="2583" b="1" dirty="0">
                <a:ln w="18415" cmpd="sng">
                  <a:solidFill>
                    <a:srgbClr val="FFFFFF"/>
                  </a:solidFill>
                  <a:prstDash val="solid"/>
                </a:ln>
                <a:solidFill>
                  <a:srgbClr val="FFFFFF"/>
                </a:solidFill>
                <a:effectLst>
                  <a:outerShdw blurRad="63500" dir="3600000" algn="tl" rotWithShape="0">
                    <a:srgbClr val="000000">
                      <a:alpha val="70000"/>
                    </a:srgbClr>
                  </a:outerShdw>
                </a:effectLst>
              </a:rPr>
              <a:t>“For whom the LORD loves He chastens, and scourges every son whom He receives.  If you endure chastening, God deals with you as with sons; for what son is there whom a father does not chasten? But if you are without chastening, of which all have become partakers, then you are illegitimate                               and not sons. Furthermore, we                                     have had human fathers who                                         corrected us, and we paid them                                                 respect…”</a:t>
            </a:r>
            <a:endParaRPr lang="en-US" sz="2583" b="1" spc="-83"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 Placeholder 3"/>
          <p:cNvSpPr>
            <a:spLocks noGrp="1"/>
          </p:cNvSpPr>
          <p:nvPr>
            <p:ph type="body" sz="quarter" idx="10"/>
          </p:nvPr>
        </p:nvSpPr>
        <p:spPr>
          <a:xfrm>
            <a:off x="762001" y="254000"/>
            <a:ext cx="7747000" cy="1154162"/>
          </a:xfrm>
        </p:spPr>
        <p:txBody>
          <a:bodyPr/>
          <a:lstStyle/>
          <a:p>
            <a:r>
              <a:rPr lang="en-US" sz="7333" kern="0" spc="-167" dirty="0"/>
              <a:t>Hebrews 12:6-11</a:t>
            </a:r>
          </a:p>
        </p:txBody>
      </p:sp>
      <p:pic>
        <p:nvPicPr>
          <p:cNvPr id="5" name="Picture 4" descr="LostSheep.jpg">
            <a:extLst>
              <a:ext uri="{FF2B5EF4-FFF2-40B4-BE49-F238E27FC236}">
                <a16:creationId xmlns:a16="http://schemas.microsoft.com/office/drawing/2014/main" id="{3B82F86D-F7AC-294F-BC6E-1898D520907E}"/>
              </a:ext>
            </a:extLst>
          </p:cNvPr>
          <p:cNvPicPr>
            <a:picLocks noChangeAspect="1"/>
          </p:cNvPicPr>
          <p:nvPr/>
        </p:nvPicPr>
        <p:blipFill>
          <a:blip r:embed="rId2" cstate="print"/>
          <a:stretch>
            <a:fillRect/>
          </a:stretch>
        </p:blipFill>
        <p:spPr>
          <a:xfrm>
            <a:off x="6400800" y="3695700"/>
            <a:ext cx="2440782" cy="1829593"/>
          </a:xfrm>
          <a:prstGeom prst="rect">
            <a:avLst/>
          </a:prstGeom>
          <a:effectLst>
            <a:outerShdw blurRad="50800" dist="38100" dir="2700000" sx="102000" sy="102000" algn="t"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62001" y="254000"/>
            <a:ext cx="7747000" cy="1154162"/>
          </a:xfrm>
        </p:spPr>
        <p:txBody>
          <a:bodyPr/>
          <a:lstStyle/>
          <a:p>
            <a:r>
              <a:rPr lang="en-US" sz="7333" kern="0" spc="-167" dirty="0"/>
              <a:t>Hebrews 12:6-11</a:t>
            </a:r>
          </a:p>
        </p:txBody>
      </p:sp>
      <p:sp>
        <p:nvSpPr>
          <p:cNvPr id="7" name="TextBox 6"/>
          <p:cNvSpPr txBox="1"/>
          <p:nvPr/>
        </p:nvSpPr>
        <p:spPr>
          <a:xfrm>
            <a:off x="889000" y="1460500"/>
            <a:ext cx="7620000" cy="3669659"/>
          </a:xfrm>
          <a:prstGeom prst="rect">
            <a:avLst/>
          </a:prstGeom>
          <a:noFill/>
        </p:spPr>
        <p:txBody>
          <a:bodyPr wrap="square" rtlCol="0">
            <a:spAutoFit/>
          </a:bodyPr>
          <a:lstStyle/>
          <a:p>
            <a:r>
              <a:rPr lang="en-US" sz="2583" b="1" dirty="0">
                <a:ln w="18415" cmpd="sng">
                  <a:solidFill>
                    <a:srgbClr val="FFFFFF"/>
                  </a:solidFill>
                  <a:prstDash val="solid"/>
                </a:ln>
                <a:solidFill>
                  <a:srgbClr val="FFFFFF"/>
                </a:solidFill>
                <a:effectLst>
                  <a:outerShdw blurRad="63500" dir="3600000" algn="tl" rotWithShape="0">
                    <a:srgbClr val="000000">
                      <a:alpha val="70000"/>
                    </a:srgbClr>
                  </a:outerShdw>
                </a:effectLst>
              </a:rPr>
              <a:t>“…Shall we not much more readily be in subjection to the Father of spirits and live? For they indeed for a few days chastened us as seemed best to them, but He for our profit, that we may be partakers of His holiness. 11 Now no chastening seems to be joyful for the present, but painful; nevertheless,                      afterward it yields the peaceable fruit                              of righteousness to those who have                                  been trained by it.”</a:t>
            </a:r>
          </a:p>
        </p:txBody>
      </p:sp>
      <p:pic>
        <p:nvPicPr>
          <p:cNvPr id="5" name="Picture 4" descr="LostSheep.jpg">
            <a:extLst>
              <a:ext uri="{FF2B5EF4-FFF2-40B4-BE49-F238E27FC236}">
                <a16:creationId xmlns:a16="http://schemas.microsoft.com/office/drawing/2014/main" id="{92D6CD42-B4CF-CB45-86A1-F929057AC1D4}"/>
              </a:ext>
            </a:extLst>
          </p:cNvPr>
          <p:cNvPicPr>
            <a:picLocks noChangeAspect="1"/>
          </p:cNvPicPr>
          <p:nvPr/>
        </p:nvPicPr>
        <p:blipFill>
          <a:blip r:embed="rId2" cstate="print"/>
          <a:stretch>
            <a:fillRect/>
          </a:stretch>
        </p:blipFill>
        <p:spPr>
          <a:xfrm>
            <a:off x="6400800" y="3695700"/>
            <a:ext cx="2440782" cy="1829593"/>
          </a:xfrm>
          <a:prstGeom prst="rect">
            <a:avLst/>
          </a:prstGeom>
          <a:effectLst>
            <a:outerShdw blurRad="50800" dist="38100" dir="2700000" sx="102000" sy="102000" algn="t"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62001" y="254000"/>
            <a:ext cx="7747000" cy="1154162"/>
          </a:xfrm>
        </p:spPr>
        <p:txBody>
          <a:bodyPr/>
          <a:lstStyle/>
          <a:p>
            <a:r>
              <a:rPr lang="en-US" sz="7333" kern="0" spc="-167" dirty="0"/>
              <a:t>Matthew 18:15-20</a:t>
            </a:r>
          </a:p>
        </p:txBody>
      </p:sp>
      <p:sp>
        <p:nvSpPr>
          <p:cNvPr id="7" name="TextBox 6"/>
          <p:cNvSpPr txBox="1"/>
          <p:nvPr/>
        </p:nvSpPr>
        <p:spPr>
          <a:xfrm>
            <a:off x="889000" y="1460500"/>
            <a:ext cx="7620000" cy="3669659"/>
          </a:xfrm>
          <a:prstGeom prst="rect">
            <a:avLst/>
          </a:prstGeom>
          <a:noFill/>
        </p:spPr>
        <p:txBody>
          <a:bodyPr wrap="square" rtlCol="0">
            <a:spAutoFit/>
          </a:bodyPr>
          <a:lstStyle/>
          <a:p>
            <a:r>
              <a:rPr lang="en-US" sz="2583" b="1" dirty="0">
                <a:ln w="18415" cmpd="sng">
                  <a:solidFill>
                    <a:srgbClr val="FFFFFF"/>
                  </a:solidFill>
                  <a:prstDash val="solid"/>
                </a:ln>
                <a:solidFill>
                  <a:srgbClr val="FFFFFF"/>
                </a:solidFill>
                <a:effectLst>
                  <a:outerShdw blurRad="63500" dir="3600000" algn="tl" rotWithShape="0">
                    <a:srgbClr val="000000">
                      <a:alpha val="70000"/>
                    </a:srgbClr>
                  </a:outerShdw>
                </a:effectLst>
              </a:rPr>
              <a:t>“Moreover if your brother sins against you, go and tell him his fault between you and him alone. If he hears you, you have gained your brother. But if he will not hear, take with you one or two more, that 'by the mouth of two or three witnesses every word may be established.'  And if he refuses to                                                                   hear them, tell it to the church. But                                         if he refuses even to hear the                                         church, let him be to you like…”</a:t>
            </a:r>
          </a:p>
        </p:txBody>
      </p:sp>
      <p:pic>
        <p:nvPicPr>
          <p:cNvPr id="5" name="Picture 4" descr="LostSheep.jpg">
            <a:extLst>
              <a:ext uri="{FF2B5EF4-FFF2-40B4-BE49-F238E27FC236}">
                <a16:creationId xmlns:a16="http://schemas.microsoft.com/office/drawing/2014/main" id="{13787F79-2849-F04F-AECD-B9450C9978F2}"/>
              </a:ext>
            </a:extLst>
          </p:cNvPr>
          <p:cNvPicPr>
            <a:picLocks noChangeAspect="1"/>
          </p:cNvPicPr>
          <p:nvPr/>
        </p:nvPicPr>
        <p:blipFill>
          <a:blip r:embed="rId2" cstate="print"/>
          <a:stretch>
            <a:fillRect/>
          </a:stretch>
        </p:blipFill>
        <p:spPr>
          <a:xfrm>
            <a:off x="6400800" y="3695700"/>
            <a:ext cx="2440782" cy="1829593"/>
          </a:xfrm>
          <a:prstGeom prst="rect">
            <a:avLst/>
          </a:prstGeom>
          <a:effectLst>
            <a:outerShdw blurRad="50800" dist="38100" dir="2700000" sx="102000" sy="102000" algn="t"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62001" y="254000"/>
            <a:ext cx="7747000" cy="1154162"/>
          </a:xfrm>
        </p:spPr>
        <p:txBody>
          <a:bodyPr/>
          <a:lstStyle/>
          <a:p>
            <a:r>
              <a:rPr lang="en-US" sz="7333" kern="0" spc="-67" dirty="0"/>
              <a:t>Matthew 18:15-20</a:t>
            </a:r>
          </a:p>
        </p:txBody>
      </p:sp>
      <p:sp>
        <p:nvSpPr>
          <p:cNvPr id="7" name="TextBox 6"/>
          <p:cNvSpPr txBox="1"/>
          <p:nvPr/>
        </p:nvSpPr>
        <p:spPr>
          <a:xfrm>
            <a:off x="889000" y="1460500"/>
            <a:ext cx="7620000" cy="3669659"/>
          </a:xfrm>
          <a:prstGeom prst="rect">
            <a:avLst/>
          </a:prstGeom>
          <a:noFill/>
        </p:spPr>
        <p:txBody>
          <a:bodyPr wrap="square" rtlCol="0">
            <a:spAutoFit/>
          </a:bodyPr>
          <a:lstStyle/>
          <a:p>
            <a:r>
              <a:rPr lang="en-US" sz="2583" b="1" dirty="0">
                <a:ln w="18415" cmpd="sng">
                  <a:solidFill>
                    <a:srgbClr val="FFFFFF"/>
                  </a:solidFill>
                  <a:prstDash val="solid"/>
                </a:ln>
                <a:solidFill>
                  <a:srgbClr val="FFFFFF"/>
                </a:solidFill>
                <a:effectLst>
                  <a:outerShdw blurRad="63500" dir="3600000" algn="tl" rotWithShape="0">
                    <a:srgbClr val="000000">
                      <a:alpha val="70000"/>
                    </a:srgbClr>
                  </a:outerShdw>
                </a:effectLst>
              </a:rPr>
              <a:t>“… a heathen and a tax collector.  Assuredly, I say to you, whatever you bind on earth will be bound in heaven, and whatever you loose on earth will be loosed in heaven. Again I say to you that if two of you agree on earth concerning anything that they ask, it will be done for them by My Father                                  in heaven. For where two or three                                             are gathered together in My name,                                    I am there in the midst of them."</a:t>
            </a:r>
          </a:p>
        </p:txBody>
      </p:sp>
      <p:pic>
        <p:nvPicPr>
          <p:cNvPr id="5" name="Picture 4" descr="LostSheep.jpg">
            <a:extLst>
              <a:ext uri="{FF2B5EF4-FFF2-40B4-BE49-F238E27FC236}">
                <a16:creationId xmlns:a16="http://schemas.microsoft.com/office/drawing/2014/main" id="{705ABBB0-F911-8649-8F96-1DB88C93CA4C}"/>
              </a:ext>
            </a:extLst>
          </p:cNvPr>
          <p:cNvPicPr>
            <a:picLocks noChangeAspect="1"/>
          </p:cNvPicPr>
          <p:nvPr/>
        </p:nvPicPr>
        <p:blipFill>
          <a:blip r:embed="rId2" cstate="print"/>
          <a:stretch>
            <a:fillRect/>
          </a:stretch>
        </p:blipFill>
        <p:spPr>
          <a:xfrm>
            <a:off x="6400800" y="3695700"/>
            <a:ext cx="2440782" cy="1829593"/>
          </a:xfrm>
          <a:prstGeom prst="rect">
            <a:avLst/>
          </a:prstGeom>
          <a:effectLst>
            <a:outerShdw blurRad="50800" dist="38100" dir="2700000" sx="102000" sy="102000" algn="t"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501" y="1587500"/>
            <a:ext cx="7747000" cy="635000"/>
          </a:xfrm>
        </p:spPr>
        <p:txBody>
          <a:bodyPr anchor="t"/>
          <a:lstStyle/>
          <a:p>
            <a:r>
              <a:rPr lang="en-US" b="1" i="0" dirty="0"/>
              <a:t>I. Three Key Texts.</a:t>
            </a:r>
            <a:br>
              <a:rPr lang="en-US" b="1" i="0" dirty="0"/>
            </a:br>
            <a:endParaRPr lang="en-US" b="1" i="0" dirty="0"/>
          </a:p>
        </p:txBody>
      </p:sp>
      <p:sp>
        <p:nvSpPr>
          <p:cNvPr id="4" name="Text Placeholder 3"/>
          <p:cNvSpPr>
            <a:spLocks noGrp="1"/>
          </p:cNvSpPr>
          <p:nvPr>
            <p:ph type="body" sz="quarter" idx="10"/>
          </p:nvPr>
        </p:nvSpPr>
        <p:spPr>
          <a:xfrm>
            <a:off x="762001" y="254000"/>
            <a:ext cx="7747000" cy="1154162"/>
          </a:xfrm>
        </p:spPr>
        <p:txBody>
          <a:bodyPr/>
          <a:lstStyle/>
          <a:p>
            <a:r>
              <a:rPr lang="en-US" sz="7333" spc="-67" dirty="0"/>
              <a:t>Church Discipline</a:t>
            </a:r>
          </a:p>
        </p:txBody>
      </p:sp>
      <p:sp>
        <p:nvSpPr>
          <p:cNvPr id="7" name="TextBox 6"/>
          <p:cNvSpPr txBox="1"/>
          <p:nvPr/>
        </p:nvSpPr>
        <p:spPr>
          <a:xfrm>
            <a:off x="1270001" y="2349502"/>
            <a:ext cx="7112000" cy="1862048"/>
          </a:xfrm>
          <a:prstGeom prst="rect">
            <a:avLst/>
          </a:prstGeom>
          <a:noFill/>
        </p:spPr>
        <p:txBody>
          <a:bodyPr wrap="square" rtlCol="0">
            <a:spAutoFit/>
          </a:bodyPr>
          <a:lstStyle/>
          <a:p>
            <a:pPr>
              <a:spcAft>
                <a:spcPts val="1500"/>
              </a:spcAft>
              <a:buFont typeface="Arial" pitchFamily="34" charset="0"/>
              <a:buChar char="•"/>
            </a:pP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“Lost Sheep Context” (Matt. 18:15-20).</a:t>
            </a:r>
          </a:p>
          <a:p>
            <a:pPr>
              <a:spcAft>
                <a:spcPts val="1500"/>
              </a:spcAft>
              <a:buFont typeface="Arial" pitchFamily="34" charset="0"/>
              <a:buChar char="•"/>
            </a:pP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To the Corinthians (1 Cor. 5:1-13).</a:t>
            </a:r>
          </a:p>
          <a:p>
            <a:pPr>
              <a:spcAft>
                <a:spcPts val="1500"/>
              </a:spcAft>
              <a:buFont typeface="Arial" pitchFamily="34" charset="0"/>
              <a:buChar char="•"/>
            </a:pP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To the Thessalonians (2 Thess. 3:6-15).</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10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10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10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501" y="1524000"/>
            <a:ext cx="7747000" cy="698500"/>
          </a:xfrm>
        </p:spPr>
        <p:txBody>
          <a:bodyPr anchor="t"/>
          <a:lstStyle/>
          <a:p>
            <a:r>
              <a:rPr lang="en-US" b="1" i="0" dirty="0"/>
              <a:t>II. Considering the Teaching.</a:t>
            </a:r>
            <a:br>
              <a:rPr lang="en-US" b="1" i="0" dirty="0"/>
            </a:br>
            <a:endParaRPr lang="en-US" b="1" i="0" dirty="0"/>
          </a:p>
        </p:txBody>
      </p:sp>
      <p:sp>
        <p:nvSpPr>
          <p:cNvPr id="4" name="Text Placeholder 3"/>
          <p:cNvSpPr>
            <a:spLocks noGrp="1"/>
          </p:cNvSpPr>
          <p:nvPr>
            <p:ph type="body" sz="quarter" idx="10"/>
          </p:nvPr>
        </p:nvSpPr>
        <p:spPr>
          <a:xfrm>
            <a:off x="762001" y="254000"/>
            <a:ext cx="7747000" cy="1154162"/>
          </a:xfrm>
        </p:spPr>
        <p:txBody>
          <a:bodyPr/>
          <a:lstStyle/>
          <a:p>
            <a:r>
              <a:rPr lang="en-US" sz="7333" spc="-67" dirty="0"/>
              <a:t>Church Discipline</a:t>
            </a:r>
          </a:p>
        </p:txBody>
      </p:sp>
      <p:sp>
        <p:nvSpPr>
          <p:cNvPr id="7" name="TextBox 6"/>
          <p:cNvSpPr txBox="1"/>
          <p:nvPr/>
        </p:nvSpPr>
        <p:spPr>
          <a:xfrm>
            <a:off x="762000" y="2222501"/>
            <a:ext cx="7848600" cy="3323987"/>
          </a:xfrm>
          <a:prstGeom prst="rect">
            <a:avLst/>
          </a:prstGeom>
          <a:noFill/>
        </p:spPr>
        <p:txBody>
          <a:bodyPr wrap="square" rtlCol="0">
            <a:spAutoFit/>
          </a:bodyPr>
          <a:lstStyle/>
          <a:p>
            <a:pPr algn="ct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When Should this Happen?</a:t>
            </a:r>
          </a:p>
          <a:p>
            <a:pPr marL="386276" indent="-386276" algn="ctr">
              <a:buFont typeface="+mj-lt"/>
              <a:buAutoNum type="arabicPeriod"/>
            </a:pP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Unrepentant sin, not just any sin.</a:t>
            </a:r>
          </a:p>
          <a:p>
            <a:pPr algn="ctr">
              <a:buFont typeface="Arial" pitchFamily="34" charset="0"/>
              <a:buChar char="•"/>
            </a:pP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0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Refuses to hear </a:t>
            </a: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the church” (Matt. 18:17).</a:t>
            </a:r>
          </a:p>
          <a:p>
            <a:pPr algn="ctr">
              <a:buFont typeface="Arial" pitchFamily="34" charset="0"/>
              <a:buChar char="•"/>
            </a:pP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0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Has</a:t>
            </a:r>
            <a:r>
              <a:rPr lang="en-US" sz="3000" b="1" i="1"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his father’s wife” (1 Cor. 5:1).</a:t>
            </a:r>
          </a:p>
          <a:p>
            <a:pPr algn="ctr">
              <a:buFont typeface="Arial" pitchFamily="34" charset="0"/>
              <a:buChar char="•"/>
            </a:pP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“A brother </a:t>
            </a:r>
            <a:r>
              <a:rPr lang="en-US" sz="30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who is</a:t>
            </a: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(1 Cor. 5:11).</a:t>
            </a:r>
          </a:p>
          <a:p>
            <a:pPr algn="ctr">
              <a:buFont typeface="Arial" pitchFamily="34" charset="0"/>
              <a:buChar char="•"/>
            </a:pP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“Brother </a:t>
            </a:r>
            <a:r>
              <a:rPr lang="en-US" sz="30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who walks </a:t>
            </a: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disorderly” (2 Thess. 3:6).</a:t>
            </a:r>
          </a:p>
          <a:p>
            <a:pPr algn="ctr">
              <a:buFont typeface="Arial" pitchFamily="34" charset="0"/>
              <a:buChar char="•"/>
            </a:pPr>
            <a:endPar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1000" fill="hold"/>
                                        <p:tgtEl>
                                          <p:spTgt spid="7">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p:cTn id="19" dur="1000" fill="hold"/>
                                        <p:tgtEl>
                                          <p:spTgt spid="7">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slide(fromBottom)">
                                      <p:cBhvr>
                                        <p:cTn id="26" dur="1000"/>
                                        <p:tgtEl>
                                          <p:spTgt spid="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slide(fromBottom)">
                                      <p:cBhvr>
                                        <p:cTn id="31" dur="1000"/>
                                        <p:tgtEl>
                                          <p:spTgt spid="7">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nodeType="click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Effect transition="in" filter="slide(fromBottom)">
                                      <p:cBhvr>
                                        <p:cTn id="36" dur="1000"/>
                                        <p:tgtEl>
                                          <p:spTgt spid="7">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nodeType="click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animEffect transition="in" filter="slide(fromBottom)">
                                      <p:cBhvr>
                                        <p:cTn id="41"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501" y="1524000"/>
            <a:ext cx="7747000" cy="698500"/>
          </a:xfrm>
        </p:spPr>
        <p:txBody>
          <a:bodyPr anchor="t"/>
          <a:lstStyle/>
          <a:p>
            <a:r>
              <a:rPr lang="en-US" b="1" i="0" dirty="0"/>
              <a:t>II. Considering the Teaching.</a:t>
            </a:r>
            <a:br>
              <a:rPr lang="en-US" b="1" i="0" dirty="0"/>
            </a:br>
            <a:endParaRPr lang="en-US" b="1" i="0" dirty="0"/>
          </a:p>
        </p:txBody>
      </p:sp>
      <p:sp>
        <p:nvSpPr>
          <p:cNvPr id="4" name="Text Placeholder 3"/>
          <p:cNvSpPr>
            <a:spLocks noGrp="1"/>
          </p:cNvSpPr>
          <p:nvPr>
            <p:ph type="body" sz="quarter" idx="10"/>
          </p:nvPr>
        </p:nvSpPr>
        <p:spPr>
          <a:xfrm>
            <a:off x="762001" y="254000"/>
            <a:ext cx="7747000" cy="1154162"/>
          </a:xfrm>
        </p:spPr>
        <p:txBody>
          <a:bodyPr/>
          <a:lstStyle/>
          <a:p>
            <a:r>
              <a:rPr lang="en-US" sz="7333" spc="-67" dirty="0"/>
              <a:t>Church Discipline</a:t>
            </a:r>
          </a:p>
        </p:txBody>
      </p:sp>
      <p:sp>
        <p:nvSpPr>
          <p:cNvPr id="7" name="TextBox 6"/>
          <p:cNvSpPr txBox="1"/>
          <p:nvPr/>
        </p:nvSpPr>
        <p:spPr>
          <a:xfrm>
            <a:off x="762001" y="2222500"/>
            <a:ext cx="7703221" cy="3016210"/>
          </a:xfrm>
          <a:prstGeom prst="rect">
            <a:avLst/>
          </a:prstGeom>
          <a:noFill/>
        </p:spPr>
        <p:txBody>
          <a:bodyPr wrap="square" rtlCol="0">
            <a:spAutoFit/>
          </a:bodyPr>
          <a:lstStyle/>
          <a:p>
            <a:pPr algn="ct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When Should this Happen?</a:t>
            </a:r>
          </a:p>
          <a:p>
            <a:pPr marL="386276" indent="-386276" algn="ctr">
              <a:spcAft>
                <a:spcPts val="600"/>
              </a:spcAft>
              <a:buFont typeface="+mj-lt"/>
              <a:buAutoNum type="arabicPeriod"/>
            </a:pP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Unrepentant sin, not just any sin.</a:t>
            </a:r>
          </a:p>
          <a:p>
            <a:pPr algn="ctr">
              <a:spcAft>
                <a:spcPts val="600"/>
              </a:spcAft>
              <a:buFont typeface="Arial" pitchFamily="34" charset="0"/>
              <a:buChar char="•"/>
            </a:pP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Includes divisiveness (Titus 3:9-11; 1:10-11; Rom. 16:17-18).</a:t>
            </a:r>
          </a:p>
          <a:p>
            <a:pPr algn="ctr">
              <a:buFont typeface="Arial" pitchFamily="34" charset="0"/>
              <a:buChar char="•"/>
            </a:pP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False doctrine (1 Tim. 6:3-5; 2 John 9-10; 2 Tim. 2:16-18)</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slide(fromBottom)">
                                      <p:cBhvr>
                                        <p:cTn id="7" dur="1000"/>
                                        <p:tgtEl>
                                          <p:spTgt spid="7">
                                            <p:txEl>
                                              <p:pRg st="2" end="2"/>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slide(fromBottom)">
                                      <p:cBhvr>
                                        <p:cTn id="10"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501" y="1524000"/>
            <a:ext cx="7747000" cy="698500"/>
          </a:xfrm>
        </p:spPr>
        <p:txBody>
          <a:bodyPr anchor="t"/>
          <a:lstStyle/>
          <a:p>
            <a:r>
              <a:rPr lang="en-US" b="1" i="0" dirty="0"/>
              <a:t>II. Considering the Teaching.</a:t>
            </a:r>
            <a:br>
              <a:rPr lang="en-US" b="1" i="0" dirty="0"/>
            </a:br>
            <a:endParaRPr lang="en-US" b="1" i="0" dirty="0"/>
          </a:p>
        </p:txBody>
      </p:sp>
      <p:sp>
        <p:nvSpPr>
          <p:cNvPr id="4" name="Text Placeholder 3"/>
          <p:cNvSpPr>
            <a:spLocks noGrp="1"/>
          </p:cNvSpPr>
          <p:nvPr>
            <p:ph type="body" sz="quarter" idx="10"/>
          </p:nvPr>
        </p:nvSpPr>
        <p:spPr>
          <a:xfrm>
            <a:off x="762001" y="254000"/>
            <a:ext cx="7747000" cy="1154162"/>
          </a:xfrm>
        </p:spPr>
        <p:txBody>
          <a:bodyPr/>
          <a:lstStyle/>
          <a:p>
            <a:r>
              <a:rPr lang="en-US" sz="7333" spc="-67" dirty="0"/>
              <a:t>Church Discipline</a:t>
            </a:r>
          </a:p>
        </p:txBody>
      </p:sp>
      <p:sp>
        <p:nvSpPr>
          <p:cNvPr id="7" name="TextBox 6"/>
          <p:cNvSpPr txBox="1"/>
          <p:nvPr/>
        </p:nvSpPr>
        <p:spPr>
          <a:xfrm>
            <a:off x="762000" y="2222501"/>
            <a:ext cx="7620000" cy="3323987"/>
          </a:xfrm>
          <a:prstGeom prst="rect">
            <a:avLst/>
          </a:prstGeom>
          <a:noFill/>
        </p:spPr>
        <p:txBody>
          <a:bodyPr wrap="square" rtlCol="0">
            <a:spAutoFit/>
          </a:bodyPr>
          <a:lstStyle/>
          <a:p>
            <a:pPr algn="ct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When Should this Happen?</a:t>
            </a:r>
          </a:p>
          <a:p>
            <a:pPr marL="619100" indent="-619100" algn="ctr">
              <a:buFont typeface="+mj-lt"/>
              <a:buAutoNum type="arabicPeriod" startAt="2"/>
            </a:pP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After rebuke and time to repent.</a:t>
            </a:r>
          </a:p>
          <a:p>
            <a:pPr algn="ctr">
              <a:buFont typeface="Arial" pitchFamily="34" charset="0"/>
              <a:buChar char="•"/>
            </a:pP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0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Time to repent</a:t>
            </a: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(Rev. 2:21).</a:t>
            </a:r>
          </a:p>
          <a:p>
            <a:pPr algn="ctr">
              <a:buFont typeface="Arial" pitchFamily="34" charset="0"/>
              <a:buChar char="•"/>
            </a:pP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Private efforts to restore (Matt. 18:15-17a).</a:t>
            </a:r>
          </a:p>
          <a:p>
            <a:pPr algn="ctr">
              <a:buFont typeface="Arial" pitchFamily="34" charset="0"/>
              <a:buChar char="•"/>
            </a:pP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0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Restore such a one</a:t>
            </a: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(Gal. 6:1-2).</a:t>
            </a:r>
          </a:p>
          <a:p>
            <a:pPr algn="ctr">
              <a:buFont typeface="Arial" pitchFamily="34" charset="0"/>
              <a:buChar char="•"/>
            </a:pP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Textual issue – “against You” (Matt. 18:15).</a:t>
            </a:r>
          </a:p>
          <a:p>
            <a:pPr algn="ctr">
              <a:buFont typeface="Arial" pitchFamily="34" charset="0"/>
              <a:buChar char="•"/>
            </a:pPr>
            <a:endPar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1000" fill="hold"/>
                                        <p:tgtEl>
                                          <p:spTgt spid="7">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slide(fromBottom)">
                                      <p:cBhvr>
                                        <p:cTn id="14" dur="1000"/>
                                        <p:tgtEl>
                                          <p:spTgt spid="7">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slide(fromBottom)">
                                      <p:cBhvr>
                                        <p:cTn id="19" dur="1000"/>
                                        <p:tgtEl>
                                          <p:spTgt spid="7">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slide(fromBottom)">
                                      <p:cBhvr>
                                        <p:cTn id="24" dur="1000"/>
                                        <p:tgtEl>
                                          <p:spTgt spid="7">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Effect transition="in" filter="slide(fromBottom)">
                                      <p:cBhvr>
                                        <p:cTn id="29"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501" y="1524000"/>
            <a:ext cx="7747000" cy="698500"/>
          </a:xfrm>
        </p:spPr>
        <p:txBody>
          <a:bodyPr anchor="t"/>
          <a:lstStyle/>
          <a:p>
            <a:r>
              <a:rPr lang="en-US" b="1" i="0" dirty="0"/>
              <a:t>II. Considering the Teaching.</a:t>
            </a:r>
            <a:br>
              <a:rPr lang="en-US" b="1" i="0" dirty="0"/>
            </a:br>
            <a:endParaRPr lang="en-US" b="1" i="0" dirty="0"/>
          </a:p>
        </p:txBody>
      </p:sp>
      <p:sp>
        <p:nvSpPr>
          <p:cNvPr id="4" name="Text Placeholder 3"/>
          <p:cNvSpPr>
            <a:spLocks noGrp="1"/>
          </p:cNvSpPr>
          <p:nvPr>
            <p:ph type="body" sz="quarter" idx="10"/>
          </p:nvPr>
        </p:nvSpPr>
        <p:spPr>
          <a:xfrm>
            <a:off x="762001" y="254000"/>
            <a:ext cx="7747000" cy="1154162"/>
          </a:xfrm>
        </p:spPr>
        <p:txBody>
          <a:bodyPr/>
          <a:lstStyle/>
          <a:p>
            <a:r>
              <a:rPr lang="en-US" sz="7333" spc="-67" dirty="0"/>
              <a:t>Church Discipline</a:t>
            </a:r>
          </a:p>
        </p:txBody>
      </p:sp>
      <p:sp>
        <p:nvSpPr>
          <p:cNvPr id="7" name="TextBox 6"/>
          <p:cNvSpPr txBox="1"/>
          <p:nvPr/>
        </p:nvSpPr>
        <p:spPr>
          <a:xfrm>
            <a:off x="609600" y="2222501"/>
            <a:ext cx="8077200" cy="3323987"/>
          </a:xfrm>
          <a:prstGeom prst="rect">
            <a:avLst/>
          </a:prstGeom>
          <a:noFill/>
        </p:spPr>
        <p:txBody>
          <a:bodyPr wrap="square" rtlCol="0">
            <a:spAutoFit/>
          </a:bodyPr>
          <a:lstStyle/>
          <a:p>
            <a:pPr algn="ct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When Should this Happen?</a:t>
            </a:r>
          </a:p>
          <a:p>
            <a:pPr marL="619100" indent="-619100" algn="ctr">
              <a:buFont typeface="+mj-lt"/>
              <a:buAutoNum type="arabicPeriod" startAt="3"/>
            </a:pP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Public vs. Private Sin.</a:t>
            </a:r>
          </a:p>
          <a:p>
            <a:pPr algn="ctr">
              <a:buFont typeface="Arial" pitchFamily="34" charset="0"/>
              <a:buChar char="•"/>
            </a:pP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Are steps of Matthew 18:15-20 always required?</a:t>
            </a:r>
          </a:p>
          <a:p>
            <a:pPr algn="ctr">
              <a:buFont typeface="Arial" pitchFamily="34" charset="0"/>
              <a:buChar char="•"/>
            </a:pP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Not commanded in 1 Cor. 5 and 2 Thess.  3.</a:t>
            </a:r>
          </a:p>
          <a:p>
            <a:pPr algn="ctr">
              <a:buFont typeface="Arial" pitchFamily="34" charset="0"/>
              <a:buChar char="•"/>
            </a:pP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“Puffed up” (1 Cor. 5:2) “glorying” (5:11).</a:t>
            </a:r>
          </a:p>
          <a:p>
            <a:pPr algn="ctr">
              <a:buFont typeface="Arial" pitchFamily="34" charset="0"/>
              <a:buChar char="•"/>
            </a:pPr>
            <a:r>
              <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rPr>
              <a:t> “Walk among you” (2 Thess. 3:11).</a:t>
            </a:r>
          </a:p>
          <a:p>
            <a:pPr algn="ctr">
              <a:buFont typeface="Arial" pitchFamily="34" charset="0"/>
              <a:buChar char="•"/>
            </a:pPr>
            <a:endParaRPr lang="en-US" sz="3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1000" fill="hold"/>
                                        <p:tgtEl>
                                          <p:spTgt spid="7">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slide(fromBottom)">
                                      <p:cBhvr>
                                        <p:cTn id="14" dur="1000"/>
                                        <p:tgtEl>
                                          <p:spTgt spid="7">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slide(fromBottom)">
                                      <p:cBhvr>
                                        <p:cTn id="19" dur="1000"/>
                                        <p:tgtEl>
                                          <p:spTgt spid="7">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slide(fromBottom)">
                                      <p:cBhvr>
                                        <p:cTn id="24" dur="1000"/>
                                        <p:tgtEl>
                                          <p:spTgt spid="7">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Effect transition="in" filter="slide(fromBottom)">
                                      <p:cBhvr>
                                        <p:cTn id="29"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Green Textured Segoe 16x9">
  <a:themeElements>
    <a:clrScheme name="Custom 1">
      <a:dk1>
        <a:srgbClr val="000000"/>
      </a:dk1>
      <a:lt1>
        <a:srgbClr val="FFFFFF"/>
      </a:lt1>
      <a:dk2>
        <a:srgbClr val="1F7335"/>
      </a:dk2>
      <a:lt2>
        <a:srgbClr val="FFFFFF"/>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13E5D39-25BB-4378-933E-6C81907C31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1_Green Textured Segoe 16x9</Template>
  <TotalTime>295</TotalTime>
  <Words>1534</Words>
  <Application>Microsoft Macintosh PowerPoint</Application>
  <PresentationFormat>On-screen Show (16:10)</PresentationFormat>
  <Paragraphs>119</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Calibri</vt:lpstr>
      <vt:lpstr>Arial</vt:lpstr>
      <vt:lpstr>Wingdings</vt:lpstr>
      <vt:lpstr>1_Green Textured Segoe 16x9</vt:lpstr>
      <vt:lpstr>PowerPoint Presentation</vt:lpstr>
      <vt:lpstr>PowerPoint Presentation</vt:lpstr>
      <vt:lpstr>PowerPoint Presentation</vt:lpstr>
      <vt:lpstr>PowerPoint Presentation</vt:lpstr>
      <vt:lpstr>I. Three Key Texts. </vt:lpstr>
      <vt:lpstr>II. Considering the Teaching. </vt:lpstr>
      <vt:lpstr>II. Considering the Teaching. </vt:lpstr>
      <vt:lpstr>II. Considering the Teaching. </vt:lpstr>
      <vt:lpstr>II. Considering the Teaching. </vt:lpstr>
      <vt:lpstr>II. Considering the Teaching. </vt:lpstr>
      <vt:lpstr>Spanish Inquisition</vt:lpstr>
      <vt:lpstr>II. Considering the Teaching. </vt:lpstr>
      <vt:lpstr>II. Considering the Teaching. </vt:lpstr>
      <vt:lpstr>II. Considering the Teaching. </vt:lpstr>
      <vt:lpstr>II. Considering the Teaching. </vt:lpstr>
      <vt:lpstr>II. Considering the Teaching. </vt:lpstr>
      <vt:lpstr>II. Considering the Teaching. </vt:lpstr>
      <vt:lpstr>II. Considering the Teaching. </vt:lpstr>
      <vt:lpstr>Bro. Bill Cavender</vt:lpstr>
      <vt:lpstr>Bro. Bill Cavender</vt:lpstr>
      <vt:lpstr>II. Considering the Teaching. </vt:lpstr>
      <vt:lpstr>PowerPoint Presentation</vt:lpstr>
      <vt:lpstr>PowerPoint Presentation</vt:lpstr>
    </vt:vector>
  </TitlesOfParts>
  <Company>Olsen Park 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OlsenParkLaptop</dc:creator>
  <cp:keywords/>
  <dc:description/>
  <cp:lastModifiedBy>Kyle Pope</cp:lastModifiedBy>
  <cp:revision>43</cp:revision>
  <dcterms:created xsi:type="dcterms:W3CDTF">2020-05-27T20:51:51Z</dcterms:created>
  <dcterms:modified xsi:type="dcterms:W3CDTF">2020-06-03T19:38:05Z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TC102867419990</vt:lpwstr>
  </property>
</Properties>
</file>