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82" r:id="rId3"/>
    <p:sldId id="281" r:id="rId4"/>
    <p:sldId id="260" r:id="rId5"/>
    <p:sldId id="262" r:id="rId6"/>
    <p:sldId id="261"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6"/>
    <p:restoredTop sz="94660"/>
  </p:normalViewPr>
  <p:slideViewPr>
    <p:cSldViewPr>
      <p:cViewPr varScale="1">
        <p:scale>
          <a:sx n="85" d="100"/>
          <a:sy n="85" d="100"/>
        </p:scale>
        <p:origin x="1336"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0EAB269A-9D04-C049-92F3-545EB36D7FC1}"/>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5">
            <a:extLst>
              <a:ext uri="{FF2B5EF4-FFF2-40B4-BE49-F238E27FC236}">
                <a16:creationId xmlns:a16="http://schemas.microsoft.com/office/drawing/2014/main" id="{9298005F-0A27-8745-9CCD-08BE861A2567}"/>
              </a:ext>
            </a:extLst>
          </p:cNvPr>
          <p:cNvGrpSpPr>
            <a:grpSpLocks/>
          </p:cNvGrpSpPr>
          <p:nvPr/>
        </p:nvGrpSpPr>
        <p:grpSpPr bwMode="auto">
          <a:xfrm>
            <a:off x="-3175" y="4953000"/>
            <a:ext cx="9147175" cy="1911350"/>
            <a:chOff x="-3765" y="4832896"/>
            <a:chExt cx="9147765" cy="2032192"/>
          </a:xfrm>
        </p:grpSpPr>
        <p:sp>
          <p:nvSpPr>
            <p:cNvPr id="6" name="Freeform 5">
              <a:extLst>
                <a:ext uri="{FF2B5EF4-FFF2-40B4-BE49-F238E27FC236}">
                  <a16:creationId xmlns:a16="http://schemas.microsoft.com/office/drawing/2014/main" id="{BC0654A1-F522-1441-97FE-BCC64A975F41}"/>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7" name="Freeform 6">
              <a:extLst>
                <a:ext uri="{FF2B5EF4-FFF2-40B4-BE49-F238E27FC236}">
                  <a16:creationId xmlns:a16="http://schemas.microsoft.com/office/drawing/2014/main" id="{D29BCF06-F581-F044-A434-75F92EC2C5E7}"/>
                </a:ext>
              </a:extLst>
            </p:cNvPr>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a:extLst>
                <a:ext uri="{FF2B5EF4-FFF2-40B4-BE49-F238E27FC236}">
                  <a16:creationId xmlns:a16="http://schemas.microsoft.com/office/drawing/2014/main" id="{4FEC8ACF-0F3E-A14D-8B57-27916A6D6DD8}"/>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 name="Straight Connector 9">
              <a:extLst>
                <a:ext uri="{FF2B5EF4-FFF2-40B4-BE49-F238E27FC236}">
                  <a16:creationId xmlns:a16="http://schemas.microsoft.com/office/drawing/2014/main" id="{BCB39A7A-98C2-9F4F-A898-165CF783E0B6}"/>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11" name="Date Placeholder 29">
            <a:extLst>
              <a:ext uri="{FF2B5EF4-FFF2-40B4-BE49-F238E27FC236}">
                <a16:creationId xmlns:a16="http://schemas.microsoft.com/office/drawing/2014/main" id="{502BE20B-B8D2-A943-9EAE-4AD4B1C5B2C2}"/>
              </a:ext>
            </a:extLst>
          </p:cNvPr>
          <p:cNvSpPr>
            <a:spLocks noGrp="1"/>
          </p:cNvSpPr>
          <p:nvPr>
            <p:ph type="dt" sz="half" idx="10"/>
          </p:nvPr>
        </p:nvSpPr>
        <p:spPr/>
        <p:txBody>
          <a:bodyPr/>
          <a:lstStyle>
            <a:lvl1pPr>
              <a:defRPr smtClean="0">
                <a:solidFill>
                  <a:srgbClr val="FFFFFF"/>
                </a:solidFill>
              </a:defRPr>
            </a:lvl1pPr>
          </a:lstStyle>
          <a:p>
            <a:pPr>
              <a:defRPr/>
            </a:pPr>
            <a:fld id="{8587D9E2-3DB5-F648-ABC6-599D1138EDB9}" type="datetimeFigureOut">
              <a:rPr lang="en-US"/>
              <a:pPr>
                <a:defRPr/>
              </a:pPr>
              <a:t>3/29/20</a:t>
            </a:fld>
            <a:endParaRPr lang="en-US" dirty="0"/>
          </a:p>
        </p:txBody>
      </p:sp>
      <p:sp>
        <p:nvSpPr>
          <p:cNvPr id="12" name="Footer Placeholder 18">
            <a:extLst>
              <a:ext uri="{FF2B5EF4-FFF2-40B4-BE49-F238E27FC236}">
                <a16:creationId xmlns:a16="http://schemas.microsoft.com/office/drawing/2014/main" id="{33918F4B-D288-C64E-9DC1-61ABD56E8EBD}"/>
              </a:ext>
            </a:extLst>
          </p:cNvPr>
          <p:cNvSpPr>
            <a:spLocks noGrp="1"/>
          </p:cNvSpPr>
          <p:nvPr>
            <p:ph type="ftr" sz="quarter" idx="11"/>
          </p:nvPr>
        </p:nvSpPr>
        <p:spPr/>
        <p:txBody>
          <a:bodyPr/>
          <a:lstStyle>
            <a:lvl1pPr>
              <a:defRPr>
                <a:solidFill>
                  <a:schemeClr val="accent1">
                    <a:tint val="20000"/>
                  </a:schemeClr>
                </a:solidFill>
              </a:defRPr>
            </a:lvl1pPr>
          </a:lstStyle>
          <a:p>
            <a:pPr>
              <a:defRPr/>
            </a:pPr>
            <a:endParaRPr lang="en-US"/>
          </a:p>
        </p:txBody>
      </p:sp>
      <p:sp>
        <p:nvSpPr>
          <p:cNvPr id="13" name="Slide Number Placeholder 26">
            <a:extLst>
              <a:ext uri="{FF2B5EF4-FFF2-40B4-BE49-F238E27FC236}">
                <a16:creationId xmlns:a16="http://schemas.microsoft.com/office/drawing/2014/main" id="{0FE4D8E7-A768-1040-A7BA-2139523F8D77}"/>
              </a:ext>
            </a:extLst>
          </p:cNvPr>
          <p:cNvSpPr>
            <a:spLocks noGrp="1"/>
          </p:cNvSpPr>
          <p:nvPr>
            <p:ph type="sldNum" sz="quarter" idx="12"/>
          </p:nvPr>
        </p:nvSpPr>
        <p:spPr/>
        <p:txBody>
          <a:bodyPr/>
          <a:lstStyle>
            <a:lvl1pPr>
              <a:defRPr>
                <a:solidFill>
                  <a:srgbClr val="FFFFFF"/>
                </a:solidFill>
              </a:defRPr>
            </a:lvl1pPr>
          </a:lstStyle>
          <a:p>
            <a:fld id="{126F4909-1DA2-774A-965A-6321376C2B6F}" type="slidenum">
              <a:rPr lang="en-US" altLang="en-US"/>
              <a:pPr/>
              <a:t>‹#›</a:t>
            </a:fld>
            <a:endParaRPr lang="en-US" altLang="en-US"/>
          </a:p>
        </p:txBody>
      </p:sp>
    </p:spTree>
    <p:extLst>
      <p:ext uri="{BB962C8B-B14F-4D97-AF65-F5344CB8AC3E}">
        <p14:creationId xmlns:p14="http://schemas.microsoft.com/office/powerpoint/2010/main" val="3901824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96125B81-3381-B14F-A301-2D8FE6C3542F}"/>
              </a:ext>
            </a:extLst>
          </p:cNvPr>
          <p:cNvSpPr>
            <a:spLocks noGrp="1"/>
          </p:cNvSpPr>
          <p:nvPr>
            <p:ph type="dt" sz="half" idx="10"/>
          </p:nvPr>
        </p:nvSpPr>
        <p:spPr/>
        <p:txBody>
          <a:bodyPr/>
          <a:lstStyle>
            <a:lvl1pPr>
              <a:defRPr/>
            </a:lvl1pPr>
          </a:lstStyle>
          <a:p>
            <a:pPr>
              <a:defRPr/>
            </a:pPr>
            <a:fld id="{3B242E8A-2AFB-9F48-9A9A-FFE8AA582122}" type="datetimeFigureOut">
              <a:rPr lang="en-US"/>
              <a:pPr>
                <a:defRPr/>
              </a:pPr>
              <a:t>3/29/20</a:t>
            </a:fld>
            <a:endParaRPr lang="en-US" dirty="0"/>
          </a:p>
        </p:txBody>
      </p:sp>
      <p:sp>
        <p:nvSpPr>
          <p:cNvPr id="5" name="Footer Placeholder 21">
            <a:extLst>
              <a:ext uri="{FF2B5EF4-FFF2-40B4-BE49-F238E27FC236}">
                <a16:creationId xmlns:a16="http://schemas.microsoft.com/office/drawing/2014/main" id="{F3192637-AA62-A74D-8D57-29828009479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FCE512E6-1DA2-9948-8013-A3751B5C10B7}"/>
              </a:ext>
            </a:extLst>
          </p:cNvPr>
          <p:cNvSpPr>
            <a:spLocks noGrp="1"/>
          </p:cNvSpPr>
          <p:nvPr>
            <p:ph type="sldNum" sz="quarter" idx="12"/>
          </p:nvPr>
        </p:nvSpPr>
        <p:spPr/>
        <p:txBody>
          <a:bodyPr/>
          <a:lstStyle>
            <a:lvl1pPr>
              <a:defRPr/>
            </a:lvl1pPr>
          </a:lstStyle>
          <a:p>
            <a:fld id="{28A0BF80-8CEF-1446-BB71-94A15B321EBE}" type="slidenum">
              <a:rPr lang="en-US" altLang="en-US"/>
              <a:pPr/>
              <a:t>‹#›</a:t>
            </a:fld>
            <a:endParaRPr lang="en-US" altLang="en-US"/>
          </a:p>
        </p:txBody>
      </p:sp>
    </p:spTree>
    <p:extLst>
      <p:ext uri="{BB962C8B-B14F-4D97-AF65-F5344CB8AC3E}">
        <p14:creationId xmlns:p14="http://schemas.microsoft.com/office/powerpoint/2010/main" val="1009009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7CFADA1F-E01F-D645-AD8E-5B7480C1C115}"/>
              </a:ext>
            </a:extLst>
          </p:cNvPr>
          <p:cNvSpPr>
            <a:spLocks noGrp="1"/>
          </p:cNvSpPr>
          <p:nvPr>
            <p:ph type="dt" sz="half" idx="10"/>
          </p:nvPr>
        </p:nvSpPr>
        <p:spPr/>
        <p:txBody>
          <a:bodyPr/>
          <a:lstStyle>
            <a:lvl1pPr>
              <a:defRPr/>
            </a:lvl1pPr>
          </a:lstStyle>
          <a:p>
            <a:pPr>
              <a:defRPr/>
            </a:pPr>
            <a:fld id="{081B9E71-0CBF-224A-8D3C-E486E6D20810}" type="datetimeFigureOut">
              <a:rPr lang="en-US"/>
              <a:pPr>
                <a:defRPr/>
              </a:pPr>
              <a:t>3/29/20</a:t>
            </a:fld>
            <a:endParaRPr lang="en-US" dirty="0"/>
          </a:p>
        </p:txBody>
      </p:sp>
      <p:sp>
        <p:nvSpPr>
          <p:cNvPr id="5" name="Footer Placeholder 21">
            <a:extLst>
              <a:ext uri="{FF2B5EF4-FFF2-40B4-BE49-F238E27FC236}">
                <a16:creationId xmlns:a16="http://schemas.microsoft.com/office/drawing/2014/main" id="{D762A78E-8ACB-564C-91D3-3D760B929F7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E96B2D07-B381-8E42-8395-D7763E2A3ABF}"/>
              </a:ext>
            </a:extLst>
          </p:cNvPr>
          <p:cNvSpPr>
            <a:spLocks noGrp="1"/>
          </p:cNvSpPr>
          <p:nvPr>
            <p:ph type="sldNum" sz="quarter" idx="12"/>
          </p:nvPr>
        </p:nvSpPr>
        <p:spPr/>
        <p:txBody>
          <a:bodyPr/>
          <a:lstStyle>
            <a:lvl1pPr>
              <a:defRPr/>
            </a:lvl1pPr>
          </a:lstStyle>
          <a:p>
            <a:fld id="{FE2261CB-8ABD-C24E-BE32-87B871A2311A}" type="slidenum">
              <a:rPr lang="en-US" altLang="en-US"/>
              <a:pPr/>
              <a:t>‹#›</a:t>
            </a:fld>
            <a:endParaRPr lang="en-US" altLang="en-US"/>
          </a:p>
        </p:txBody>
      </p:sp>
    </p:spTree>
    <p:extLst>
      <p:ext uri="{BB962C8B-B14F-4D97-AF65-F5344CB8AC3E}">
        <p14:creationId xmlns:p14="http://schemas.microsoft.com/office/powerpoint/2010/main" val="253541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a:extLst>
              <a:ext uri="{FF2B5EF4-FFF2-40B4-BE49-F238E27FC236}">
                <a16:creationId xmlns:a16="http://schemas.microsoft.com/office/drawing/2014/main" id="{3F5FF451-CB50-5B49-A230-5FC21F21EBC4}"/>
              </a:ext>
            </a:extLst>
          </p:cNvPr>
          <p:cNvSpPr>
            <a:spLocks noGrp="1"/>
          </p:cNvSpPr>
          <p:nvPr>
            <p:ph type="dt" sz="half" idx="10"/>
          </p:nvPr>
        </p:nvSpPr>
        <p:spPr/>
        <p:txBody>
          <a:bodyPr/>
          <a:lstStyle>
            <a:lvl1pPr>
              <a:defRPr/>
            </a:lvl1pPr>
          </a:lstStyle>
          <a:p>
            <a:pPr>
              <a:defRPr/>
            </a:pPr>
            <a:fld id="{2C898B5A-C466-AD44-A8A8-CF61C749FB1B}" type="datetimeFigureOut">
              <a:rPr lang="en-US"/>
              <a:pPr>
                <a:defRPr/>
              </a:pPr>
              <a:t>3/29/20</a:t>
            </a:fld>
            <a:endParaRPr lang="en-US" dirty="0"/>
          </a:p>
        </p:txBody>
      </p:sp>
      <p:sp>
        <p:nvSpPr>
          <p:cNvPr id="5" name="Footer Placeholder 21">
            <a:extLst>
              <a:ext uri="{FF2B5EF4-FFF2-40B4-BE49-F238E27FC236}">
                <a16:creationId xmlns:a16="http://schemas.microsoft.com/office/drawing/2014/main" id="{DB5752F8-368E-4547-B262-052B15B307C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F99644AA-A791-9747-81C9-21A8DA7BD62E}"/>
              </a:ext>
            </a:extLst>
          </p:cNvPr>
          <p:cNvSpPr>
            <a:spLocks noGrp="1"/>
          </p:cNvSpPr>
          <p:nvPr>
            <p:ph type="sldNum" sz="quarter" idx="12"/>
          </p:nvPr>
        </p:nvSpPr>
        <p:spPr/>
        <p:txBody>
          <a:bodyPr/>
          <a:lstStyle>
            <a:lvl1pPr>
              <a:defRPr/>
            </a:lvl1pPr>
          </a:lstStyle>
          <a:p>
            <a:fld id="{1098F49B-CD89-FA4E-B0A5-1FD5340C7CA4}" type="slidenum">
              <a:rPr lang="en-US" altLang="en-US"/>
              <a:pPr/>
              <a:t>‹#›</a:t>
            </a:fld>
            <a:endParaRPr lang="en-US" altLang="en-US"/>
          </a:p>
        </p:txBody>
      </p:sp>
    </p:spTree>
    <p:extLst>
      <p:ext uri="{BB962C8B-B14F-4D97-AF65-F5344CB8AC3E}">
        <p14:creationId xmlns:p14="http://schemas.microsoft.com/office/powerpoint/2010/main" val="3125148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hevron 3">
            <a:extLst>
              <a:ext uri="{FF2B5EF4-FFF2-40B4-BE49-F238E27FC236}">
                <a16:creationId xmlns:a16="http://schemas.microsoft.com/office/drawing/2014/main" id="{AB785A5C-3CB3-1E46-9A95-70CB5BC17D35}"/>
              </a:ext>
            </a:extLst>
          </p:cNvPr>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5" name="Chevron 4">
            <a:extLst>
              <a:ext uri="{FF2B5EF4-FFF2-40B4-BE49-F238E27FC236}">
                <a16:creationId xmlns:a16="http://schemas.microsoft.com/office/drawing/2014/main" id="{A8A993B0-1BBA-5A43-A503-39C13A5202F3}"/>
              </a:ext>
            </a:extLst>
          </p:cNvPr>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6" name="Date Placeholder 3">
            <a:extLst>
              <a:ext uri="{FF2B5EF4-FFF2-40B4-BE49-F238E27FC236}">
                <a16:creationId xmlns:a16="http://schemas.microsoft.com/office/drawing/2014/main" id="{11D6D152-0344-2147-8F95-D7C11E21CD45}"/>
              </a:ext>
            </a:extLst>
          </p:cNvPr>
          <p:cNvSpPr>
            <a:spLocks noGrp="1"/>
          </p:cNvSpPr>
          <p:nvPr>
            <p:ph type="dt" sz="half" idx="10"/>
          </p:nvPr>
        </p:nvSpPr>
        <p:spPr/>
        <p:txBody>
          <a:bodyPr/>
          <a:lstStyle>
            <a:lvl1pPr>
              <a:defRPr/>
            </a:lvl1pPr>
          </a:lstStyle>
          <a:p>
            <a:pPr>
              <a:defRPr/>
            </a:pPr>
            <a:fld id="{3C5665BF-9A5A-3B47-80CE-098B6C70E5E4}" type="datetimeFigureOut">
              <a:rPr lang="en-US"/>
              <a:pPr>
                <a:defRPr/>
              </a:pPr>
              <a:t>3/29/20</a:t>
            </a:fld>
            <a:endParaRPr lang="en-US"/>
          </a:p>
        </p:txBody>
      </p:sp>
      <p:sp>
        <p:nvSpPr>
          <p:cNvPr id="7" name="Footer Placeholder 4">
            <a:extLst>
              <a:ext uri="{FF2B5EF4-FFF2-40B4-BE49-F238E27FC236}">
                <a16:creationId xmlns:a16="http://schemas.microsoft.com/office/drawing/2014/main" id="{8A2A3583-C597-5C4C-846F-54CE6D998D60}"/>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BC593190-C4D0-6748-9343-5A9930B34A66}"/>
              </a:ext>
            </a:extLst>
          </p:cNvPr>
          <p:cNvSpPr>
            <a:spLocks noGrp="1"/>
          </p:cNvSpPr>
          <p:nvPr>
            <p:ph type="sldNum" sz="quarter" idx="12"/>
          </p:nvPr>
        </p:nvSpPr>
        <p:spPr/>
        <p:txBody>
          <a:bodyPr/>
          <a:lstStyle>
            <a:lvl1pPr>
              <a:defRPr/>
            </a:lvl1pPr>
          </a:lstStyle>
          <a:p>
            <a:fld id="{37BC7D6C-1B99-D747-9CB5-61B5EA9B1BB7}" type="slidenum">
              <a:rPr lang="en-US" altLang="en-US"/>
              <a:pPr/>
              <a:t>‹#›</a:t>
            </a:fld>
            <a:endParaRPr lang="en-US" altLang="en-US"/>
          </a:p>
        </p:txBody>
      </p:sp>
    </p:spTree>
    <p:extLst>
      <p:ext uri="{BB962C8B-B14F-4D97-AF65-F5344CB8AC3E}">
        <p14:creationId xmlns:p14="http://schemas.microsoft.com/office/powerpoint/2010/main" val="4519072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a:extLst>
              <a:ext uri="{FF2B5EF4-FFF2-40B4-BE49-F238E27FC236}">
                <a16:creationId xmlns:a16="http://schemas.microsoft.com/office/drawing/2014/main" id="{E28958F7-D246-0246-8597-946767D22ECB}"/>
              </a:ext>
            </a:extLst>
          </p:cNvPr>
          <p:cNvSpPr>
            <a:spLocks noGrp="1"/>
          </p:cNvSpPr>
          <p:nvPr>
            <p:ph type="dt" sz="half" idx="10"/>
          </p:nvPr>
        </p:nvSpPr>
        <p:spPr/>
        <p:txBody>
          <a:bodyPr/>
          <a:lstStyle>
            <a:lvl1pPr>
              <a:defRPr/>
            </a:lvl1pPr>
          </a:lstStyle>
          <a:p>
            <a:pPr>
              <a:defRPr/>
            </a:pPr>
            <a:fld id="{A4C90F50-C47D-CE42-9411-CFC289A28747}" type="datetimeFigureOut">
              <a:rPr lang="en-US"/>
              <a:pPr>
                <a:defRPr/>
              </a:pPr>
              <a:t>3/29/20</a:t>
            </a:fld>
            <a:endParaRPr lang="en-US"/>
          </a:p>
        </p:txBody>
      </p:sp>
      <p:sp>
        <p:nvSpPr>
          <p:cNvPr id="6" name="Footer Placeholder 5">
            <a:extLst>
              <a:ext uri="{FF2B5EF4-FFF2-40B4-BE49-F238E27FC236}">
                <a16:creationId xmlns:a16="http://schemas.microsoft.com/office/drawing/2014/main" id="{F62683AB-97B7-8F4B-9C8E-E3A4791A64C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F077E4F9-BE49-7343-AB31-0F3458B888A8}"/>
              </a:ext>
            </a:extLst>
          </p:cNvPr>
          <p:cNvSpPr>
            <a:spLocks noGrp="1"/>
          </p:cNvSpPr>
          <p:nvPr>
            <p:ph type="sldNum" sz="quarter" idx="12"/>
          </p:nvPr>
        </p:nvSpPr>
        <p:spPr/>
        <p:txBody>
          <a:bodyPr/>
          <a:lstStyle>
            <a:lvl1pPr>
              <a:defRPr/>
            </a:lvl1pPr>
          </a:lstStyle>
          <a:p>
            <a:fld id="{233B3CAD-FC40-C54C-AC6C-44CCCB5C636E}" type="slidenum">
              <a:rPr lang="en-US" altLang="en-US"/>
              <a:pPr/>
              <a:t>‹#›</a:t>
            </a:fld>
            <a:endParaRPr lang="en-US" altLang="en-US"/>
          </a:p>
        </p:txBody>
      </p:sp>
    </p:spTree>
    <p:extLst>
      <p:ext uri="{BB962C8B-B14F-4D97-AF65-F5344CB8AC3E}">
        <p14:creationId xmlns:p14="http://schemas.microsoft.com/office/powerpoint/2010/main" val="3156569308"/>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7BD0FF-D17F-DD49-B1D7-D3B96C6C883B}"/>
              </a:ext>
            </a:extLst>
          </p:cNvPr>
          <p:cNvSpPr>
            <a:spLocks noGrp="1"/>
          </p:cNvSpPr>
          <p:nvPr>
            <p:ph type="dt" sz="half" idx="10"/>
          </p:nvPr>
        </p:nvSpPr>
        <p:spPr/>
        <p:txBody>
          <a:bodyPr/>
          <a:lstStyle>
            <a:lvl1pPr>
              <a:defRPr/>
            </a:lvl1pPr>
          </a:lstStyle>
          <a:p>
            <a:pPr>
              <a:defRPr/>
            </a:pPr>
            <a:fld id="{33F772E1-5ECD-2843-9B24-9E4FE92204A5}" type="datetimeFigureOut">
              <a:rPr lang="en-US"/>
              <a:pPr>
                <a:defRPr/>
              </a:pPr>
              <a:t>3/29/20</a:t>
            </a:fld>
            <a:endParaRPr lang="en-US"/>
          </a:p>
        </p:txBody>
      </p:sp>
      <p:sp>
        <p:nvSpPr>
          <p:cNvPr id="8" name="Footer Placeholder 7">
            <a:extLst>
              <a:ext uri="{FF2B5EF4-FFF2-40B4-BE49-F238E27FC236}">
                <a16:creationId xmlns:a16="http://schemas.microsoft.com/office/drawing/2014/main" id="{8A4E908D-683C-984E-9BCA-1E202E157C5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8">
            <a:extLst>
              <a:ext uri="{FF2B5EF4-FFF2-40B4-BE49-F238E27FC236}">
                <a16:creationId xmlns:a16="http://schemas.microsoft.com/office/drawing/2014/main" id="{A1AA4C04-B080-5547-8F61-8A03AD63D4DA}"/>
              </a:ext>
            </a:extLst>
          </p:cNvPr>
          <p:cNvSpPr>
            <a:spLocks noGrp="1"/>
          </p:cNvSpPr>
          <p:nvPr>
            <p:ph type="sldNum" sz="quarter" idx="12"/>
          </p:nvPr>
        </p:nvSpPr>
        <p:spPr/>
        <p:txBody>
          <a:bodyPr/>
          <a:lstStyle>
            <a:lvl1pPr>
              <a:defRPr/>
            </a:lvl1pPr>
          </a:lstStyle>
          <a:p>
            <a:fld id="{7BF8E64E-E06B-8E40-9D5C-8C0B92955B6E}" type="slidenum">
              <a:rPr lang="en-US" altLang="en-US"/>
              <a:pPr/>
              <a:t>‹#›</a:t>
            </a:fld>
            <a:endParaRPr lang="en-US" altLang="en-US"/>
          </a:p>
        </p:txBody>
      </p:sp>
    </p:spTree>
    <p:extLst>
      <p:ext uri="{BB962C8B-B14F-4D97-AF65-F5344CB8AC3E}">
        <p14:creationId xmlns:p14="http://schemas.microsoft.com/office/powerpoint/2010/main" val="411997342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a:extLst>
              <a:ext uri="{FF2B5EF4-FFF2-40B4-BE49-F238E27FC236}">
                <a16:creationId xmlns:a16="http://schemas.microsoft.com/office/drawing/2014/main" id="{A0FCFFC1-9860-6941-A4E4-D188F6D1CF2D}"/>
              </a:ext>
            </a:extLst>
          </p:cNvPr>
          <p:cNvSpPr>
            <a:spLocks noGrp="1"/>
          </p:cNvSpPr>
          <p:nvPr>
            <p:ph type="dt" sz="half" idx="10"/>
          </p:nvPr>
        </p:nvSpPr>
        <p:spPr/>
        <p:txBody>
          <a:bodyPr/>
          <a:lstStyle>
            <a:lvl1pPr>
              <a:defRPr/>
            </a:lvl1pPr>
          </a:lstStyle>
          <a:p>
            <a:pPr>
              <a:defRPr/>
            </a:pPr>
            <a:fld id="{831C75C4-A7D2-3744-B943-50746A58032B}" type="datetimeFigureOut">
              <a:rPr lang="en-US"/>
              <a:pPr>
                <a:defRPr/>
              </a:pPr>
              <a:t>3/29/20</a:t>
            </a:fld>
            <a:endParaRPr lang="en-US"/>
          </a:p>
        </p:txBody>
      </p:sp>
      <p:sp>
        <p:nvSpPr>
          <p:cNvPr id="4" name="Footer Placeholder 3">
            <a:extLst>
              <a:ext uri="{FF2B5EF4-FFF2-40B4-BE49-F238E27FC236}">
                <a16:creationId xmlns:a16="http://schemas.microsoft.com/office/drawing/2014/main" id="{D4BA4F0C-1FC2-4146-9CB5-93A1D0FCC3A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FF7DB999-58F3-3C45-8DC3-C147564E5EFC}"/>
              </a:ext>
            </a:extLst>
          </p:cNvPr>
          <p:cNvSpPr>
            <a:spLocks noGrp="1"/>
          </p:cNvSpPr>
          <p:nvPr>
            <p:ph type="sldNum" sz="quarter" idx="12"/>
          </p:nvPr>
        </p:nvSpPr>
        <p:spPr/>
        <p:txBody>
          <a:bodyPr/>
          <a:lstStyle>
            <a:lvl1pPr>
              <a:defRPr/>
            </a:lvl1pPr>
          </a:lstStyle>
          <a:p>
            <a:fld id="{94B04A3F-3B24-A34B-9BE7-650652C6BD10}" type="slidenum">
              <a:rPr lang="en-US" altLang="en-US"/>
              <a:pPr/>
              <a:t>‹#›</a:t>
            </a:fld>
            <a:endParaRPr lang="en-US" altLang="en-US"/>
          </a:p>
        </p:txBody>
      </p:sp>
    </p:spTree>
    <p:extLst>
      <p:ext uri="{BB962C8B-B14F-4D97-AF65-F5344CB8AC3E}">
        <p14:creationId xmlns:p14="http://schemas.microsoft.com/office/powerpoint/2010/main" val="167644399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70720161-67DF-3242-BFCC-5D285117F728}"/>
              </a:ext>
            </a:extLst>
          </p:cNvPr>
          <p:cNvSpPr>
            <a:spLocks noGrp="1"/>
          </p:cNvSpPr>
          <p:nvPr>
            <p:ph type="dt" sz="half" idx="10"/>
          </p:nvPr>
        </p:nvSpPr>
        <p:spPr/>
        <p:txBody>
          <a:bodyPr/>
          <a:lstStyle>
            <a:lvl1pPr>
              <a:defRPr/>
            </a:lvl1pPr>
          </a:lstStyle>
          <a:p>
            <a:pPr>
              <a:defRPr/>
            </a:pPr>
            <a:fld id="{CC207B55-5919-C14F-8193-38A381025C97}" type="datetimeFigureOut">
              <a:rPr lang="en-US"/>
              <a:pPr>
                <a:defRPr/>
              </a:pPr>
              <a:t>3/29/20</a:t>
            </a:fld>
            <a:endParaRPr lang="en-US" dirty="0"/>
          </a:p>
        </p:txBody>
      </p:sp>
      <p:sp>
        <p:nvSpPr>
          <p:cNvPr id="3" name="Footer Placeholder 21">
            <a:extLst>
              <a:ext uri="{FF2B5EF4-FFF2-40B4-BE49-F238E27FC236}">
                <a16:creationId xmlns:a16="http://schemas.microsoft.com/office/drawing/2014/main" id="{67E4EBE3-DE0E-1944-B8ED-2CCE9128400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06C5D741-8878-FB45-845D-BF93CB305AD7}"/>
              </a:ext>
            </a:extLst>
          </p:cNvPr>
          <p:cNvSpPr>
            <a:spLocks noGrp="1"/>
          </p:cNvSpPr>
          <p:nvPr>
            <p:ph type="sldNum" sz="quarter" idx="12"/>
          </p:nvPr>
        </p:nvSpPr>
        <p:spPr/>
        <p:txBody>
          <a:bodyPr/>
          <a:lstStyle>
            <a:lvl1pPr>
              <a:defRPr/>
            </a:lvl1pPr>
          </a:lstStyle>
          <a:p>
            <a:fld id="{3CA63CA8-848A-FE47-A901-B2CFD0748866}" type="slidenum">
              <a:rPr lang="en-US" altLang="en-US"/>
              <a:pPr/>
              <a:t>‹#›</a:t>
            </a:fld>
            <a:endParaRPr lang="en-US" altLang="en-US"/>
          </a:p>
        </p:txBody>
      </p:sp>
    </p:spTree>
    <p:extLst>
      <p:ext uri="{BB962C8B-B14F-4D97-AF65-F5344CB8AC3E}">
        <p14:creationId xmlns:p14="http://schemas.microsoft.com/office/powerpoint/2010/main" val="1654921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F95443-8D86-3B48-A936-D7BF9FCD7F3F}"/>
              </a:ext>
            </a:extLst>
          </p:cNvPr>
          <p:cNvSpPr>
            <a:spLocks noGrp="1"/>
          </p:cNvSpPr>
          <p:nvPr>
            <p:ph type="dt" sz="half" idx="10"/>
          </p:nvPr>
        </p:nvSpPr>
        <p:spPr/>
        <p:txBody>
          <a:bodyPr/>
          <a:lstStyle>
            <a:lvl1pPr>
              <a:defRPr/>
            </a:lvl1pPr>
          </a:lstStyle>
          <a:p>
            <a:pPr>
              <a:defRPr/>
            </a:pPr>
            <a:fld id="{0C210450-630B-AB48-BB47-5478ADAB79AC}" type="datetimeFigureOut">
              <a:rPr lang="en-US"/>
              <a:pPr>
                <a:defRPr/>
              </a:pPr>
              <a:t>3/29/20</a:t>
            </a:fld>
            <a:endParaRPr lang="en-US"/>
          </a:p>
        </p:txBody>
      </p:sp>
      <p:sp>
        <p:nvSpPr>
          <p:cNvPr id="6" name="Footer Placeholder 5">
            <a:extLst>
              <a:ext uri="{FF2B5EF4-FFF2-40B4-BE49-F238E27FC236}">
                <a16:creationId xmlns:a16="http://schemas.microsoft.com/office/drawing/2014/main" id="{91B345CF-EC7E-164F-A69A-10E092D6BE5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88A255ED-B9F2-FA43-882B-89303904D048}"/>
              </a:ext>
            </a:extLst>
          </p:cNvPr>
          <p:cNvSpPr>
            <a:spLocks noGrp="1"/>
          </p:cNvSpPr>
          <p:nvPr>
            <p:ph type="sldNum" sz="quarter" idx="12"/>
          </p:nvPr>
        </p:nvSpPr>
        <p:spPr/>
        <p:txBody>
          <a:bodyPr/>
          <a:lstStyle>
            <a:lvl1pPr>
              <a:defRPr/>
            </a:lvl1pPr>
          </a:lstStyle>
          <a:p>
            <a:fld id="{1926F0B7-FA54-4441-AD0E-641CE9161E32}" type="slidenum">
              <a:rPr lang="en-US" altLang="en-US"/>
              <a:pPr/>
              <a:t>‹#›</a:t>
            </a:fld>
            <a:endParaRPr lang="en-US" altLang="en-US"/>
          </a:p>
        </p:txBody>
      </p:sp>
    </p:spTree>
    <p:extLst>
      <p:ext uri="{BB962C8B-B14F-4D97-AF65-F5344CB8AC3E}">
        <p14:creationId xmlns:p14="http://schemas.microsoft.com/office/powerpoint/2010/main" val="347197172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7DE65A-9667-7A4E-8444-F67A129CD703}"/>
              </a:ext>
            </a:extLst>
          </p:cNvPr>
          <p:cNvSpPr/>
          <p:nvPr userDrawn="1"/>
        </p:nvSpPr>
        <p:spPr>
          <a:xfrm>
            <a:off x="304800" y="228600"/>
            <a:ext cx="8610600" cy="4572000"/>
          </a:xfrm>
          <a:prstGeom prst="rect">
            <a:avLst/>
          </a:prstGeom>
          <a:ln w="19050">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1">
            <a:schemeClr val="dk2"/>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Freeform 3">
            <a:extLst>
              <a:ext uri="{FF2B5EF4-FFF2-40B4-BE49-F238E27FC236}">
                <a16:creationId xmlns:a16="http://schemas.microsoft.com/office/drawing/2014/main" id="{FC57E641-FFC0-134D-9F87-CAFC7144611C}"/>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5" name="Freeform 4">
            <a:extLst>
              <a:ext uri="{FF2B5EF4-FFF2-40B4-BE49-F238E27FC236}">
                <a16:creationId xmlns:a16="http://schemas.microsoft.com/office/drawing/2014/main" id="{944EC107-E7D2-E040-9FD7-DC5251EF7389}"/>
              </a:ext>
            </a:extLst>
          </p:cNvPr>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Right Triangle 5">
            <a:extLst>
              <a:ext uri="{FF2B5EF4-FFF2-40B4-BE49-F238E27FC236}">
                <a16:creationId xmlns:a16="http://schemas.microsoft.com/office/drawing/2014/main" id="{B8E9E0C0-42A4-9C47-8C21-5F1163381B12}"/>
              </a:ext>
            </a:extLst>
          </p:cNvPr>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7" name="Straight Connector 6">
            <a:extLst>
              <a:ext uri="{FF2B5EF4-FFF2-40B4-BE49-F238E27FC236}">
                <a16:creationId xmlns:a16="http://schemas.microsoft.com/office/drawing/2014/main" id="{27CAEC01-0BD1-494A-B4FA-D3C89573456B}"/>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762000" y="5257800"/>
            <a:ext cx="8075432" cy="562672"/>
          </a:xfrm>
          <a:noFill/>
        </p:spPr>
        <p:txBody>
          <a:bodyPr anchor="t">
            <a:noAutofit/>
            <a:sp3d prstMaterial="softEdge"/>
          </a:bodyPr>
          <a:lstStyle>
            <a:lvl1pPr marR="0" algn="r">
              <a:buNone/>
              <a:defRPr sz="5400" b="1">
                <a:solidFill>
                  <a:schemeClr val="tx1"/>
                </a:solidFill>
                <a:effectLst>
                  <a:outerShdw blurRad="50800" dist="25000" dir="5400000" algn="t" rotWithShape="0">
                    <a:prstClr val="black">
                      <a:alpha val="45000"/>
                    </a:prstClr>
                  </a:outerShdw>
                </a:effectLst>
              </a:defRPr>
            </a:lvl1pPr>
          </a:lstStyle>
          <a:p>
            <a:r>
              <a:rPr lang="en-US"/>
              <a:t>Click to edit Master title style</a:t>
            </a:r>
          </a:p>
        </p:txBody>
      </p:sp>
    </p:spTree>
    <p:extLst>
      <p:ext uri="{BB962C8B-B14F-4D97-AF65-F5344CB8AC3E}">
        <p14:creationId xmlns:p14="http://schemas.microsoft.com/office/powerpoint/2010/main" val="2197676659"/>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C3F7B68B-2437-BE47-BDEF-214751290110}"/>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Freeform 11">
            <a:extLst>
              <a:ext uri="{FF2B5EF4-FFF2-40B4-BE49-F238E27FC236}">
                <a16:creationId xmlns:a16="http://schemas.microsoft.com/office/drawing/2014/main" id="{20D0A0CC-BE71-0648-859B-C5FE47FC1AFA}"/>
              </a:ext>
            </a:extLst>
          </p:cNvPr>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4" name="Right Triangle 13">
            <a:extLst>
              <a:ext uri="{FF2B5EF4-FFF2-40B4-BE49-F238E27FC236}">
                <a16:creationId xmlns:a16="http://schemas.microsoft.com/office/drawing/2014/main" id="{D573CD0C-7E30-C640-871F-1951C4C648CE}"/>
              </a:ext>
            </a:extLst>
          </p:cNvPr>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5" name="Straight Connector 14">
            <a:extLst>
              <a:ext uri="{FF2B5EF4-FFF2-40B4-BE49-F238E27FC236}">
                <a16:creationId xmlns:a16="http://schemas.microsoft.com/office/drawing/2014/main" id="{DF9CD951-41EE-6E4D-A68D-B267E10ECCA3}"/>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D34B7D4D-9D38-6D4A-91E2-0D0DEF91B259}"/>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a:extLst>
              <a:ext uri="{FF2B5EF4-FFF2-40B4-BE49-F238E27FC236}">
                <a16:creationId xmlns:a16="http://schemas.microsoft.com/office/drawing/2014/main" id="{D201474B-E0F4-B942-BC04-F5B3659CA689}"/>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8D8571A4-DA0B-E743-8434-2B46FA3D8F14}"/>
              </a:ext>
            </a:extLst>
          </p:cNvPr>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lstStyle>
          <a:p>
            <a:pPr>
              <a:defRPr/>
            </a:pPr>
            <a:fld id="{A8B179D8-1A09-B344-90EF-A66DCAE84BF2}" type="datetimeFigureOut">
              <a:rPr lang="en-US"/>
              <a:pPr>
                <a:defRPr/>
              </a:pPr>
              <a:t>3/29/20</a:t>
            </a:fld>
            <a:endParaRPr lang="en-US" dirty="0"/>
          </a:p>
        </p:txBody>
      </p:sp>
      <p:sp>
        <p:nvSpPr>
          <p:cNvPr id="22" name="Footer Placeholder 21">
            <a:extLst>
              <a:ext uri="{FF2B5EF4-FFF2-40B4-BE49-F238E27FC236}">
                <a16:creationId xmlns:a16="http://schemas.microsoft.com/office/drawing/2014/main" id="{21B7F35A-F36A-F849-9D66-1393DEFAA414}"/>
              </a:ext>
            </a:extLst>
          </p:cNvPr>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dirty="0">
                <a:solidFill>
                  <a:schemeClr val="tx1"/>
                </a:solidFill>
                <a:latin typeface="+mn-lt"/>
              </a:defRPr>
            </a:lvl1pPr>
          </a:lstStyle>
          <a:p>
            <a:pPr>
              <a:defRPr/>
            </a:pPr>
            <a:endParaRPr lang="en-US"/>
          </a:p>
        </p:txBody>
      </p:sp>
      <p:sp>
        <p:nvSpPr>
          <p:cNvPr id="18" name="Slide Number Placeholder 17">
            <a:extLst>
              <a:ext uri="{FF2B5EF4-FFF2-40B4-BE49-F238E27FC236}">
                <a16:creationId xmlns:a16="http://schemas.microsoft.com/office/drawing/2014/main" id="{28D904D0-019D-5743-AF54-D5F3A67549B1}"/>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defRPr>
            </a:lvl1pPr>
          </a:lstStyle>
          <a:p>
            <a:fld id="{B9A7F123-B4D2-B344-8584-F4374F890DD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p:titleStyle>
    <p:bodyStyle>
      <a:lvl1pPr marL="365125" indent="-255588" algn="l" rtl="0" fontAlgn="base">
        <a:spcBef>
          <a:spcPts val="400"/>
        </a:spcBef>
        <a:spcAft>
          <a:spcPct val="0"/>
        </a:spcAft>
        <a:buClr>
          <a:schemeClr val="accent1"/>
        </a:buClr>
        <a:buSzPct val="68000"/>
        <a:buFont typeface="Wingdings 3" pitchFamily="2"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2"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2"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2"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2BD2-BA5C-674C-A786-A284F3FB0BFA}"/>
              </a:ext>
            </a:extLst>
          </p:cNvPr>
          <p:cNvSpPr>
            <a:spLocks noGrp="1"/>
          </p:cNvSpPr>
          <p:nvPr>
            <p:ph type="title"/>
          </p:nvPr>
        </p:nvSpPr>
        <p:spPr/>
        <p:txBody>
          <a:bodyPr/>
          <a:lstStyle/>
          <a:p>
            <a:pPr fontAlgn="auto">
              <a:spcAft>
                <a:spcPts val="0"/>
              </a:spcAft>
              <a:defRPr/>
            </a:pPr>
            <a:r>
              <a:rPr lang="en-US" sz="6000" dirty="0">
                <a:latin typeface="Calibri" panose="020F0502020204030204" pitchFamily="34" charset="0"/>
                <a:cs typeface="Calibri" panose="020F0502020204030204" pitchFamily="34" charset="0"/>
              </a:rPr>
              <a:t>Ecclesiastes 1:3-8</a:t>
            </a:r>
          </a:p>
        </p:txBody>
      </p:sp>
      <p:sp>
        <p:nvSpPr>
          <p:cNvPr id="3" name="Rectangle 1">
            <a:extLst>
              <a:ext uri="{FF2B5EF4-FFF2-40B4-BE49-F238E27FC236}">
                <a16:creationId xmlns:a16="http://schemas.microsoft.com/office/drawing/2014/main" id="{F51F14E7-AC10-1545-BC65-CA7A16DDF05F}"/>
              </a:ext>
            </a:extLst>
          </p:cNvPr>
          <p:cNvSpPr txBox="1">
            <a:spLocks noChangeArrowheads="1"/>
          </p:cNvSpPr>
          <p:nvPr/>
        </p:nvSpPr>
        <p:spPr bwMode="auto">
          <a:xfrm>
            <a:off x="457200" y="746829"/>
            <a:ext cx="8153400" cy="3662541"/>
          </a:xfrm>
          <a:prstGeom prst="rect">
            <a:avLst/>
          </a:prstGeom>
          <a:noFill/>
          <a:ln w="9525">
            <a:noFill/>
            <a:miter lim="800000"/>
            <a:headEnd/>
            <a:tailEnd/>
          </a:ln>
          <a:effectLst/>
        </p:spPr>
        <p:txBody>
          <a:bodyPr anchor="ctr">
            <a:spAutoFit/>
          </a:bodyPr>
          <a:lstStyle/>
          <a:p>
            <a:pPr marL="231775" lvl="1" eaLnBrk="0" hangingPunct="0">
              <a:defRPr/>
            </a:pPr>
            <a:r>
              <a:rPr lang="en-US" sz="2900" b="1" dirty="0">
                <a:latin typeface="Calibri" panose="020F0502020204030204" pitchFamily="34" charset="0"/>
                <a:ea typeface="Calibri" panose="020F0502020204030204" pitchFamily="34" charset="0"/>
                <a:cs typeface="Calibri" panose="020F0502020204030204" pitchFamily="34" charset="0"/>
              </a:rPr>
              <a:t>“What profit has a man from all his labor in which he toils under the sun?  One generation passes away, and another generation comes; but the earth abides forever. The sun also rises, and the sun goes down, and hastens to the place where it arose. The wind goes toward the south, and turns around to the north; The wind whirls about continually, and comes again on its circuit…”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8644B-CD85-A147-AB1D-CC84E2040042}"/>
              </a:ext>
            </a:extLst>
          </p:cNvPr>
          <p:cNvSpPr>
            <a:spLocks noGrp="1"/>
          </p:cNvSpPr>
          <p:nvPr>
            <p:ph type="title"/>
          </p:nvPr>
        </p:nvSpPr>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
        <p:nvSpPr>
          <p:cNvPr id="3" name="Rectangle 1">
            <a:extLst>
              <a:ext uri="{FF2B5EF4-FFF2-40B4-BE49-F238E27FC236}">
                <a16:creationId xmlns:a16="http://schemas.microsoft.com/office/drawing/2014/main" id="{DF472042-95CD-4C4B-9C29-1C410F379D23}"/>
              </a:ext>
            </a:extLst>
          </p:cNvPr>
          <p:cNvSpPr txBox="1">
            <a:spLocks noChangeArrowheads="1"/>
          </p:cNvSpPr>
          <p:nvPr/>
        </p:nvSpPr>
        <p:spPr bwMode="auto">
          <a:xfrm>
            <a:off x="457200" y="304800"/>
            <a:ext cx="8153400" cy="4362450"/>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III.  Disc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Tx/>
              <a:buAutoNum type="alphaUcPeriod"/>
              <a:defRPr/>
            </a:pPr>
            <a:r>
              <a:rPr lang="en-US" sz="2800" b="1" dirty="0">
                <a:latin typeface="Calibri" panose="020F0502020204030204" pitchFamily="34" charset="0"/>
                <a:ea typeface="Calibri" pitchFamily="34" charset="0"/>
                <a:cs typeface="Calibri" panose="020F0502020204030204" pitchFamily="34" charset="0"/>
              </a:rPr>
              <a:t>“If only…then…”s.</a:t>
            </a:r>
          </a:p>
          <a:p>
            <a:pPr marL="1227138" lvl="2" indent="-514350" eaLnBrk="0" hangingPunct="0">
              <a:defRPr/>
            </a:pPr>
            <a:r>
              <a:rPr lang="en-US" sz="2800" b="1" dirty="0">
                <a:latin typeface="Calibri" panose="020F0502020204030204" pitchFamily="34" charset="0"/>
                <a:ea typeface="Calibri" pitchFamily="34" charset="0"/>
                <a:cs typeface="Calibri" panose="020F0502020204030204" pitchFamily="34" charset="0"/>
              </a:rPr>
              <a:t>1.	Christians should be content with what we have (Heb. 13:5-6).</a:t>
            </a:r>
          </a:p>
          <a:p>
            <a:pPr marL="1227138" lvl="2" indent="-514350" eaLnBrk="0" hangingPunct="0">
              <a:defRPr/>
            </a:pPr>
            <a:r>
              <a:rPr lang="en-US" sz="2800" b="1" dirty="0">
                <a:latin typeface="Calibri" panose="020F0502020204030204" pitchFamily="34" charset="0"/>
                <a:ea typeface="Calibri" pitchFamily="34" charset="0"/>
                <a:cs typeface="Calibri" panose="020F0502020204030204" pitchFamily="34" charset="0"/>
              </a:rPr>
              <a:t>2.	We can be content with basic needs (1 Tim. 6:6-10).</a:t>
            </a:r>
          </a:p>
          <a:p>
            <a:pPr marL="1227138" lvl="2" indent="-514350" eaLnBrk="0" hangingPunct="0">
              <a:defRPr/>
            </a:pPr>
            <a:r>
              <a:rPr lang="en-US" sz="2800" b="1" dirty="0">
                <a:latin typeface="Calibri" panose="020F0502020204030204" pitchFamily="34" charset="0"/>
                <a:ea typeface="Calibri" pitchFamily="34" charset="0"/>
                <a:cs typeface="Calibri" panose="020F0502020204030204" pitchFamily="34" charset="0"/>
              </a:rPr>
              <a:t>3.	We should not put confidence in material things (Job 31:24-28).</a:t>
            </a:r>
            <a:endParaRPr lang="en-US" sz="2800" b="1" dirty="0">
              <a:latin typeface="Calibri" panose="020F0502020204030204" pitchFamily="34" charset="0"/>
              <a:cs typeface="Calibri" panose="020F0502020204030204"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8525E465-9DEE-B643-9466-717D9C422BF1}"/>
              </a:ext>
            </a:extLst>
          </p:cNvPr>
          <p:cNvSpPr txBox="1">
            <a:spLocks noChangeArrowheads="1"/>
          </p:cNvSpPr>
          <p:nvPr/>
        </p:nvSpPr>
        <p:spPr bwMode="auto">
          <a:xfrm>
            <a:off x="457200" y="315913"/>
            <a:ext cx="8153400" cy="4340225"/>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III.  Disc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 typeface="+mj-lt"/>
              <a:buAutoNum type="alphaUcPeriod" startAt="2"/>
              <a:defRPr/>
            </a:pPr>
            <a:r>
              <a:rPr lang="en-US" sz="2800" b="1" dirty="0">
                <a:latin typeface="Calibri" panose="020F0502020204030204" pitchFamily="34" charset="0"/>
                <a:ea typeface="Calibri" pitchFamily="34" charset="0"/>
                <a:cs typeface="Calibri" panose="020F0502020204030204" pitchFamily="34" charset="0"/>
              </a:rPr>
              <a:t>Things we cannot change.</a:t>
            </a:r>
          </a:p>
          <a:p>
            <a:pPr marL="1227138" lvl="2" indent="-514350" eaLnBrk="0" hangingPunct="0">
              <a:buFontTx/>
              <a:buAutoNum type="arabicPeriod"/>
              <a:defRPr/>
            </a:pPr>
            <a:r>
              <a:rPr lang="en-US" sz="2800" b="1" dirty="0">
                <a:latin typeface="Calibri" panose="020F0502020204030204" pitchFamily="34" charset="0"/>
                <a:ea typeface="Calibri" pitchFamily="34" charset="0"/>
                <a:cs typeface="Calibri" panose="020F0502020204030204" pitchFamily="34" charset="0"/>
              </a:rPr>
              <a:t>Many things are out of our control (John 7:24).</a:t>
            </a: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p:txBody>
      </p:sp>
      <p:sp>
        <p:nvSpPr>
          <p:cNvPr id="6" name="Title 1">
            <a:extLst>
              <a:ext uri="{FF2B5EF4-FFF2-40B4-BE49-F238E27FC236}">
                <a16:creationId xmlns:a16="http://schemas.microsoft.com/office/drawing/2014/main" id="{2C3825AB-DF58-3E43-93B0-06855FA3FBE6}"/>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35471988-DB10-9944-A232-869ABDFD5983}"/>
              </a:ext>
            </a:extLst>
          </p:cNvPr>
          <p:cNvSpPr txBox="1">
            <a:spLocks noChangeArrowheads="1"/>
          </p:cNvSpPr>
          <p:nvPr/>
        </p:nvSpPr>
        <p:spPr bwMode="auto">
          <a:xfrm>
            <a:off x="457200" y="315913"/>
            <a:ext cx="8153400" cy="4340225"/>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III.  Disc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 typeface="+mj-lt"/>
              <a:buAutoNum type="alphaUcPeriod" startAt="2"/>
              <a:defRPr/>
            </a:pPr>
            <a:r>
              <a:rPr lang="en-US" sz="2800" b="1" dirty="0">
                <a:latin typeface="Calibri" panose="020F0502020204030204" pitchFamily="34" charset="0"/>
                <a:ea typeface="Calibri" pitchFamily="34" charset="0"/>
                <a:cs typeface="Calibri" panose="020F0502020204030204" pitchFamily="34" charset="0"/>
              </a:rPr>
              <a:t>Things we cannot change.</a:t>
            </a:r>
          </a:p>
          <a:p>
            <a:pPr marL="1227138" lvl="2" indent="-514350" eaLnBrk="0" hangingPunct="0">
              <a:buFont typeface="+mj-lt"/>
              <a:buAutoNum type="arabicPeriod" startAt="2"/>
              <a:defRPr/>
            </a:pPr>
            <a:r>
              <a:rPr lang="en-US" sz="2800" b="1" dirty="0">
                <a:latin typeface="Calibri" panose="020F0502020204030204" pitchFamily="34" charset="0"/>
                <a:ea typeface="Calibri" pitchFamily="34" charset="0"/>
                <a:cs typeface="Calibri" panose="020F0502020204030204" pitchFamily="34" charset="0"/>
              </a:rPr>
              <a:t>“Do not look at his appearance or at the height of his stature, because I have refused him. For the LORD does not see as man sees; for man looks at the outward appearance, but the LORD looks at the heart”  (1 Sam. 16:7).</a:t>
            </a:r>
          </a:p>
        </p:txBody>
      </p:sp>
      <p:sp>
        <p:nvSpPr>
          <p:cNvPr id="6" name="Title 1">
            <a:extLst>
              <a:ext uri="{FF2B5EF4-FFF2-40B4-BE49-F238E27FC236}">
                <a16:creationId xmlns:a16="http://schemas.microsoft.com/office/drawing/2014/main" id="{0C991A70-9A03-CC42-84ED-211A131D418A}"/>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DB1165EF-CFA5-0D41-BD54-53EB9B9E54B9}"/>
              </a:ext>
            </a:extLst>
          </p:cNvPr>
          <p:cNvSpPr txBox="1">
            <a:spLocks noChangeArrowheads="1"/>
          </p:cNvSpPr>
          <p:nvPr/>
        </p:nvSpPr>
        <p:spPr bwMode="auto">
          <a:xfrm>
            <a:off x="457200" y="315913"/>
            <a:ext cx="8153400" cy="4340225"/>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III.  Disc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 typeface="+mj-lt"/>
              <a:buAutoNum type="alphaUcPeriod" startAt="2"/>
              <a:defRPr/>
            </a:pPr>
            <a:r>
              <a:rPr lang="en-US" sz="2800" b="1" dirty="0">
                <a:latin typeface="Calibri" panose="020F0502020204030204" pitchFamily="34" charset="0"/>
                <a:ea typeface="Calibri" pitchFamily="34" charset="0"/>
                <a:cs typeface="Calibri" panose="020F0502020204030204" pitchFamily="34" charset="0"/>
              </a:rPr>
              <a:t>Things we cannot change.</a:t>
            </a:r>
          </a:p>
          <a:p>
            <a:pPr marL="1227138" lvl="2" indent="-514350" eaLnBrk="0" hangingPunct="0">
              <a:buFont typeface="+mj-lt"/>
              <a:buAutoNum type="arabicPeriod" startAt="3"/>
              <a:defRPr/>
            </a:pPr>
            <a:r>
              <a:rPr lang="en-US" sz="2800" b="1" dirty="0">
                <a:latin typeface="Calibri" panose="020F0502020204030204" pitchFamily="34" charset="0"/>
                <a:ea typeface="Calibri" pitchFamily="34" charset="0"/>
                <a:cs typeface="Calibri" panose="020F0502020204030204" pitchFamily="34" charset="0"/>
              </a:rPr>
              <a:t>Relationships: Parents, Children, Spouses (Col. 3:18-23).</a:t>
            </a: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buFont typeface="+mj-lt"/>
              <a:buAutoNum type="arabicPeriod" startAt="3"/>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buFont typeface="+mj-lt"/>
              <a:buAutoNum type="arabicPeriod" startAt="3"/>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p:txBody>
      </p:sp>
      <p:sp>
        <p:nvSpPr>
          <p:cNvPr id="6" name="Title 1">
            <a:extLst>
              <a:ext uri="{FF2B5EF4-FFF2-40B4-BE49-F238E27FC236}">
                <a16:creationId xmlns:a16="http://schemas.microsoft.com/office/drawing/2014/main" id="{187DB1EB-5F41-9544-BDB7-31817D01652C}"/>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7D118D6A-D01F-114F-A8A2-A988BE50B481}"/>
              </a:ext>
            </a:extLst>
          </p:cNvPr>
          <p:cNvSpPr txBox="1">
            <a:spLocks noChangeArrowheads="1"/>
          </p:cNvSpPr>
          <p:nvPr/>
        </p:nvSpPr>
        <p:spPr bwMode="auto">
          <a:xfrm>
            <a:off x="457200" y="315913"/>
            <a:ext cx="8153400" cy="4340225"/>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III.  Disc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 typeface="+mj-lt"/>
              <a:buAutoNum type="alphaUcPeriod" startAt="3"/>
              <a:defRPr/>
            </a:pPr>
            <a:r>
              <a:rPr lang="en-US" sz="2800" b="1" dirty="0">
                <a:latin typeface="Calibri" panose="020F0502020204030204" pitchFamily="34" charset="0"/>
                <a:ea typeface="Calibri" pitchFamily="34" charset="0"/>
                <a:cs typeface="Calibri" panose="020F0502020204030204" pitchFamily="34" charset="0"/>
              </a:rPr>
              <a:t>The church, when we are inactive.</a:t>
            </a:r>
          </a:p>
          <a:p>
            <a:pPr marL="1227138" lvl="2" indent="-514350" eaLnBrk="0" hangingPunct="0">
              <a:buFontTx/>
              <a:buAutoNum type="arabicPeriod"/>
              <a:defRPr/>
            </a:pPr>
            <a:r>
              <a:rPr lang="en-US" sz="2800" b="1" dirty="0">
                <a:latin typeface="Calibri" panose="020F0502020204030204" pitchFamily="34" charset="0"/>
                <a:ea typeface="Calibri" pitchFamily="34" charset="0"/>
                <a:cs typeface="Calibri" panose="020F0502020204030204" pitchFamily="34" charset="0"/>
              </a:rPr>
              <a:t>We must take responsibility (I Cor. 12:4-6; 12; 23-27).</a:t>
            </a: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p:txBody>
      </p:sp>
      <p:sp>
        <p:nvSpPr>
          <p:cNvPr id="6" name="Title 1">
            <a:extLst>
              <a:ext uri="{FF2B5EF4-FFF2-40B4-BE49-F238E27FC236}">
                <a16:creationId xmlns:a16="http://schemas.microsoft.com/office/drawing/2014/main" id="{EBB2DF83-D661-3B41-A3FE-30139DBF357D}"/>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3FA4D02E-B3A1-B64C-AB56-B19C9FE1FC42}"/>
              </a:ext>
            </a:extLst>
          </p:cNvPr>
          <p:cNvSpPr txBox="1">
            <a:spLocks noChangeArrowheads="1"/>
          </p:cNvSpPr>
          <p:nvPr/>
        </p:nvSpPr>
        <p:spPr bwMode="auto">
          <a:xfrm>
            <a:off x="457200" y="316200"/>
            <a:ext cx="8153400" cy="4339650"/>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III.  Disc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 typeface="+mj-lt"/>
              <a:buAutoNum type="alphaUcPeriod" startAt="3"/>
              <a:defRPr/>
            </a:pPr>
            <a:r>
              <a:rPr lang="en-US" sz="2800" b="1" dirty="0">
                <a:latin typeface="Calibri" panose="020F0502020204030204" pitchFamily="34" charset="0"/>
                <a:ea typeface="Calibri" panose="020F0502020204030204" pitchFamily="34" charset="0"/>
                <a:cs typeface="Calibri" panose="020F0502020204030204" pitchFamily="34" charset="0"/>
              </a:rPr>
              <a:t>The church, when we are inactive.</a:t>
            </a:r>
          </a:p>
          <a:p>
            <a:pPr marL="1227138" lvl="2" indent="-514350" eaLnBrk="0" hangingPunct="0">
              <a:buFont typeface="+mj-lt"/>
              <a:buAutoNum type="arabicPeriod" startAt="2"/>
              <a:defRPr/>
            </a:pPr>
            <a:r>
              <a:rPr lang="en-US" sz="2400" b="1" dirty="0">
                <a:latin typeface="Calibri" panose="020F0502020204030204" pitchFamily="34" charset="0"/>
                <a:ea typeface="Calibri" panose="020F0502020204030204" pitchFamily="34" charset="0"/>
                <a:cs typeface="Calibri" panose="020F0502020204030204" pitchFamily="34" charset="0"/>
              </a:rPr>
              <a:t>We are to grow up in all things into Him, “…who is the head—Christ—from whom the whole body, joined and knit together by what every joint supplies, according to the effective working by which every part does its share, causes growth of the body for the edifying of itself in love” (Eph. 4:15-16).</a:t>
            </a:r>
          </a:p>
          <a:p>
            <a:pPr marL="1227138" lvl="2" indent="-514350" eaLnBrk="0" hangingPunct="0">
              <a:buFont typeface="+mj-lt"/>
              <a:buAutoNum type="arabicPeriod" startAt="2"/>
              <a:defRPr/>
            </a:pPr>
            <a:endParaRPr lang="en-US" sz="2400" b="1" dirty="0">
              <a:latin typeface="Calibri" panose="020F0502020204030204" pitchFamily="34" charset="0"/>
              <a:ea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49446AA7-A47E-7749-B247-E09C3C6A72E6}"/>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A6E99A2B-9B85-594C-AFD8-F9FECB0661D1}"/>
              </a:ext>
            </a:extLst>
          </p:cNvPr>
          <p:cNvSpPr txBox="1">
            <a:spLocks noChangeArrowheads="1"/>
          </p:cNvSpPr>
          <p:nvPr/>
        </p:nvSpPr>
        <p:spPr bwMode="auto">
          <a:xfrm>
            <a:off x="457200" y="531644"/>
            <a:ext cx="8153400" cy="3908762"/>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IV.  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discontent.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Tx/>
              <a:buAutoNum type="alphaUcPeriod"/>
              <a:defRPr/>
            </a:pPr>
            <a:r>
              <a:rPr lang="en-US" sz="2800" b="1" dirty="0">
                <a:latin typeface="Calibri" panose="020F0502020204030204" pitchFamily="34" charset="0"/>
                <a:ea typeface="Calibri" pitchFamily="34" charset="0"/>
                <a:cs typeface="Calibri" panose="020F0502020204030204" pitchFamily="34" charset="0"/>
              </a:rPr>
              <a:t>Weak faith. </a:t>
            </a:r>
          </a:p>
          <a:p>
            <a:pPr marL="1227138" lvl="2" indent="-514350" eaLnBrk="0" hangingPunct="0">
              <a:defRPr/>
            </a:pPr>
            <a:r>
              <a:rPr lang="en-US" sz="2800" b="1" dirty="0">
                <a:latin typeface="Calibri" panose="020F0502020204030204" pitchFamily="34" charset="0"/>
                <a:ea typeface="Calibri" pitchFamily="34" charset="0"/>
                <a:cs typeface="Calibri" panose="020F0502020204030204" pitchFamily="34" charset="0"/>
              </a:rPr>
              <a:t>1.	We must not stay content to be weak (Heb. 5:12-14).</a:t>
            </a:r>
          </a:p>
          <a:p>
            <a:pPr marL="1227138" lvl="2" indent="-514350" eaLnBrk="0" hangingPunct="0">
              <a:buFontTx/>
              <a:buAutoNum type="arabicPeriod" startAt="2"/>
              <a:defRPr/>
            </a:pPr>
            <a:r>
              <a:rPr lang="en-US" sz="2800" b="1" dirty="0">
                <a:latin typeface="Calibri" panose="020F0502020204030204" pitchFamily="34" charset="0"/>
                <a:ea typeface="Calibri" pitchFamily="34" charset="0"/>
                <a:cs typeface="Calibri" panose="020F0502020204030204" pitchFamily="34" charset="0"/>
              </a:rPr>
              <a:t>We must not stay content to be disinterested in things of the Lord (Ps. 1:1-6).</a:t>
            </a: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p:txBody>
      </p:sp>
      <p:sp>
        <p:nvSpPr>
          <p:cNvPr id="6" name="Title 1">
            <a:extLst>
              <a:ext uri="{FF2B5EF4-FFF2-40B4-BE49-F238E27FC236}">
                <a16:creationId xmlns:a16="http://schemas.microsoft.com/office/drawing/2014/main" id="{6D807B79-7401-014D-A95B-35A4ACE94FC7}"/>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613E3CE6-1DBA-7242-AD68-9AD92AB2AFF5}"/>
              </a:ext>
            </a:extLst>
          </p:cNvPr>
          <p:cNvSpPr txBox="1">
            <a:spLocks noChangeArrowheads="1"/>
          </p:cNvSpPr>
          <p:nvPr/>
        </p:nvSpPr>
        <p:spPr bwMode="auto">
          <a:xfrm>
            <a:off x="457200" y="531644"/>
            <a:ext cx="8153400" cy="3908762"/>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IV.  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discontent.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Tx/>
              <a:buAutoNum type="alphaUcPeriod"/>
              <a:defRPr/>
            </a:pPr>
            <a:r>
              <a:rPr lang="en-US" sz="2800" b="1" dirty="0">
                <a:latin typeface="Calibri" panose="020F0502020204030204" pitchFamily="34" charset="0"/>
                <a:ea typeface="Calibri" pitchFamily="34" charset="0"/>
                <a:cs typeface="Calibri" panose="020F0502020204030204" pitchFamily="34" charset="0"/>
              </a:rPr>
              <a:t>Weak faith. </a:t>
            </a:r>
          </a:p>
          <a:p>
            <a:pPr marL="1227138" lvl="2" indent="-514350" eaLnBrk="0" hangingPunct="0">
              <a:defRPr/>
            </a:pPr>
            <a:r>
              <a:rPr lang="en-US" sz="2800" b="1" dirty="0">
                <a:latin typeface="Calibri" panose="020F0502020204030204" pitchFamily="34" charset="0"/>
                <a:ea typeface="Calibri" pitchFamily="34" charset="0"/>
                <a:cs typeface="Calibri" panose="020F0502020204030204" pitchFamily="34" charset="0"/>
              </a:rPr>
              <a:t>3.  “For whoever is ashamed of Me and My words, of him the Son of Man will be ashamed when He comes in His own glory, and in His Father's, and of the holy angels” (Luke 9:26).</a:t>
            </a:r>
          </a:p>
        </p:txBody>
      </p:sp>
      <p:sp>
        <p:nvSpPr>
          <p:cNvPr id="6" name="Title 1">
            <a:extLst>
              <a:ext uri="{FF2B5EF4-FFF2-40B4-BE49-F238E27FC236}">
                <a16:creationId xmlns:a16="http://schemas.microsoft.com/office/drawing/2014/main" id="{54E2444D-6C5B-254C-B7DE-65844BE0CF6B}"/>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FDC411E8-0FCD-E543-A021-377DB33149BA}"/>
              </a:ext>
            </a:extLst>
          </p:cNvPr>
          <p:cNvSpPr txBox="1">
            <a:spLocks noChangeArrowheads="1"/>
          </p:cNvSpPr>
          <p:nvPr/>
        </p:nvSpPr>
        <p:spPr bwMode="auto">
          <a:xfrm>
            <a:off x="457200" y="531644"/>
            <a:ext cx="8153400" cy="3908762"/>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IV.  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discontent.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 typeface="+mj-lt"/>
              <a:buAutoNum type="alphaUcPeriod" startAt="2"/>
              <a:defRPr/>
            </a:pPr>
            <a:r>
              <a:rPr lang="en-US" sz="2800" b="1" dirty="0">
                <a:latin typeface="Calibri" panose="020F0502020204030204" pitchFamily="34" charset="0"/>
                <a:ea typeface="Calibri" pitchFamily="34" charset="0"/>
                <a:cs typeface="Calibri" panose="020F0502020204030204" pitchFamily="34" charset="0"/>
              </a:rPr>
              <a:t>Unfruitful relationships.</a:t>
            </a:r>
          </a:p>
          <a:p>
            <a:pPr marL="1227138" lvl="2" indent="-514350" eaLnBrk="0" hangingPunct="0">
              <a:buFontTx/>
              <a:buAutoNum type="arabicPeriod"/>
              <a:defRPr/>
            </a:pPr>
            <a:r>
              <a:rPr lang="en-US" sz="2800" b="1" dirty="0">
                <a:latin typeface="Calibri" panose="020F0502020204030204" pitchFamily="34" charset="0"/>
                <a:ea typeface="Calibri" pitchFamily="34" charset="0"/>
                <a:cs typeface="Calibri" panose="020F0502020204030204" pitchFamily="34" charset="0"/>
              </a:rPr>
              <a:t>Family relationship that are not what they ought to be (Eph. 5:22-25; 28; 33; 6:1-4).</a:t>
            </a: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p:txBody>
      </p:sp>
      <p:sp>
        <p:nvSpPr>
          <p:cNvPr id="6" name="Title 1">
            <a:extLst>
              <a:ext uri="{FF2B5EF4-FFF2-40B4-BE49-F238E27FC236}">
                <a16:creationId xmlns:a16="http://schemas.microsoft.com/office/drawing/2014/main" id="{9F84B976-AA9B-3C4E-8885-77FD3292AE04}"/>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BD44692D-F576-0840-8D48-73823DDA25DF}"/>
              </a:ext>
            </a:extLst>
          </p:cNvPr>
          <p:cNvSpPr txBox="1">
            <a:spLocks noChangeArrowheads="1"/>
          </p:cNvSpPr>
          <p:nvPr/>
        </p:nvSpPr>
        <p:spPr bwMode="auto">
          <a:xfrm>
            <a:off x="457200" y="531644"/>
            <a:ext cx="8153400" cy="3908762"/>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IV.  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discontent.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 typeface="+mj-lt"/>
              <a:buAutoNum type="alphaUcPeriod" startAt="2"/>
              <a:defRPr/>
            </a:pPr>
            <a:r>
              <a:rPr lang="en-US" sz="2800" b="1" dirty="0">
                <a:latin typeface="Calibri" panose="020F0502020204030204" pitchFamily="34" charset="0"/>
                <a:ea typeface="Calibri" pitchFamily="34" charset="0"/>
                <a:cs typeface="Calibri" panose="020F0502020204030204" pitchFamily="34" charset="0"/>
              </a:rPr>
              <a:t>Unfruitful relationships.</a:t>
            </a:r>
          </a:p>
          <a:p>
            <a:pPr marL="1227138" lvl="2" indent="-514350" eaLnBrk="0" hangingPunct="0">
              <a:buFontTx/>
              <a:buAutoNum type="arabicPeriod" startAt="2"/>
              <a:defRPr/>
            </a:pPr>
            <a:r>
              <a:rPr lang="en-US" sz="2800" b="1" dirty="0">
                <a:latin typeface="Calibri" panose="020F0502020204030204" pitchFamily="34" charset="0"/>
                <a:ea typeface="Calibri" pitchFamily="34" charset="0"/>
                <a:cs typeface="Calibri" panose="020F0502020204030204" pitchFamily="34" charset="0"/>
              </a:rPr>
              <a:t>Relationships with Christians that are not what they ought to be (Mark 11:25-26). </a:t>
            </a:r>
          </a:p>
          <a:p>
            <a:pPr marL="1227138" lvl="2" indent="-514350" eaLnBrk="0" hangingPunct="0">
              <a:buFontTx/>
              <a:buAutoNum type="arabicPeriod" startAt="2"/>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buFontTx/>
              <a:buAutoNum type="arabicPeriod" startAt="2"/>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p:txBody>
      </p:sp>
      <p:sp>
        <p:nvSpPr>
          <p:cNvPr id="6" name="Title 1">
            <a:extLst>
              <a:ext uri="{FF2B5EF4-FFF2-40B4-BE49-F238E27FC236}">
                <a16:creationId xmlns:a16="http://schemas.microsoft.com/office/drawing/2014/main" id="{82CB1908-6366-F540-9D5F-1ABE777F579A}"/>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14FFE-401E-234F-9F15-3CD8E04CB6A7}"/>
              </a:ext>
            </a:extLst>
          </p:cNvPr>
          <p:cNvSpPr>
            <a:spLocks noGrp="1"/>
          </p:cNvSpPr>
          <p:nvPr>
            <p:ph type="title"/>
          </p:nvPr>
        </p:nvSpPr>
        <p:spPr/>
        <p:txBody>
          <a:bodyPr/>
          <a:lstStyle/>
          <a:p>
            <a:pPr fontAlgn="auto">
              <a:spcAft>
                <a:spcPts val="0"/>
              </a:spcAft>
              <a:defRPr/>
            </a:pPr>
            <a:r>
              <a:rPr lang="en-US" sz="6000" dirty="0">
                <a:latin typeface="Calibri" panose="020F0502020204030204" pitchFamily="34" charset="0"/>
                <a:cs typeface="Calibri" panose="020F0502020204030204" pitchFamily="34" charset="0"/>
              </a:rPr>
              <a:t>Ecclesiastes 1:3-8</a:t>
            </a:r>
          </a:p>
        </p:txBody>
      </p:sp>
      <p:sp>
        <p:nvSpPr>
          <p:cNvPr id="3" name="Rectangle 1">
            <a:extLst>
              <a:ext uri="{FF2B5EF4-FFF2-40B4-BE49-F238E27FC236}">
                <a16:creationId xmlns:a16="http://schemas.microsoft.com/office/drawing/2014/main" id="{30BDB164-5235-EB43-9F14-5FCAF2FB51F8}"/>
              </a:ext>
            </a:extLst>
          </p:cNvPr>
          <p:cNvSpPr txBox="1">
            <a:spLocks noChangeArrowheads="1"/>
          </p:cNvSpPr>
          <p:nvPr/>
        </p:nvSpPr>
        <p:spPr bwMode="auto">
          <a:xfrm>
            <a:off x="457200" y="1112937"/>
            <a:ext cx="8153400" cy="2769989"/>
          </a:xfrm>
          <a:prstGeom prst="rect">
            <a:avLst/>
          </a:prstGeom>
          <a:noFill/>
          <a:ln w="9525">
            <a:noFill/>
            <a:miter lim="800000"/>
            <a:headEnd/>
            <a:tailEnd/>
          </a:ln>
          <a:effectLst/>
        </p:spPr>
        <p:txBody>
          <a:bodyPr anchor="ctr">
            <a:spAutoFit/>
          </a:bodyPr>
          <a:lstStyle/>
          <a:p>
            <a:pPr marL="231775" lvl="1" eaLnBrk="0" hangingPunct="0">
              <a:defRPr/>
            </a:pPr>
            <a:r>
              <a:rPr lang="en-US" sz="2900" b="1" dirty="0">
                <a:latin typeface="Calibri" panose="020F0502020204030204" pitchFamily="34" charset="0"/>
                <a:ea typeface="Calibri" panose="020F0502020204030204" pitchFamily="34" charset="0"/>
                <a:cs typeface="Calibri" panose="020F0502020204030204" pitchFamily="34" charset="0"/>
              </a:rPr>
              <a:t>“…All the rivers run into the sea, yet the sea is not full; To the place from which the rivers come, there they return again.  All things are full of labor; man cannot express it. The eye is not satisfied with seeing, nor the ear filled with hearing”  (NKJV).</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980611DE-C808-1C44-97B0-DCBF587BAB34}"/>
              </a:ext>
            </a:extLst>
          </p:cNvPr>
          <p:cNvSpPr txBox="1">
            <a:spLocks noChangeArrowheads="1"/>
          </p:cNvSpPr>
          <p:nvPr/>
        </p:nvSpPr>
        <p:spPr bwMode="auto">
          <a:xfrm>
            <a:off x="457200" y="531644"/>
            <a:ext cx="8153400" cy="3908762"/>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IV.  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discontent.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 typeface="+mj-lt"/>
              <a:buAutoNum type="alphaUcPeriod" startAt="2"/>
              <a:defRPr/>
            </a:pPr>
            <a:r>
              <a:rPr lang="en-US" sz="2800" b="1" dirty="0">
                <a:latin typeface="Calibri" panose="020F0502020204030204" pitchFamily="34" charset="0"/>
                <a:ea typeface="Calibri" pitchFamily="34" charset="0"/>
                <a:cs typeface="Calibri" panose="020F0502020204030204" pitchFamily="34" charset="0"/>
              </a:rPr>
              <a:t>Unfruitful relationships.</a:t>
            </a:r>
          </a:p>
          <a:p>
            <a:pPr marL="1227138" lvl="2" indent="-514350" eaLnBrk="0" hangingPunct="0">
              <a:buFontTx/>
              <a:buAutoNum type="arabicPeriod" startAt="3"/>
              <a:defRPr/>
            </a:pPr>
            <a:r>
              <a:rPr lang="en-US" sz="2800" b="1" dirty="0">
                <a:latin typeface="Calibri" panose="020F0502020204030204" pitchFamily="34" charset="0"/>
                <a:ea typeface="Calibri" pitchFamily="34" charset="0"/>
                <a:cs typeface="Calibri" panose="020F0502020204030204" pitchFamily="34" charset="0"/>
              </a:rPr>
              <a:t>Relationships with non-Christians that provide the wrong influence (2 Cor. 6:14-18). </a:t>
            </a: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p:txBody>
      </p:sp>
      <p:sp>
        <p:nvSpPr>
          <p:cNvPr id="6" name="Title 1">
            <a:extLst>
              <a:ext uri="{FF2B5EF4-FFF2-40B4-BE49-F238E27FC236}">
                <a16:creationId xmlns:a16="http://schemas.microsoft.com/office/drawing/2014/main" id="{878DB1E5-E4EA-8A44-9C34-D7BE8324FE4E}"/>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043C9736-C29C-934D-BD23-1DBE8C1BC0D3}"/>
              </a:ext>
            </a:extLst>
          </p:cNvPr>
          <p:cNvSpPr txBox="1">
            <a:spLocks noChangeArrowheads="1"/>
          </p:cNvSpPr>
          <p:nvPr/>
        </p:nvSpPr>
        <p:spPr bwMode="auto">
          <a:xfrm>
            <a:off x="457200" y="531644"/>
            <a:ext cx="8153400" cy="3908762"/>
          </a:xfrm>
          <a:prstGeom prst="rect">
            <a:avLst/>
          </a:prstGeom>
          <a:noFill/>
          <a:ln w="9525">
            <a:noFill/>
            <a:miter lim="800000"/>
            <a:headEnd/>
            <a:tailEnd/>
          </a:ln>
          <a:effectLst/>
        </p:spPr>
        <p:txBody>
          <a:bodyPr anchor="ctr">
            <a:spAutoFit/>
          </a:bodyPr>
          <a:lstStyle/>
          <a:p>
            <a:pPr marL="973138" indent="-973138">
              <a:defRPr/>
            </a:pPr>
            <a:r>
              <a:rPr lang="en-US" sz="4000" b="1" dirty="0">
                <a:latin typeface="Calibri" panose="020F0502020204030204" pitchFamily="34" charset="0"/>
                <a:ea typeface="Calibri" panose="020F0502020204030204" pitchFamily="34" charset="0"/>
                <a:cs typeface="Calibri" panose="020F0502020204030204" pitchFamily="34" charset="0"/>
              </a:rPr>
              <a:t>IV.  C</a:t>
            </a:r>
            <a:r>
              <a:rPr lang="en-US" sz="4000" b="1" dirty="0" err="1">
                <a:latin typeface="Calibri" panose="020F0502020204030204" pitchFamily="34" charset="0"/>
                <a:ea typeface="Calibri" panose="020F0502020204030204" pitchFamily="34" charset="0"/>
                <a:cs typeface="Calibri" panose="020F0502020204030204" pitchFamily="34" charset="0"/>
              </a:rPr>
              <a:t>ontent</a:t>
            </a:r>
            <a:r>
              <a:rPr lang="en-US" sz="4000" b="1" dirty="0">
                <a:latin typeface="Calibri" panose="020F0502020204030204" pitchFamily="34" charset="0"/>
                <a:ea typeface="Calibri" panose="020F0502020204030204" pitchFamily="34" charset="0"/>
                <a:cs typeface="Calibri" panose="020F0502020204030204" pitchFamily="34" charset="0"/>
              </a:rPr>
              <a:t> when we should be discontent. </a:t>
            </a:r>
            <a:endParaRPr lang="en-US" sz="36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 typeface="+mj-lt"/>
              <a:buAutoNum type="alphaUcPeriod" startAt="3"/>
              <a:defRPr/>
            </a:pPr>
            <a:r>
              <a:rPr lang="en-US" sz="2800" b="1" dirty="0">
                <a:latin typeface="Calibri" panose="020F0502020204030204" pitchFamily="34" charset="0"/>
                <a:ea typeface="Calibri" pitchFamily="34" charset="0"/>
                <a:cs typeface="Calibri" panose="020F0502020204030204" pitchFamily="34" charset="0"/>
              </a:rPr>
              <a:t>False Doctrine.</a:t>
            </a:r>
          </a:p>
          <a:p>
            <a:pPr marL="1227138" lvl="2" indent="-514350" eaLnBrk="0" hangingPunct="0">
              <a:buFontTx/>
              <a:buAutoNum type="arabicPeriod"/>
              <a:defRPr/>
            </a:pPr>
            <a:r>
              <a:rPr lang="en-US" sz="2800" b="1" dirty="0">
                <a:latin typeface="Calibri" panose="020F0502020204030204" pitchFamily="34" charset="0"/>
                <a:ea typeface="Calibri" pitchFamily="34" charset="0"/>
                <a:cs typeface="Calibri" panose="020F0502020204030204" pitchFamily="34" charset="0"/>
              </a:rPr>
              <a:t>Christians are to withdraw from falsehood (1 Tim. 6:3-5).</a:t>
            </a:r>
          </a:p>
          <a:p>
            <a:pPr marL="1227138" lvl="2" indent="-514350" eaLnBrk="0" hangingPunct="0">
              <a:buFontTx/>
              <a:buAutoNum type="arabicPeriod"/>
              <a:defRPr/>
            </a:pPr>
            <a:r>
              <a:rPr lang="en-US" sz="2800" b="1" dirty="0">
                <a:latin typeface="Calibri" panose="020F0502020204030204" pitchFamily="34" charset="0"/>
                <a:ea typeface="Calibri" pitchFamily="34" charset="0"/>
                <a:cs typeface="Calibri" panose="020F0502020204030204" pitchFamily="34" charset="0"/>
              </a:rPr>
              <a:t>Christians are to “test” things (1 John 4:1-6).</a:t>
            </a: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a:p>
            <a:pPr marL="1227138" lvl="2" indent="-514350" eaLnBrk="0" hangingPunct="0">
              <a:defRPr/>
            </a:pPr>
            <a:endParaRPr lang="en-US" sz="2800" b="1" dirty="0">
              <a:latin typeface="Calibri" panose="020F0502020204030204" pitchFamily="34" charset="0"/>
              <a:ea typeface="Calibri" pitchFamily="34" charset="0"/>
              <a:cs typeface="Calibri" panose="020F0502020204030204" pitchFamily="34" charset="0"/>
            </a:endParaRPr>
          </a:p>
        </p:txBody>
      </p:sp>
      <p:sp>
        <p:nvSpPr>
          <p:cNvPr id="6" name="Title 1">
            <a:extLst>
              <a:ext uri="{FF2B5EF4-FFF2-40B4-BE49-F238E27FC236}">
                <a16:creationId xmlns:a16="http://schemas.microsoft.com/office/drawing/2014/main" id="{7858F27D-13DC-E543-8C9B-6E827D4AD858}"/>
              </a:ext>
            </a:extLst>
          </p:cNvPr>
          <p:cNvSpPr>
            <a:spLocks noGrp="1"/>
          </p:cNvSpPr>
          <p:nvPr>
            <p:ph type="title"/>
          </p:nvPr>
        </p:nvSpPr>
        <p:spPr>
          <a:xfrm>
            <a:off x="762000" y="5257800"/>
            <a:ext cx="8075432" cy="562672"/>
          </a:xfrm>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E82A5-13CA-2D4E-9E46-CE15669F20FE}"/>
              </a:ext>
            </a:extLst>
          </p:cNvPr>
          <p:cNvSpPr>
            <a:spLocks noGrp="1"/>
          </p:cNvSpPr>
          <p:nvPr>
            <p:ph type="title"/>
          </p:nvPr>
        </p:nvSpPr>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
        <p:nvSpPr>
          <p:cNvPr id="3" name="Rectangle 1">
            <a:extLst>
              <a:ext uri="{FF2B5EF4-FFF2-40B4-BE49-F238E27FC236}">
                <a16:creationId xmlns:a16="http://schemas.microsoft.com/office/drawing/2014/main" id="{EBBF86C9-BE5A-CE44-AEF7-62A3E623F43B}"/>
              </a:ext>
            </a:extLst>
          </p:cNvPr>
          <p:cNvSpPr txBox="1">
            <a:spLocks noChangeArrowheads="1"/>
          </p:cNvSpPr>
          <p:nvPr/>
        </p:nvSpPr>
        <p:spPr bwMode="auto">
          <a:xfrm>
            <a:off x="457200" y="974438"/>
            <a:ext cx="8153400" cy="3046988"/>
          </a:xfrm>
          <a:prstGeom prst="rect">
            <a:avLst/>
          </a:prstGeom>
          <a:noFill/>
          <a:ln w="9525">
            <a:noFill/>
            <a:miter lim="800000"/>
            <a:headEnd/>
            <a:tailEnd/>
          </a:ln>
          <a:effectLst/>
        </p:spPr>
        <p:txBody>
          <a:bodyPr anchor="ctr">
            <a:spAutoFit/>
          </a:bodyPr>
          <a:lstStyle/>
          <a:p>
            <a:pPr>
              <a:defRPr/>
            </a:pPr>
            <a:r>
              <a:rPr lang="en-US" sz="4800" b="1" dirty="0">
                <a:latin typeface="Calibri" panose="020F0502020204030204" pitchFamily="34" charset="0"/>
                <a:ea typeface="Calibri" panose="020F0502020204030204" pitchFamily="34" charset="0"/>
                <a:cs typeface="Calibri" panose="020F0502020204030204" pitchFamily="34" charset="0"/>
              </a:rPr>
              <a:t>I.  Jesus’s Contentment.</a:t>
            </a:r>
            <a:endParaRPr lang="en-US" sz="4400" dirty="0">
              <a:latin typeface="Calibri" panose="020F0502020204030204" pitchFamily="34" charset="0"/>
              <a:ea typeface="Calibri" panose="020F0502020204030204" pitchFamily="34" charset="0"/>
              <a:cs typeface="Calibri" panose="020F0502020204030204" pitchFamily="34" charset="0"/>
            </a:endParaRPr>
          </a:p>
          <a:p>
            <a:pPr marL="865188" lvl="1" indent="-609600" eaLnBrk="0" hangingPunct="0">
              <a:defRPr/>
            </a:pPr>
            <a:r>
              <a:rPr lang="en-US" sz="3600" b="1" dirty="0">
                <a:latin typeface="Calibri" panose="020F0502020204030204" pitchFamily="34" charset="0"/>
                <a:ea typeface="Calibri" panose="020F0502020204030204" pitchFamily="34" charset="0"/>
                <a:cs typeface="Calibri" panose="020F0502020204030204" pitchFamily="34" charset="0"/>
              </a:rPr>
              <a:t>A.  Jesus taught, “Take heed and beware of covetousness, for one's life does not consist in the abundance of the things he possesses” (Luke 12:15).</a:t>
            </a:r>
            <a:r>
              <a:rPr lang="en-US" sz="3600" b="1" dirty="0">
                <a:latin typeface="Calibri" panose="020F0502020204030204" pitchFamily="34" charset="0"/>
                <a:cs typeface="Calibri" panose="020F0502020204030204" pitchFamily="34" charset="0"/>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BAD48-2104-C842-8AF2-631AF96C3C01}"/>
              </a:ext>
            </a:extLst>
          </p:cNvPr>
          <p:cNvSpPr>
            <a:spLocks noGrp="1"/>
          </p:cNvSpPr>
          <p:nvPr>
            <p:ph type="title"/>
          </p:nvPr>
        </p:nvSpPr>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
        <p:nvSpPr>
          <p:cNvPr id="3" name="Rectangle 1">
            <a:extLst>
              <a:ext uri="{FF2B5EF4-FFF2-40B4-BE49-F238E27FC236}">
                <a16:creationId xmlns:a16="http://schemas.microsoft.com/office/drawing/2014/main" id="{D85E1F45-0B34-0640-B626-67F67AD0CE6A}"/>
              </a:ext>
            </a:extLst>
          </p:cNvPr>
          <p:cNvSpPr txBox="1">
            <a:spLocks noChangeArrowheads="1"/>
          </p:cNvSpPr>
          <p:nvPr/>
        </p:nvSpPr>
        <p:spPr bwMode="auto">
          <a:xfrm>
            <a:off x="457200" y="974438"/>
            <a:ext cx="8153400" cy="3046988"/>
          </a:xfrm>
          <a:prstGeom prst="rect">
            <a:avLst/>
          </a:prstGeom>
          <a:noFill/>
          <a:ln w="9525">
            <a:noFill/>
            <a:miter lim="800000"/>
            <a:headEnd/>
            <a:tailEnd/>
          </a:ln>
          <a:effectLst/>
        </p:spPr>
        <p:txBody>
          <a:bodyPr anchor="ctr">
            <a:spAutoFit/>
          </a:bodyPr>
          <a:lstStyle/>
          <a:p>
            <a:pPr>
              <a:defRPr/>
            </a:pPr>
            <a:r>
              <a:rPr lang="en-US" sz="4800" b="1" dirty="0">
                <a:latin typeface="Calibri" panose="020F0502020204030204" pitchFamily="34" charset="0"/>
                <a:ea typeface="Calibri" panose="020F0502020204030204" pitchFamily="34" charset="0"/>
                <a:cs typeface="Calibri" panose="020F0502020204030204" pitchFamily="34" charset="0"/>
              </a:rPr>
              <a:t>I.  Jesus’s Contentment.</a:t>
            </a:r>
            <a:endParaRPr lang="en-US" sz="4400" dirty="0">
              <a:latin typeface="Calibri" panose="020F0502020204030204" pitchFamily="34" charset="0"/>
              <a:ea typeface="Calibri" panose="020F0502020204030204" pitchFamily="34" charset="0"/>
              <a:cs typeface="Calibri" panose="020F0502020204030204" pitchFamily="34" charset="0"/>
            </a:endParaRPr>
          </a:p>
          <a:p>
            <a:pPr marL="806450" lvl="1" indent="-550863" eaLnBrk="0" hangingPunct="0">
              <a:defRPr/>
            </a:pPr>
            <a:r>
              <a:rPr lang="en-US" sz="3600" b="1" dirty="0">
                <a:latin typeface="Calibri" panose="020F0502020204030204" pitchFamily="34" charset="0"/>
                <a:ea typeface="Calibri" panose="020F0502020204030204" pitchFamily="34" charset="0"/>
                <a:cs typeface="Calibri" panose="020F0502020204030204" pitchFamily="34" charset="0"/>
              </a:rPr>
              <a:t>B.  Of Himself He said, “Foxes have holes and birds of the air have nests, but the Son of Man has nowhere to lay His head” (Matt. 8:20).</a:t>
            </a:r>
            <a:endParaRPr lang="en-US" sz="3600" b="1" dirty="0">
              <a:latin typeface="Calibri" panose="020F0502020204030204" pitchFamily="34" charset="0"/>
              <a:cs typeface="Calibri" panose="020F0502020204030204"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6F832-5AD4-634A-A2C3-357FAF86D552}"/>
              </a:ext>
            </a:extLst>
          </p:cNvPr>
          <p:cNvSpPr>
            <a:spLocks noGrp="1"/>
          </p:cNvSpPr>
          <p:nvPr>
            <p:ph type="title"/>
          </p:nvPr>
        </p:nvSpPr>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
        <p:nvSpPr>
          <p:cNvPr id="3" name="Rectangle 1">
            <a:extLst>
              <a:ext uri="{FF2B5EF4-FFF2-40B4-BE49-F238E27FC236}">
                <a16:creationId xmlns:a16="http://schemas.microsoft.com/office/drawing/2014/main" id="{0307A2B1-6DEC-D94F-A741-226F306CD3E5}"/>
              </a:ext>
            </a:extLst>
          </p:cNvPr>
          <p:cNvSpPr txBox="1">
            <a:spLocks noChangeArrowheads="1"/>
          </p:cNvSpPr>
          <p:nvPr/>
        </p:nvSpPr>
        <p:spPr bwMode="auto">
          <a:xfrm>
            <a:off x="457200" y="974438"/>
            <a:ext cx="8153400" cy="3046988"/>
          </a:xfrm>
          <a:prstGeom prst="rect">
            <a:avLst/>
          </a:prstGeom>
          <a:noFill/>
          <a:ln w="9525">
            <a:noFill/>
            <a:miter lim="800000"/>
            <a:headEnd/>
            <a:tailEnd/>
          </a:ln>
          <a:effectLst/>
        </p:spPr>
        <p:txBody>
          <a:bodyPr anchor="ctr">
            <a:spAutoFit/>
          </a:bodyPr>
          <a:lstStyle/>
          <a:p>
            <a:pPr>
              <a:defRPr/>
            </a:pPr>
            <a:r>
              <a:rPr lang="en-US" sz="4800" b="1" dirty="0">
                <a:latin typeface="Calibri" panose="020F0502020204030204" pitchFamily="34" charset="0"/>
                <a:ea typeface="Calibri" panose="020F0502020204030204" pitchFamily="34" charset="0"/>
                <a:cs typeface="Calibri" panose="020F0502020204030204" pitchFamily="34" charset="0"/>
              </a:rPr>
              <a:t>I.  Jesus’s Contentment.</a:t>
            </a:r>
            <a:endParaRPr lang="en-US" sz="4400" dirty="0">
              <a:latin typeface="Calibri" panose="020F0502020204030204" pitchFamily="34" charset="0"/>
              <a:ea typeface="Calibri" panose="020F0502020204030204" pitchFamily="34" charset="0"/>
              <a:cs typeface="Calibri" panose="020F0502020204030204" pitchFamily="34" charset="0"/>
            </a:endParaRPr>
          </a:p>
          <a:p>
            <a:pPr marL="738188" lvl="1" indent="-482600" eaLnBrk="0" hangingPunct="0">
              <a:defRPr/>
            </a:pPr>
            <a:r>
              <a:rPr lang="en-US" sz="3600" b="1" dirty="0">
                <a:latin typeface="Calibri" panose="020F0502020204030204" pitchFamily="34" charset="0"/>
                <a:ea typeface="Calibri" panose="020F0502020204030204" pitchFamily="34" charset="0"/>
                <a:cs typeface="Calibri" panose="020F0502020204030204" pitchFamily="34" charset="0"/>
              </a:rPr>
              <a:t>C.  He challenges us to realize, “For what profit is it to a man if he gains the whole world, and is himself destroyed or lost?” (Luke 9:25).</a:t>
            </a:r>
            <a:endParaRPr lang="en-US" sz="3600" b="1" dirty="0">
              <a:latin typeface="Calibri" panose="020F0502020204030204" pitchFamily="34" charset="0"/>
              <a:cs typeface="Calibri" panose="020F0502020204030204"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482A8-2F2C-594B-BB73-6E90D6361B74}"/>
              </a:ext>
            </a:extLst>
          </p:cNvPr>
          <p:cNvSpPr>
            <a:spLocks noGrp="1"/>
          </p:cNvSpPr>
          <p:nvPr>
            <p:ph type="title"/>
          </p:nvPr>
        </p:nvSpPr>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
        <p:nvSpPr>
          <p:cNvPr id="3" name="Rectangle 1">
            <a:extLst>
              <a:ext uri="{FF2B5EF4-FFF2-40B4-BE49-F238E27FC236}">
                <a16:creationId xmlns:a16="http://schemas.microsoft.com/office/drawing/2014/main" id="{2B5B3591-4BC6-294E-AD6C-912134E6E9D9}"/>
              </a:ext>
            </a:extLst>
          </p:cNvPr>
          <p:cNvSpPr txBox="1">
            <a:spLocks noChangeArrowheads="1"/>
          </p:cNvSpPr>
          <p:nvPr/>
        </p:nvSpPr>
        <p:spPr bwMode="auto">
          <a:xfrm>
            <a:off x="457200" y="974438"/>
            <a:ext cx="8153400" cy="3046988"/>
          </a:xfrm>
          <a:prstGeom prst="rect">
            <a:avLst/>
          </a:prstGeom>
          <a:noFill/>
          <a:ln w="9525">
            <a:noFill/>
            <a:miter lim="800000"/>
            <a:headEnd/>
            <a:tailEnd/>
          </a:ln>
          <a:effectLst/>
        </p:spPr>
        <p:txBody>
          <a:bodyPr anchor="ctr">
            <a:spAutoFit/>
          </a:bodyPr>
          <a:lstStyle/>
          <a:p>
            <a:pPr>
              <a:defRPr/>
            </a:pPr>
            <a:r>
              <a:rPr lang="en-US" sz="4800" b="1" dirty="0">
                <a:latin typeface="Calibri" panose="020F0502020204030204" pitchFamily="34" charset="0"/>
                <a:ea typeface="Calibri" panose="020F0502020204030204" pitchFamily="34" charset="0"/>
                <a:cs typeface="Calibri" panose="020F0502020204030204" pitchFamily="34" charset="0"/>
              </a:rPr>
              <a:t>I.  Jesus’s Contentment.</a:t>
            </a:r>
            <a:endParaRPr lang="en-US" sz="44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Tx/>
              <a:buAutoNum type="alphaUcPeriod" startAt="4"/>
              <a:defRPr/>
            </a:pPr>
            <a:r>
              <a:rPr lang="en-US" sz="3600" b="1" dirty="0">
                <a:latin typeface="Calibri" panose="020F0502020204030204" pitchFamily="34" charset="0"/>
                <a:ea typeface="Calibri" panose="020F0502020204030204" pitchFamily="34" charset="0"/>
                <a:cs typeface="Calibri" panose="020F0502020204030204" pitchFamily="34" charset="0"/>
              </a:rPr>
              <a:t>Yet, He was also discontent with some things (John 2:13-17).</a:t>
            </a:r>
          </a:p>
          <a:p>
            <a:pPr marL="769938" lvl="1" indent="-514350" eaLnBrk="0" hangingPunct="0">
              <a:buFontTx/>
              <a:buAutoNum type="alphaUcPeriod" startAt="4"/>
              <a:defRPr/>
            </a:pPr>
            <a:endParaRPr lang="en-US" sz="3600" b="1"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Tx/>
              <a:buAutoNum type="alphaUcPeriod" startAt="4"/>
              <a:defRPr/>
            </a:pPr>
            <a:endParaRPr lang="en-US" sz="3600" b="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E4066-1EF4-2840-B747-E01143B8A5B7}"/>
              </a:ext>
            </a:extLst>
          </p:cNvPr>
          <p:cNvSpPr>
            <a:spLocks noGrp="1"/>
          </p:cNvSpPr>
          <p:nvPr>
            <p:ph type="title"/>
          </p:nvPr>
        </p:nvSpPr>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
        <p:nvSpPr>
          <p:cNvPr id="3" name="Rectangle 1">
            <a:extLst>
              <a:ext uri="{FF2B5EF4-FFF2-40B4-BE49-F238E27FC236}">
                <a16:creationId xmlns:a16="http://schemas.microsoft.com/office/drawing/2014/main" id="{D7D0DE99-A55F-AE4A-AF78-23499502AAB6}"/>
              </a:ext>
            </a:extLst>
          </p:cNvPr>
          <p:cNvSpPr txBox="1">
            <a:spLocks noChangeArrowheads="1"/>
          </p:cNvSpPr>
          <p:nvPr/>
        </p:nvSpPr>
        <p:spPr bwMode="auto">
          <a:xfrm>
            <a:off x="457200" y="589717"/>
            <a:ext cx="8153400" cy="3816429"/>
          </a:xfrm>
          <a:prstGeom prst="rect">
            <a:avLst/>
          </a:prstGeom>
          <a:noFill/>
          <a:ln w="9525">
            <a:noFill/>
            <a:miter lim="800000"/>
            <a:headEnd/>
            <a:tailEnd/>
          </a:ln>
          <a:effectLst/>
        </p:spPr>
        <p:txBody>
          <a:bodyPr anchor="ctr">
            <a:spAutoFit/>
          </a:bodyPr>
          <a:lstStyle/>
          <a:p>
            <a:pPr>
              <a:defRPr/>
            </a:pPr>
            <a:r>
              <a:rPr lang="en-US" sz="4800" b="1" dirty="0">
                <a:latin typeface="Calibri" panose="020F0502020204030204" pitchFamily="34" charset="0"/>
                <a:ea typeface="Calibri" panose="020F0502020204030204" pitchFamily="34" charset="0"/>
                <a:cs typeface="Calibri" panose="020F0502020204030204" pitchFamily="34" charset="0"/>
              </a:rPr>
              <a:t>II.  Paul’s Contentment.</a:t>
            </a:r>
            <a:endParaRPr lang="en-US" sz="4400"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Tx/>
              <a:buAutoNum type="alphaUcPeriod"/>
              <a:defRPr/>
            </a:pPr>
            <a:r>
              <a:rPr lang="en-US" sz="3600" b="1" dirty="0">
                <a:latin typeface="Calibri" panose="020F0502020204030204" pitchFamily="34" charset="0"/>
                <a:ea typeface="Calibri" panose="020F0502020204030204" pitchFamily="34" charset="0"/>
                <a:cs typeface="Calibri" panose="020F0502020204030204" pitchFamily="34" charset="0"/>
              </a:rPr>
              <a:t>Paul taught, “what things were gain to me, these I have counted loss for Christ” (Phil. 3:7).</a:t>
            </a:r>
          </a:p>
          <a:p>
            <a:pPr marL="255588" lvl="1" eaLnBrk="0" hangingPunct="0">
              <a:defRPr/>
            </a:pPr>
            <a:endParaRPr lang="en-US" sz="3600" b="1" dirty="0">
              <a:latin typeface="Calibri" panose="020F0502020204030204" pitchFamily="34" charset="0"/>
              <a:ea typeface="Calibri" panose="020F0502020204030204" pitchFamily="34" charset="0"/>
              <a:cs typeface="Calibri" panose="020F0502020204030204" pitchFamily="34" charset="0"/>
            </a:endParaRPr>
          </a:p>
          <a:p>
            <a:pPr marL="769938" lvl="1" indent="-514350" eaLnBrk="0" hangingPunct="0">
              <a:buFontTx/>
              <a:buAutoNum type="alphaUcPeriod"/>
              <a:defRPr/>
            </a:pPr>
            <a:endParaRPr lang="en-US" sz="3600" b="1" dirty="0">
              <a:latin typeface="Calibri" panose="020F0502020204030204" pitchFamily="34" charset="0"/>
              <a:cs typeface="Calibri" panose="020F0502020204030204" pitchFamily="34" charset="0"/>
            </a:endParaRPr>
          </a:p>
          <a:p>
            <a:pPr marL="769938" lvl="1" indent="-514350" eaLnBrk="0" hangingPunct="0">
              <a:defRPr/>
            </a:pPr>
            <a:endParaRPr lang="en-US" sz="1400" b="1" dirty="0">
              <a:latin typeface="Calibri" panose="020F0502020204030204" pitchFamily="34" charset="0"/>
              <a:cs typeface="Calibri" panose="020F0502020204030204"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E5E3E-5967-D944-B2D6-A5D281C8841A}"/>
              </a:ext>
            </a:extLst>
          </p:cNvPr>
          <p:cNvSpPr>
            <a:spLocks noGrp="1"/>
          </p:cNvSpPr>
          <p:nvPr>
            <p:ph type="title"/>
          </p:nvPr>
        </p:nvSpPr>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
        <p:nvSpPr>
          <p:cNvPr id="3" name="Rectangle 1">
            <a:extLst>
              <a:ext uri="{FF2B5EF4-FFF2-40B4-BE49-F238E27FC236}">
                <a16:creationId xmlns:a16="http://schemas.microsoft.com/office/drawing/2014/main" id="{CCEC449C-CD0C-3444-8285-F7AF60481944}"/>
              </a:ext>
            </a:extLst>
          </p:cNvPr>
          <p:cNvSpPr txBox="1">
            <a:spLocks noChangeArrowheads="1"/>
          </p:cNvSpPr>
          <p:nvPr/>
        </p:nvSpPr>
        <p:spPr bwMode="auto">
          <a:xfrm>
            <a:off x="457200" y="605106"/>
            <a:ext cx="8153400" cy="3785652"/>
          </a:xfrm>
          <a:prstGeom prst="rect">
            <a:avLst/>
          </a:prstGeom>
          <a:noFill/>
          <a:ln w="9525">
            <a:noFill/>
            <a:miter lim="800000"/>
            <a:headEnd/>
            <a:tailEnd/>
          </a:ln>
          <a:effectLst/>
        </p:spPr>
        <p:txBody>
          <a:bodyPr anchor="ctr">
            <a:spAutoFit/>
          </a:bodyPr>
          <a:lstStyle/>
          <a:p>
            <a:pPr>
              <a:defRPr/>
            </a:pPr>
            <a:r>
              <a:rPr lang="en-US" sz="4800" b="1" dirty="0">
                <a:latin typeface="Calibri" panose="020F0502020204030204" pitchFamily="34" charset="0"/>
                <a:ea typeface="Calibri" panose="020F0502020204030204" pitchFamily="34" charset="0"/>
                <a:cs typeface="Calibri" panose="020F0502020204030204" pitchFamily="34" charset="0"/>
              </a:rPr>
              <a:t>II.  Paul’s Contentment.</a:t>
            </a:r>
            <a:endParaRPr lang="en-US" sz="4400" dirty="0">
              <a:latin typeface="Calibri" panose="020F0502020204030204" pitchFamily="34" charset="0"/>
              <a:ea typeface="Calibri" panose="020F0502020204030204" pitchFamily="34" charset="0"/>
              <a:cs typeface="Calibri" panose="020F0502020204030204" pitchFamily="34" charset="0"/>
            </a:endParaRPr>
          </a:p>
          <a:p>
            <a:pPr marL="738188" lvl="1" indent="-482600" eaLnBrk="0" hangingPunct="0">
              <a:defRPr/>
            </a:pPr>
            <a:r>
              <a:rPr lang="en-US" sz="3200" b="1" dirty="0">
                <a:latin typeface="Calibri" panose="020F0502020204030204" pitchFamily="34" charset="0"/>
                <a:ea typeface="Calibri" panose="020F0502020204030204" pitchFamily="34" charset="0"/>
                <a:cs typeface="Calibri" panose="020F0502020204030204" pitchFamily="34" charset="0"/>
              </a:rPr>
              <a:t>B.	He said further, “…indeed I also count all things loss for the excellence of the knowledge of Christ Jesus my Lord, for whom I have suffered the loss of all things, and count them as rubbish, that I may gain Christ” (Phil. 3:8).</a:t>
            </a:r>
            <a:endParaRPr lang="en-US" sz="3200" b="1" dirty="0">
              <a:latin typeface="Calibri" panose="020F0502020204030204" pitchFamily="34" charset="0"/>
              <a:cs typeface="Calibri" panose="020F0502020204030204"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40AB9-B239-994A-B695-98A877D2E064}"/>
              </a:ext>
            </a:extLst>
          </p:cNvPr>
          <p:cNvSpPr>
            <a:spLocks noGrp="1"/>
          </p:cNvSpPr>
          <p:nvPr>
            <p:ph type="title"/>
          </p:nvPr>
        </p:nvSpPr>
        <p:spPr/>
        <p:txBody>
          <a:bodyPr/>
          <a:lstStyle/>
          <a:p>
            <a:pPr fontAlgn="auto">
              <a:spcAft>
                <a:spcPts val="0"/>
              </a:spcAft>
              <a:defRPr/>
            </a:pPr>
            <a:r>
              <a:rPr lang="en-US" sz="6000" dirty="0">
                <a:latin typeface="Calibri" panose="020F0502020204030204" pitchFamily="34" charset="0"/>
                <a:cs typeface="Calibri" panose="020F0502020204030204" pitchFamily="34" charset="0"/>
              </a:rPr>
              <a:t>Contentment</a:t>
            </a:r>
          </a:p>
        </p:txBody>
      </p:sp>
      <p:sp>
        <p:nvSpPr>
          <p:cNvPr id="3" name="Rectangle 1">
            <a:extLst>
              <a:ext uri="{FF2B5EF4-FFF2-40B4-BE49-F238E27FC236}">
                <a16:creationId xmlns:a16="http://schemas.microsoft.com/office/drawing/2014/main" id="{A507CB35-B72E-6647-A854-3D30A2B8A466}"/>
              </a:ext>
            </a:extLst>
          </p:cNvPr>
          <p:cNvSpPr txBox="1">
            <a:spLocks noChangeArrowheads="1"/>
          </p:cNvSpPr>
          <p:nvPr/>
        </p:nvSpPr>
        <p:spPr bwMode="auto">
          <a:xfrm>
            <a:off x="457200" y="605107"/>
            <a:ext cx="8153400" cy="3785652"/>
          </a:xfrm>
          <a:prstGeom prst="rect">
            <a:avLst/>
          </a:prstGeom>
          <a:noFill/>
          <a:ln w="9525">
            <a:noFill/>
            <a:miter lim="800000"/>
            <a:headEnd/>
            <a:tailEnd/>
          </a:ln>
          <a:effectLst/>
        </p:spPr>
        <p:txBody>
          <a:bodyPr anchor="ctr">
            <a:spAutoFit/>
          </a:bodyPr>
          <a:lstStyle/>
          <a:p>
            <a:pPr>
              <a:defRPr/>
            </a:pPr>
            <a:r>
              <a:rPr lang="en-US" sz="4800" b="1" dirty="0">
                <a:latin typeface="Calibri" panose="020F0502020204030204" pitchFamily="34" charset="0"/>
                <a:ea typeface="Calibri" panose="020F0502020204030204" pitchFamily="34" charset="0"/>
                <a:cs typeface="Calibri" panose="020F0502020204030204" pitchFamily="34" charset="0"/>
              </a:rPr>
              <a:t>II.  Paul’s Contentment.</a:t>
            </a:r>
            <a:endParaRPr lang="en-US" sz="4400" dirty="0">
              <a:latin typeface="Calibri" panose="020F0502020204030204" pitchFamily="34" charset="0"/>
              <a:ea typeface="Calibri" panose="020F0502020204030204" pitchFamily="34" charset="0"/>
              <a:cs typeface="Calibri" panose="020F0502020204030204" pitchFamily="34" charset="0"/>
            </a:endParaRPr>
          </a:p>
          <a:p>
            <a:pPr marL="746125" lvl="1" indent="-490538" eaLnBrk="0" hangingPunct="0">
              <a:defRPr/>
            </a:pPr>
            <a:r>
              <a:rPr lang="en-US" sz="3200" b="1" dirty="0">
                <a:latin typeface="Calibri" panose="020F0502020204030204" pitchFamily="34" charset="0"/>
                <a:ea typeface="Calibri" pitchFamily="34" charset="0"/>
                <a:cs typeface="Calibri" panose="020F0502020204030204" pitchFamily="34" charset="0"/>
              </a:rPr>
              <a:t>C.	Paul learned to be content in all things (Phil. 4:11-13).</a:t>
            </a:r>
          </a:p>
          <a:p>
            <a:pPr marL="746125" lvl="1" indent="-490538" eaLnBrk="0" hangingPunct="0">
              <a:buAutoNum type="alphaUcPeriod" startAt="4"/>
              <a:defRPr/>
            </a:pPr>
            <a:r>
              <a:rPr lang="en-US" sz="3200" b="1" dirty="0">
                <a:latin typeface="Calibri" panose="020F0502020204030204" pitchFamily="34" charset="0"/>
                <a:ea typeface="Calibri" pitchFamily="34" charset="0"/>
                <a:cs typeface="Calibri" panose="020F0502020204030204" pitchFamily="34" charset="0"/>
              </a:rPr>
              <a:t>Yet, there were also times when he was not content (Gal. 1:6-9; 2:11-14).</a:t>
            </a:r>
          </a:p>
          <a:p>
            <a:pPr marL="998538" lvl="1" indent="-742950" eaLnBrk="0" hangingPunct="0">
              <a:buAutoNum type="alphaUcPeriod" startAt="4"/>
              <a:defRPr/>
            </a:pPr>
            <a:endParaRPr lang="en-US" sz="4000" b="1" dirty="0">
              <a:latin typeface="Calibri" panose="020F0502020204030204" pitchFamily="34" charset="0"/>
              <a:ea typeface="Calibri" panose="020F0502020204030204" pitchFamily="34" charset="0"/>
              <a:cs typeface="Calibri" panose="020F0502020204030204" pitchFamily="34" charset="0"/>
            </a:endParaRPr>
          </a:p>
          <a:p>
            <a:pPr marL="998538" lvl="1" indent="-742950" eaLnBrk="0" hangingPunct="0">
              <a:buAutoNum type="alphaUcPeriod" startAt="4"/>
              <a:defRPr/>
            </a:pPr>
            <a:endParaRPr lang="en-US" sz="2400" b="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94</TotalTime>
  <Words>949</Words>
  <Application>Microsoft Macintosh PowerPoint</Application>
  <PresentationFormat>On-screen Show (4:3)</PresentationFormat>
  <Paragraphs>88</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Lucida Sans Unicode</vt:lpstr>
      <vt:lpstr>Verdana</vt:lpstr>
      <vt:lpstr>Wingdings 2</vt:lpstr>
      <vt:lpstr>Wingdings 3</vt:lpstr>
      <vt:lpstr>Concourse</vt:lpstr>
      <vt:lpstr>Ecclesiastes 1:3-8</vt:lpstr>
      <vt:lpstr>Ecclesiastes 1:3-8</vt:lpstr>
      <vt:lpstr>Contentment</vt:lpstr>
      <vt:lpstr>Contentment</vt:lpstr>
      <vt:lpstr>Contentment</vt:lpstr>
      <vt:lpstr>Contentment</vt:lpstr>
      <vt:lpstr>Contentment</vt:lpstr>
      <vt:lpstr>Contentment</vt:lpstr>
      <vt:lpstr>Contentment</vt:lpstr>
      <vt:lpstr>Contentment</vt:lpstr>
      <vt:lpstr>Contentment</vt:lpstr>
      <vt:lpstr>Contentment</vt:lpstr>
      <vt:lpstr>Contentment</vt:lpstr>
      <vt:lpstr>Contentment</vt:lpstr>
      <vt:lpstr>Contentment</vt:lpstr>
      <vt:lpstr>Contentment</vt:lpstr>
      <vt:lpstr>Contentment</vt:lpstr>
      <vt:lpstr>Contentment</vt:lpstr>
      <vt:lpstr>Contentment</vt:lpstr>
      <vt:lpstr>Contentment</vt:lpstr>
      <vt:lpstr>Contentment</vt:lpstr>
    </vt:vector>
  </TitlesOfParts>
  <Company>Olsen Park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Contentment</dc:title>
  <dc:creator>OlsenParkLaptop</dc:creator>
  <cp:lastModifiedBy>Kyle Pope</cp:lastModifiedBy>
  <cp:revision>15</cp:revision>
  <dcterms:created xsi:type="dcterms:W3CDTF">2020-03-29T00:18:01Z</dcterms:created>
  <dcterms:modified xsi:type="dcterms:W3CDTF">2020-03-29T17:02:02Z</dcterms:modified>
</cp:coreProperties>
</file>