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76" r:id="rId3"/>
    <p:sldId id="277" r:id="rId4"/>
    <p:sldId id="275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8"/>
    <p:restoredTop sz="94664"/>
  </p:normalViewPr>
  <p:slideViewPr>
    <p:cSldViewPr snapToGrid="0" snapToObjects="1">
      <p:cViewPr varScale="1">
        <p:scale>
          <a:sx n="92" d="100"/>
          <a:sy n="92" d="100"/>
        </p:scale>
        <p:origin x="1096" y="16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55D2B-0383-054A-A3DC-504F968CF365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38283-30D7-E04E-A0EC-C7EE2073CD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6B036AC-5DFE-AC42-A192-39F1CAB5EBD7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19696E8-DBBC-A944-8951-B6E5ED0B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5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6B036AC-5DFE-AC42-A192-39F1CAB5EBD7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19696E8-DBBC-A944-8951-B6E5ED0B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9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6B036AC-5DFE-AC42-A192-39F1CAB5EBD7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19696E8-DBBC-A944-8951-B6E5ED0B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2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6B036AC-5DFE-AC42-A192-39F1CAB5EBD7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19696E8-DBBC-A944-8951-B6E5ED0B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6B036AC-5DFE-AC42-A192-39F1CAB5EBD7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19696E8-DBBC-A944-8951-B6E5ED0B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6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6B036AC-5DFE-AC42-A192-39F1CAB5EBD7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19696E8-DBBC-A944-8951-B6E5ED0B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3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6B036AC-5DFE-AC42-A192-39F1CAB5EBD7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19696E8-DBBC-A944-8951-B6E5ED0B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6B036AC-5DFE-AC42-A192-39F1CAB5EBD7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19696E8-DBBC-A944-8951-B6E5ED0B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8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6B036AC-5DFE-AC42-A192-39F1CAB5EBD7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19696E8-DBBC-A944-8951-B6E5ED0B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6B036AC-5DFE-AC42-A192-39F1CAB5EBD7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19696E8-DBBC-A944-8951-B6E5ED0B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6B036AC-5DFE-AC42-A192-39F1CAB5EBD7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A19696E8-DBBC-A944-8951-B6E5ED0B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930E9-A97F-0041-B2FB-56F5AADBC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69000"/>
                    </a14:imgEffect>
                  </a14:imgLayer>
                </a14:imgProps>
              </a:ext>
            </a:extLst>
          </a:blip>
          <a:srcRect b="15730"/>
          <a:stretch/>
        </p:blipFill>
        <p:spPr>
          <a:xfrm>
            <a:off x="-3442" y="-1"/>
            <a:ext cx="9147440" cy="5715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2FA038-B2B0-C846-927F-8D500D716D8A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gradFill>
            <a:gsLst>
              <a:gs pos="17000">
                <a:schemeClr val="accent2">
                  <a:lumMod val="50000"/>
                  <a:alpha val="24000"/>
                </a:schemeClr>
              </a:gs>
              <a:gs pos="84000">
                <a:schemeClr val="tx1">
                  <a:alpha val="36000"/>
                </a:schemeClr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13179"/>
            <a:ext cx="7886699" cy="369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299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0869-2939-AC46-9D82-73C33A1E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15:15-21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3D97-74CF-2649-A4F4-731F69E80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200" dirty="0"/>
              <a:t>A horrible, dark time in Jesus’s life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200" dirty="0"/>
              <a:t>Consider those around Jesus and how they contributed to it.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/>
              <a:t>Pilate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/>
              <a:t>Soldiers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/>
              <a:t>Simon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3200" dirty="0"/>
          </a:p>
          <a:p>
            <a:pPr marL="0" indent="0" algn="ctr"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0869-2939-AC46-9D82-73C33A1E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Make It Better or Worse?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3D97-74CF-2649-A4F4-731F69E80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3179"/>
            <a:ext cx="7886699" cy="3697550"/>
          </a:xfrm>
        </p:spPr>
        <p:txBody>
          <a:bodyPr>
            <a:normAutofit fontScale="925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4800" dirty="0"/>
              <a:t>Barnabas</a:t>
            </a:r>
          </a:p>
          <a:p>
            <a:pPr marL="0" indent="0" algn="ctr">
              <a:buNone/>
            </a:pPr>
            <a:r>
              <a:rPr lang="en-US" dirty="0"/>
              <a:t>Problem: A brother was being neglected—interceded for him (Acts 9:26-28). Christians in need—acted to help them (Acts 4:34-37).</a:t>
            </a:r>
          </a:p>
          <a:p>
            <a:pPr marL="0" indent="0" algn="ctr">
              <a:spcBef>
                <a:spcPts val="2550"/>
              </a:spcBef>
              <a:buNone/>
            </a:pPr>
            <a:r>
              <a:rPr lang="en-US" dirty="0"/>
              <a:t>He did what he could to make things better</a:t>
            </a:r>
          </a:p>
        </p:txBody>
      </p:sp>
    </p:spTree>
    <p:extLst>
      <p:ext uri="{BB962C8B-B14F-4D97-AF65-F5344CB8AC3E}">
        <p14:creationId xmlns:p14="http://schemas.microsoft.com/office/powerpoint/2010/main" val="36009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0869-2939-AC46-9D82-73C33A1E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Make It Better or Worse?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3D97-74CF-2649-A4F4-731F69E80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3179"/>
            <a:ext cx="7886699" cy="36975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4800" dirty="0"/>
              <a:t>Paul</a:t>
            </a:r>
          </a:p>
          <a:p>
            <a:pPr marL="0" indent="0" algn="ctr">
              <a:buNone/>
            </a:pPr>
            <a:r>
              <a:rPr lang="en-US" dirty="0"/>
              <a:t>Problem: Peter was wrong—loved enough to correct him (Gal. 2:11-14); Imprisoned—praised God (Acts 16:22-25).</a:t>
            </a:r>
          </a:p>
          <a:p>
            <a:pPr marL="0" indent="0" algn="ctr">
              <a:spcBef>
                <a:spcPts val="2550"/>
              </a:spcBef>
              <a:buNone/>
            </a:pPr>
            <a:r>
              <a:rPr lang="en-US" dirty="0"/>
              <a:t>He did what he could to make things better</a:t>
            </a:r>
          </a:p>
          <a:p>
            <a:pPr marL="0" indent="0" algn="ctr">
              <a:spcBef>
                <a:spcPts val="2550"/>
              </a:spcBef>
              <a:buNone/>
            </a:pPr>
            <a:r>
              <a:rPr lang="en-US" dirty="0"/>
              <a:t>Overcome evil with good (Rom. 12:17-21)</a:t>
            </a:r>
          </a:p>
        </p:txBody>
      </p:sp>
    </p:spTree>
    <p:extLst>
      <p:ext uri="{BB962C8B-B14F-4D97-AF65-F5344CB8AC3E}">
        <p14:creationId xmlns:p14="http://schemas.microsoft.com/office/powerpoint/2010/main" val="21528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0869-2939-AC46-9D82-73C33A1E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Death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3D97-74CF-2649-A4F4-731F69E80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3178"/>
            <a:ext cx="7886699" cy="4001821"/>
          </a:xfr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3200" dirty="0"/>
              <a:t>Soldiers—wine with gall; divided His clothes (Matt. 27:34-35)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200" dirty="0" err="1"/>
              <a:t>Bypassers</a:t>
            </a:r>
            <a:r>
              <a:rPr lang="en-US" sz="3200" dirty="0"/>
              <a:t>, chief priests, robbers—mocked (Matt. 27:39-44)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200" dirty="0"/>
              <a:t>Mary, women, John—mourning; assuming care for Mary (John 19:25-27)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200" dirty="0"/>
              <a:t>Thief—appealing to Him (Luke 23:40-43) </a:t>
            </a:r>
          </a:p>
        </p:txBody>
      </p:sp>
    </p:spTree>
    <p:extLst>
      <p:ext uri="{BB962C8B-B14F-4D97-AF65-F5344CB8AC3E}">
        <p14:creationId xmlns:p14="http://schemas.microsoft.com/office/powerpoint/2010/main" val="14500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0869-2939-AC46-9D82-73C33A1E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Dark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3D97-74CF-2649-A4F4-731F69E80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3178"/>
            <a:ext cx="7886699" cy="4001821"/>
          </a:xfr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dirty="0"/>
              <a:t>Make it even darker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/>
              <a:t>An occasion for further sin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/>
              <a:t>Bring a little light in a dark time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/>
              <a:t>Take a horrible event and try to help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/>
              <a:t>Do what they can to make it better</a:t>
            </a:r>
          </a:p>
        </p:txBody>
      </p:sp>
    </p:spTree>
    <p:extLst>
      <p:ext uri="{BB962C8B-B14F-4D97-AF65-F5344CB8AC3E}">
        <p14:creationId xmlns:p14="http://schemas.microsoft.com/office/powerpoint/2010/main" val="5402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0869-2939-AC46-9D82-73C33A1E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Make It Better or Worse?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3D97-74CF-2649-A4F4-731F69E80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4800" dirty="0"/>
              <a:t>Job’s Wife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200" dirty="0"/>
              <a:t>Problem: Family hardships—encouraged sinful action. Possessions and Family (Job 1:13-22); Health (Job 2:7-10).</a:t>
            </a:r>
          </a:p>
          <a:p>
            <a:pPr marL="0" indent="0" algn="ctr">
              <a:spcBef>
                <a:spcPts val="1950"/>
              </a:spcBef>
              <a:spcAft>
                <a:spcPts val="600"/>
              </a:spcAft>
              <a:buNone/>
            </a:pPr>
            <a:r>
              <a:rPr lang="en-US" sz="3200" dirty="0"/>
              <a:t>Could have been a comfort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Became a tempter (Rom. 14:13)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0869-2939-AC46-9D82-73C33A1E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Make It Better or Worse?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3D97-74CF-2649-A4F4-731F69E80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4800" dirty="0"/>
              <a:t>Shimei</a:t>
            </a:r>
          </a:p>
          <a:p>
            <a:pPr marL="0" indent="0" algn="ctr">
              <a:buNone/>
            </a:pPr>
            <a:r>
              <a:rPr lang="en-US" dirty="0"/>
              <a:t>Problem: Civil war—mocked king David (2 Sam. 16:5-13)</a:t>
            </a:r>
          </a:p>
          <a:p>
            <a:pPr marL="0" indent="0" algn="ctr">
              <a:spcBef>
                <a:spcPts val="1950"/>
              </a:spcBef>
              <a:spcAft>
                <a:spcPts val="600"/>
              </a:spcAft>
              <a:buNone/>
            </a:pPr>
            <a:r>
              <a:rPr lang="en-US" dirty="0"/>
              <a:t>Could have encouraged David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Became a mocker (Prov. 24:17-18)</a:t>
            </a:r>
          </a:p>
        </p:txBody>
      </p:sp>
    </p:spTree>
    <p:extLst>
      <p:ext uri="{BB962C8B-B14F-4D97-AF65-F5344CB8AC3E}">
        <p14:creationId xmlns:p14="http://schemas.microsoft.com/office/powerpoint/2010/main" val="8505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0869-2939-AC46-9D82-73C33A1E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Make It Better or Worse?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3D97-74CF-2649-A4F4-731F69E80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4800" dirty="0"/>
              <a:t>Ham</a:t>
            </a:r>
          </a:p>
          <a:p>
            <a:pPr marL="0" indent="0" algn="ctr">
              <a:buNone/>
            </a:pPr>
            <a:r>
              <a:rPr lang="en-US" dirty="0"/>
              <a:t>Problem: His father sinned—increased his shame (Gen. 9:20-25)</a:t>
            </a:r>
          </a:p>
          <a:p>
            <a:pPr marL="0" indent="0" algn="ctr">
              <a:spcBef>
                <a:spcPts val="1950"/>
              </a:spcBef>
              <a:spcAft>
                <a:spcPts val="600"/>
              </a:spcAft>
              <a:buNone/>
            </a:pPr>
            <a:r>
              <a:rPr lang="en-US" dirty="0"/>
              <a:t>Could have helped his father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Brought him shame (Prov. 17:9)</a:t>
            </a:r>
          </a:p>
        </p:txBody>
      </p:sp>
    </p:spTree>
    <p:extLst>
      <p:ext uri="{BB962C8B-B14F-4D97-AF65-F5344CB8AC3E}">
        <p14:creationId xmlns:p14="http://schemas.microsoft.com/office/powerpoint/2010/main" val="22031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0869-2939-AC46-9D82-73C33A1E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Make It Better or Worse?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3D97-74CF-2649-A4F4-731F69E80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3179"/>
            <a:ext cx="7886699" cy="36975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4800" dirty="0"/>
              <a:t>Absalom</a:t>
            </a:r>
          </a:p>
          <a:p>
            <a:pPr marL="0" indent="0" algn="ctr">
              <a:buNone/>
            </a:pPr>
            <a:r>
              <a:rPr lang="en-US" dirty="0"/>
              <a:t>Problem: Sister abused; brother sinned; (2 Sam. 13:1-19), father ignored it (13:20-22)—killed his brother (13:23-29)</a:t>
            </a:r>
          </a:p>
          <a:p>
            <a:pPr marL="0" indent="0" algn="ctr">
              <a:spcBef>
                <a:spcPts val="1950"/>
              </a:spcBef>
              <a:spcAft>
                <a:spcPts val="600"/>
              </a:spcAft>
              <a:buNone/>
            </a:pPr>
            <a:r>
              <a:rPr lang="en-US" dirty="0"/>
              <a:t>Could have helped his sister, rebuked his brother, helped his father address it.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Let sin lead to more sin (Prov. 1:10-16)</a:t>
            </a:r>
          </a:p>
        </p:txBody>
      </p:sp>
    </p:spTree>
    <p:extLst>
      <p:ext uri="{BB962C8B-B14F-4D97-AF65-F5344CB8AC3E}">
        <p14:creationId xmlns:p14="http://schemas.microsoft.com/office/powerpoint/2010/main" val="27799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0869-2939-AC46-9D82-73C33A1E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Make It Better or Worse?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3D97-74CF-2649-A4F4-731F69E80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3179"/>
            <a:ext cx="7886699" cy="369755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4800" dirty="0"/>
              <a:t>Ruth</a:t>
            </a:r>
          </a:p>
          <a:p>
            <a:pPr marL="0" indent="0" algn="ctr">
              <a:buNone/>
            </a:pPr>
            <a:r>
              <a:rPr lang="en-US" dirty="0"/>
              <a:t>Problem: Alone—acted as a companion (Ruth 1:8-17). Hungry—gleaned the fields (Ruth 2:4-16)</a:t>
            </a:r>
          </a:p>
          <a:p>
            <a:pPr marL="0" indent="0" algn="ctr">
              <a:spcBef>
                <a:spcPts val="1350"/>
              </a:spcBef>
              <a:buNone/>
            </a:pPr>
            <a:r>
              <a:rPr lang="en-US" dirty="0"/>
              <a:t>She did what she could to make things better</a:t>
            </a:r>
          </a:p>
        </p:txBody>
      </p:sp>
    </p:spTree>
    <p:extLst>
      <p:ext uri="{BB962C8B-B14F-4D97-AF65-F5344CB8AC3E}">
        <p14:creationId xmlns:p14="http://schemas.microsoft.com/office/powerpoint/2010/main" val="30526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0869-2939-AC46-9D82-73C33A1E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Make It Better or Worse?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3D97-74CF-2649-A4F4-731F69E80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3179"/>
            <a:ext cx="7886699" cy="369755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4800" dirty="0"/>
              <a:t>Abigail</a:t>
            </a:r>
          </a:p>
          <a:p>
            <a:pPr marL="0" indent="0" algn="ctr">
              <a:buNone/>
            </a:pPr>
            <a:r>
              <a:rPr lang="en-US" dirty="0"/>
              <a:t>Problem: Foolish husband—acted to protect household (1 Sam. 25:18-34)</a:t>
            </a:r>
          </a:p>
          <a:p>
            <a:pPr marL="0" indent="0" algn="ctr">
              <a:spcBef>
                <a:spcPts val="2550"/>
              </a:spcBef>
              <a:buNone/>
            </a:pPr>
            <a:r>
              <a:rPr lang="en-US" dirty="0"/>
              <a:t>She did what she could to make things better</a:t>
            </a:r>
          </a:p>
        </p:txBody>
      </p:sp>
    </p:spTree>
    <p:extLst>
      <p:ext uri="{BB962C8B-B14F-4D97-AF65-F5344CB8AC3E}">
        <p14:creationId xmlns:p14="http://schemas.microsoft.com/office/powerpoint/2010/main" val="5326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461</Words>
  <Application>Microsoft Macintosh PowerPoint</Application>
  <PresentationFormat>On-screen Show (16:10)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Mark 15:15-21</vt:lpstr>
      <vt:lpstr>The Death of Jesus</vt:lpstr>
      <vt:lpstr>In Dark Times</vt:lpstr>
      <vt:lpstr>Do I Make It Better or Worse?</vt:lpstr>
      <vt:lpstr>Do I Make It Better or Worse?</vt:lpstr>
      <vt:lpstr>Do I Make It Better or Worse?</vt:lpstr>
      <vt:lpstr>Do I Make It Better or Worse?</vt:lpstr>
      <vt:lpstr>Do I Make It Better or Worse?</vt:lpstr>
      <vt:lpstr>Do I Make It Better or Worse?</vt:lpstr>
      <vt:lpstr>Do I Make It Better or Worse?</vt:lpstr>
      <vt:lpstr>Do I Make It Better or Worse?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22</cp:revision>
  <dcterms:created xsi:type="dcterms:W3CDTF">2020-04-26T06:52:51Z</dcterms:created>
  <dcterms:modified xsi:type="dcterms:W3CDTF">2020-04-26T17:20:50Z</dcterms:modified>
</cp:coreProperties>
</file>