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97"/>
  </p:normalViewPr>
  <p:slideViewPr>
    <p:cSldViewPr snapToGrid="0" snapToObjects="1">
      <p:cViewPr varScale="1">
        <p:scale>
          <a:sx n="103" d="100"/>
          <a:sy n="103" d="100"/>
        </p:scale>
        <p:origin x="816" y="1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3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6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7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3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D3058811-F2AD-6141-9F13-9A99068F1385}" type="datetimeFigureOut">
              <a:rPr lang="en-US" smtClean="0"/>
              <a:pPr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519B8CBB-724B-D940-8D44-7B529234F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32677A-C2AE-9446-98CB-FE4263C63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8000"/>
                    </a14:imgEffect>
                    <a14:imgEffect>
                      <a14:saturation sat="284000"/>
                    </a14:imgEffect>
                    <a14:imgEffect>
                      <a14:brightnessContrast bright="-40000" contrast="-38000"/>
                    </a14:imgEffect>
                  </a14:imgLayer>
                </a14:imgProps>
              </a:ext>
            </a:extLst>
          </a:blip>
          <a:srcRect t="25000"/>
          <a:stretch/>
        </p:blipFill>
        <p:spPr>
          <a:xfrm>
            <a:off x="15" y="0"/>
            <a:ext cx="9143985" cy="5714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1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7249-F0EC-3544-A4A9-1214D36E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Job 14:1-6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37C1-75EA-1B43-B34D-142BF9AF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4614"/>
            <a:ext cx="7886700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“Man who is born of woman is of few days and full of trouble. He comes forth like a flower and fades away; he flees like a shadow and does not continue. And do You open Your eyes on such a one, and bring me to judgment with Yourself? . . .”</a:t>
            </a:r>
          </a:p>
        </p:txBody>
      </p:sp>
    </p:spTree>
    <p:extLst>
      <p:ext uri="{BB962C8B-B14F-4D97-AF65-F5344CB8AC3E}">
        <p14:creationId xmlns:p14="http://schemas.microsoft.com/office/powerpoint/2010/main" val="42498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7249-F0EC-3544-A4A9-1214D36E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Job 14:1-6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37C1-75EA-1B43-B34D-142BF9AF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4614"/>
            <a:ext cx="7886700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“. . . Who can bring a clean thing out of an unclean? No one! Since his days are determined, the number of his months is with You; You have appointed his limits, so that he cannot pass. Look away from him that he may rest, till like a hired man he finishes his day” (NKJV)</a:t>
            </a:r>
          </a:p>
        </p:txBody>
      </p:sp>
    </p:spTree>
    <p:extLst>
      <p:ext uri="{BB962C8B-B14F-4D97-AF65-F5344CB8AC3E}">
        <p14:creationId xmlns:p14="http://schemas.microsoft.com/office/powerpoint/2010/main" val="32161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7249-F0EC-3544-A4A9-1214D36E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Job 14:1-6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37C1-75EA-1B43-B34D-142BF9AF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643270"/>
            <a:ext cx="7182678" cy="4071730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dirty="0"/>
              <a:t>“Man who is born of woman is of few days and full of trouble”</a:t>
            </a:r>
          </a:p>
          <a:p>
            <a:pPr marL="461963" indent="-461963" algn="ctr">
              <a:spcAft>
                <a:spcPts val="600"/>
              </a:spcAft>
            </a:pPr>
            <a:r>
              <a:rPr lang="en-US" sz="3400" dirty="0"/>
              <a:t>Life is filled with troubles</a:t>
            </a:r>
          </a:p>
          <a:p>
            <a:pPr marL="288925" indent="-288925" algn="ctr">
              <a:spcAft>
                <a:spcPts val="600"/>
              </a:spcAft>
            </a:pPr>
            <a:r>
              <a:rPr lang="en-US" sz="3400" dirty="0"/>
              <a:t>Every day has “its own troubles” (Matt. 6:34)</a:t>
            </a:r>
          </a:p>
          <a:p>
            <a:pPr marL="9525" indent="-9525" algn="ctr">
              <a:spcAft>
                <a:spcPts val="600"/>
              </a:spcAft>
              <a:buNone/>
            </a:pPr>
            <a:r>
              <a:rPr lang="en-US" sz="3400" i="1" dirty="0"/>
              <a:t>How should Christians face life’s problems?</a:t>
            </a:r>
          </a:p>
        </p:txBody>
      </p:sp>
    </p:spTree>
    <p:extLst>
      <p:ext uri="{BB962C8B-B14F-4D97-AF65-F5344CB8AC3E}">
        <p14:creationId xmlns:p14="http://schemas.microsoft.com/office/powerpoint/2010/main" val="3671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7249-F0EC-3544-A4A9-1214D36E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F</a:t>
            </a:r>
            <a:r>
              <a:rPr lang="en-US" sz="6600" cap="small" dirty="0">
                <a:latin typeface="+mn-lt"/>
              </a:rPr>
              <a:t>acing Problems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37C1-75EA-1B43-B34D-142BF9AF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510748"/>
            <a:ext cx="7985263" cy="3899981"/>
          </a:xfrm>
        </p:spPr>
        <p:txBody>
          <a:bodyPr>
            <a:normAutofit/>
          </a:bodyPr>
          <a:lstStyle/>
          <a:p>
            <a:pPr marL="515938" indent="-515938">
              <a:spcAft>
                <a:spcPts val="600"/>
              </a:spcAft>
              <a:buNone/>
            </a:pPr>
            <a:r>
              <a:rPr lang="en-US" sz="4800" dirty="0"/>
              <a:t>I. Identify the Problem and Its Causes.</a:t>
            </a:r>
          </a:p>
          <a:p>
            <a:pPr marL="977900" indent="-515938">
              <a:spcAft>
                <a:spcPts val="600"/>
              </a:spcAft>
              <a:buNone/>
            </a:pPr>
            <a:r>
              <a:rPr lang="en-US" sz="3400" dirty="0"/>
              <a:t>A. The Example of Adam (Gen. 3:9-12; Jas. 1:12-15)</a:t>
            </a:r>
          </a:p>
          <a:p>
            <a:pPr marL="977900" indent="-515938">
              <a:spcAft>
                <a:spcPts val="600"/>
              </a:spcAft>
              <a:buNone/>
            </a:pPr>
            <a:r>
              <a:rPr lang="en-US" sz="3400" dirty="0"/>
              <a:t>B. The Example of Naomi (Ruth 1:19-21; Jas. 4:13-15; Eccl. 9:11-12; John 16:33)</a:t>
            </a:r>
          </a:p>
        </p:txBody>
      </p:sp>
    </p:spTree>
    <p:extLst>
      <p:ext uri="{BB962C8B-B14F-4D97-AF65-F5344CB8AC3E}">
        <p14:creationId xmlns:p14="http://schemas.microsoft.com/office/powerpoint/2010/main" val="4740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7249-F0EC-3544-A4A9-1214D36E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F</a:t>
            </a:r>
            <a:r>
              <a:rPr lang="en-US" sz="6600" cap="small" dirty="0">
                <a:latin typeface="+mn-lt"/>
              </a:rPr>
              <a:t>acing Problems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37C1-75EA-1B43-B34D-142BF9AF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510748"/>
            <a:ext cx="7985263" cy="3899981"/>
          </a:xfrm>
        </p:spPr>
        <p:txBody>
          <a:bodyPr>
            <a:normAutofit/>
          </a:bodyPr>
          <a:lstStyle/>
          <a:p>
            <a:pPr marL="687388" indent="-687388">
              <a:spcAft>
                <a:spcPts val="600"/>
              </a:spcAft>
              <a:buNone/>
            </a:pPr>
            <a:r>
              <a:rPr lang="en-US" sz="4800" dirty="0"/>
              <a:t>II. Determine if the Problem Can Be Solved and Take Measures to Solve It.</a:t>
            </a:r>
          </a:p>
          <a:p>
            <a:pPr marL="977900" indent="-515938">
              <a:spcAft>
                <a:spcPts val="600"/>
              </a:spcAft>
              <a:buNone/>
            </a:pPr>
            <a:r>
              <a:rPr lang="en-US" sz="3400" dirty="0"/>
              <a:t>A. Being a Christian doesn’t have to mean just bearing all problems (Acts 22:22-29; 1 Cor. 7:20-22).</a:t>
            </a:r>
          </a:p>
        </p:txBody>
      </p:sp>
    </p:spTree>
    <p:extLst>
      <p:ext uri="{BB962C8B-B14F-4D97-AF65-F5344CB8AC3E}">
        <p14:creationId xmlns:p14="http://schemas.microsoft.com/office/powerpoint/2010/main" val="14459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7249-F0EC-3544-A4A9-1214D36E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F</a:t>
            </a:r>
            <a:r>
              <a:rPr lang="en-US" sz="6600" cap="small" dirty="0">
                <a:latin typeface="+mn-lt"/>
              </a:rPr>
              <a:t>acing Problems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37C1-75EA-1B43-B34D-142BF9AF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510748"/>
            <a:ext cx="7985263" cy="3899981"/>
          </a:xfrm>
        </p:spPr>
        <p:txBody>
          <a:bodyPr>
            <a:normAutofit/>
          </a:bodyPr>
          <a:lstStyle/>
          <a:p>
            <a:pPr marL="687388" indent="-687388">
              <a:spcAft>
                <a:spcPts val="600"/>
              </a:spcAft>
              <a:buNone/>
            </a:pPr>
            <a:r>
              <a:rPr lang="en-US" sz="4800" dirty="0"/>
              <a:t>II. Determine if the Problem Can Be Solved and Take Measures to Solve It.</a:t>
            </a:r>
          </a:p>
          <a:p>
            <a:pPr marL="977900" indent="-515938">
              <a:spcAft>
                <a:spcPts val="600"/>
              </a:spcAft>
              <a:buNone/>
            </a:pPr>
            <a:r>
              <a:rPr lang="en-US" sz="3400" dirty="0"/>
              <a:t>B. If we are the cause of our problem we must believe that it can be overcome (1 Cor. 10:13; Luke 16:1-9).</a:t>
            </a:r>
          </a:p>
        </p:txBody>
      </p:sp>
    </p:spTree>
    <p:extLst>
      <p:ext uri="{BB962C8B-B14F-4D97-AF65-F5344CB8AC3E}">
        <p14:creationId xmlns:p14="http://schemas.microsoft.com/office/powerpoint/2010/main" val="313767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7249-F0EC-3544-A4A9-1214D36E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F</a:t>
            </a:r>
            <a:r>
              <a:rPr lang="en-US" sz="6600" cap="small" dirty="0">
                <a:latin typeface="+mn-lt"/>
              </a:rPr>
              <a:t>acing Problems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37C1-75EA-1B43-B34D-142BF9AF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510748"/>
            <a:ext cx="8110330" cy="4204252"/>
          </a:xfrm>
        </p:spPr>
        <p:txBody>
          <a:bodyPr>
            <a:normAutofit lnSpcReduction="10000"/>
          </a:bodyPr>
          <a:lstStyle/>
          <a:p>
            <a:pPr marL="806450" indent="-806450">
              <a:spcAft>
                <a:spcPts val="600"/>
              </a:spcAft>
              <a:buNone/>
            </a:pPr>
            <a:r>
              <a:rPr lang="en-US" sz="4800" dirty="0"/>
              <a:t>III. If the Problem Can’t Be Solved Bear It As a Christian Should.</a:t>
            </a:r>
          </a:p>
          <a:p>
            <a:pPr marL="977900" indent="-515938">
              <a:spcAft>
                <a:spcPts val="600"/>
              </a:spcAft>
              <a:buAutoNum type="alphaUcPeriod"/>
            </a:pPr>
            <a:r>
              <a:rPr lang="en-US" sz="3400" dirty="0"/>
              <a:t>Try to put things in perspective (1 Pet. 5:6-9; Rom. 8:18).</a:t>
            </a:r>
          </a:p>
          <a:p>
            <a:pPr marL="977900" indent="-515938">
              <a:spcAft>
                <a:spcPts val="600"/>
              </a:spcAft>
              <a:buAutoNum type="alphaUcPeriod"/>
            </a:pPr>
            <a:r>
              <a:rPr lang="en-US" sz="3400" dirty="0"/>
              <a:t>Take comfort in God’s love and care (Heb. 13:5-6).</a:t>
            </a:r>
          </a:p>
        </p:txBody>
      </p:sp>
    </p:spTree>
    <p:extLst>
      <p:ext uri="{BB962C8B-B14F-4D97-AF65-F5344CB8AC3E}">
        <p14:creationId xmlns:p14="http://schemas.microsoft.com/office/powerpoint/2010/main" val="7940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7249-F0EC-3544-A4A9-1214D36E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F</a:t>
            </a:r>
            <a:r>
              <a:rPr lang="en-US" sz="6600" cap="small" dirty="0">
                <a:latin typeface="+mn-lt"/>
              </a:rPr>
              <a:t>acing Problems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37C1-75EA-1B43-B34D-142BF9AF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510748"/>
            <a:ext cx="8110330" cy="4204252"/>
          </a:xfrm>
        </p:spPr>
        <p:txBody>
          <a:bodyPr>
            <a:normAutofit/>
          </a:bodyPr>
          <a:lstStyle/>
          <a:p>
            <a:pPr marL="806450" indent="-80645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4800" dirty="0"/>
              <a:t>III. If the Problem Can’t Be Solved Bear It As a Christian Should.</a:t>
            </a:r>
          </a:p>
          <a:p>
            <a:pPr marL="977900" indent="-515938">
              <a:spcAft>
                <a:spcPts val="600"/>
              </a:spcAft>
              <a:buFont typeface="+mj-lt"/>
              <a:buAutoNum type="alphaUcPeriod" startAt="3"/>
            </a:pPr>
            <a:r>
              <a:rPr lang="en-US" sz="3400" dirty="0"/>
              <a:t>Focus on heaven (Phil. 3:12-14).</a:t>
            </a:r>
          </a:p>
        </p:txBody>
      </p:sp>
    </p:spTree>
    <p:extLst>
      <p:ext uri="{BB962C8B-B14F-4D97-AF65-F5344CB8AC3E}">
        <p14:creationId xmlns:p14="http://schemas.microsoft.com/office/powerpoint/2010/main" val="6907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373</Words>
  <Application>Microsoft Macintosh PowerPoint</Application>
  <PresentationFormat>On-screen Show (16:10)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Job 14:1-6 </vt:lpstr>
      <vt:lpstr>Job 14:1-6 </vt:lpstr>
      <vt:lpstr>Job 14:1-6 </vt:lpstr>
      <vt:lpstr>Facing Problems</vt:lpstr>
      <vt:lpstr>Facing Problems</vt:lpstr>
      <vt:lpstr>Facing Problems</vt:lpstr>
      <vt:lpstr>Facing Problems</vt:lpstr>
      <vt:lpstr>Facing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14:1-6 </dc:title>
  <dc:creator>Kyle Pope</dc:creator>
  <cp:lastModifiedBy>Kyle Pope</cp:lastModifiedBy>
  <cp:revision>14</cp:revision>
  <dcterms:created xsi:type="dcterms:W3CDTF">2020-04-04T06:47:04Z</dcterms:created>
  <dcterms:modified xsi:type="dcterms:W3CDTF">2020-04-05T23:15:30Z</dcterms:modified>
</cp:coreProperties>
</file>