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69" r:id="rId3"/>
    <p:sldId id="258" r:id="rId4"/>
    <p:sldId id="259" r:id="rId5"/>
    <p:sldId id="260" r:id="rId6"/>
    <p:sldId id="261" r:id="rId7"/>
    <p:sldId id="262" r:id="rId8"/>
    <p:sldId id="264" r:id="rId9"/>
    <p:sldId id="263" r:id="rId10"/>
    <p:sldId id="265" r:id="rId11"/>
    <p:sldId id="266" r:id="rId12"/>
    <p:sldId id="268" r:id="rId13"/>
    <p:sldId id="267"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91" autoAdjust="0"/>
    <p:restoredTop sz="94667" autoAdjust="0"/>
  </p:normalViewPr>
  <p:slideViewPr>
    <p:cSldViewPr>
      <p:cViewPr varScale="1">
        <p:scale>
          <a:sx n="93" d="100"/>
          <a:sy n="93" d="100"/>
        </p:scale>
        <p:origin x="1096" y="2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C564189-0DD9-3141-A106-8AC81298F80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7718270F-EC40-354F-9FCD-0AA342997F5C}"/>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E5520394-3987-2B47-A935-13A2DAF3832A}" type="datetimeFigureOut">
              <a:rPr lang="en-US"/>
              <a:pPr>
                <a:defRPr/>
              </a:pPr>
              <a:t>1/18/20</a:t>
            </a:fld>
            <a:endParaRPr lang="en-US"/>
          </a:p>
        </p:txBody>
      </p:sp>
      <p:sp>
        <p:nvSpPr>
          <p:cNvPr id="4" name="Slide Image Placeholder 3">
            <a:extLst>
              <a:ext uri="{FF2B5EF4-FFF2-40B4-BE49-F238E27FC236}">
                <a16:creationId xmlns:a16="http://schemas.microsoft.com/office/drawing/2014/main" id="{A37AE41A-A70C-C040-B24C-B2702A87CDDB}"/>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246B4743-A1F7-DB4B-B68E-BA55BF52D328}"/>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63E2D6FC-0737-C940-9500-9AB8B1E286B8}"/>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603C2559-5805-E043-BB93-3726C4631C3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B6D8686B-F25F-0544-937D-59A5C3F89D53}"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C398C0C9-2A94-194A-A8C0-361D77E81A7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D34A931C-2BCF-2F4D-A76E-76B7A01B3C3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6388" name="Slide Number Placeholder 3">
            <a:extLst>
              <a:ext uri="{FF2B5EF4-FFF2-40B4-BE49-F238E27FC236}">
                <a16:creationId xmlns:a16="http://schemas.microsoft.com/office/drawing/2014/main" id="{3148A36F-6A70-7C41-A99F-DCD13ABC231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1B1AEDFD-06BB-094F-BD76-A5E312521134}" type="slidenum">
              <a:rPr lang="en-US" altLang="en-US"/>
              <a:pPr/>
              <a:t>7</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1EFD45D0-ABC0-0C44-8883-410B295390A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784D5B8F-A1B6-394A-816D-139DF80C2E3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7412" name="Slide Number Placeholder 3">
            <a:extLst>
              <a:ext uri="{FF2B5EF4-FFF2-40B4-BE49-F238E27FC236}">
                <a16:creationId xmlns:a16="http://schemas.microsoft.com/office/drawing/2014/main" id="{1455AF05-CC3A-7F49-8F73-1613D97A032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25668A0B-6C4C-E144-B8C7-AB9570302BF6}" type="slidenum">
              <a:rPr lang="en-US" altLang="en-US"/>
              <a:pPr/>
              <a:t>8</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6D8AD805-D405-C840-B5B8-853B88691D7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02F23FFE-8193-F74D-B6C1-CDB7F3A5F61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8436" name="Slide Number Placeholder 3">
            <a:extLst>
              <a:ext uri="{FF2B5EF4-FFF2-40B4-BE49-F238E27FC236}">
                <a16:creationId xmlns:a16="http://schemas.microsoft.com/office/drawing/2014/main" id="{5C72996C-8B45-724E-9D7A-D0F7591E353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9F4CEA7-7E2A-E44C-AF49-D8C4E49E67D5}" type="slidenum">
              <a:rPr lang="en-US" altLang="en-US"/>
              <a:pPr/>
              <a:t>9</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3716588B-764B-3244-9F4E-78C18C8FC01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62D066C7-C6D4-EC42-9160-AF5640472C1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9460" name="Slide Number Placeholder 3">
            <a:extLst>
              <a:ext uri="{FF2B5EF4-FFF2-40B4-BE49-F238E27FC236}">
                <a16:creationId xmlns:a16="http://schemas.microsoft.com/office/drawing/2014/main" id="{0D318730-EE79-4649-9D8C-193B5A84E59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B2ABBF33-2C99-104B-B943-B74ED1B4883D}" type="slidenum">
              <a:rPr lang="en-US" altLang="en-US"/>
              <a:pPr/>
              <a:t>10</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D02D0A54-56E0-F544-BF24-F76F88D6F3E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E576E05A-C6AB-BE48-B75A-CE06592F38D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0484" name="Slide Number Placeholder 3">
            <a:extLst>
              <a:ext uri="{FF2B5EF4-FFF2-40B4-BE49-F238E27FC236}">
                <a16:creationId xmlns:a16="http://schemas.microsoft.com/office/drawing/2014/main" id="{EED9DE06-E661-7840-9419-98B7F4F3613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82069A7-6F13-784C-85BF-D46846E72F38}" type="slidenum">
              <a:rPr lang="en-US" altLang="en-US"/>
              <a:pPr/>
              <a:t>11</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2A424670-3D79-8841-9489-93449F7F066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88BDCE92-51DE-A642-852D-9961C197E00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1508" name="Slide Number Placeholder 3">
            <a:extLst>
              <a:ext uri="{FF2B5EF4-FFF2-40B4-BE49-F238E27FC236}">
                <a16:creationId xmlns:a16="http://schemas.microsoft.com/office/drawing/2014/main" id="{F5B3D00E-29BD-5F4B-BE83-3485BA8AF06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4DC03EFE-708A-124C-9963-C1FA747BCDD8}" type="slidenum">
              <a:rPr lang="en-US" altLang="en-US"/>
              <a:pPr/>
              <a:t>12</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CB60F81E-5C2E-AB45-BBDF-651A88996D7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28EFDC9B-C891-0742-9EFC-B864D10C211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2532" name="Slide Number Placeholder 3">
            <a:extLst>
              <a:ext uri="{FF2B5EF4-FFF2-40B4-BE49-F238E27FC236}">
                <a16:creationId xmlns:a16="http://schemas.microsoft.com/office/drawing/2014/main" id="{BB68123D-8A3A-3647-B749-70ACAABC73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48B85286-E4BE-174E-B9FC-B11126D18209}" type="slidenum">
              <a:rPr lang="en-US" altLang="en-US"/>
              <a:pPr/>
              <a:t>13</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033C2A40-41F1-8240-B5A8-DBC9A767E690}"/>
              </a:ext>
            </a:extLst>
          </p:cNvPr>
          <p:cNvSpPr>
            <a:spLocks noGrp="1"/>
          </p:cNvSpPr>
          <p:nvPr>
            <p:ph type="dt" sz="half" idx="10"/>
          </p:nvPr>
        </p:nvSpPr>
        <p:spPr/>
        <p:txBody>
          <a:bodyPr/>
          <a:lstStyle>
            <a:lvl1pPr>
              <a:defRPr/>
            </a:lvl1pPr>
          </a:lstStyle>
          <a:p>
            <a:pPr>
              <a:defRPr/>
            </a:pPr>
            <a:fld id="{C99EA2B1-7BF5-124C-83A3-749771DE755A}" type="datetimeFigureOut">
              <a:rPr lang="en-US"/>
              <a:pPr>
                <a:defRPr/>
              </a:pPr>
              <a:t>1/18/20</a:t>
            </a:fld>
            <a:endParaRPr lang="en-US"/>
          </a:p>
        </p:txBody>
      </p:sp>
      <p:sp>
        <p:nvSpPr>
          <p:cNvPr id="5" name="Footer Placeholder 4">
            <a:extLst>
              <a:ext uri="{FF2B5EF4-FFF2-40B4-BE49-F238E27FC236}">
                <a16:creationId xmlns:a16="http://schemas.microsoft.com/office/drawing/2014/main" id="{20759C55-CE45-9E40-B0F2-155093FACC1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581C3E3-71D6-0640-A0D7-39E08C15F9F3}"/>
              </a:ext>
            </a:extLst>
          </p:cNvPr>
          <p:cNvSpPr>
            <a:spLocks noGrp="1"/>
          </p:cNvSpPr>
          <p:nvPr>
            <p:ph type="sldNum" sz="quarter" idx="12"/>
          </p:nvPr>
        </p:nvSpPr>
        <p:spPr/>
        <p:txBody>
          <a:bodyPr/>
          <a:lstStyle>
            <a:lvl1pPr>
              <a:defRPr/>
            </a:lvl1pPr>
          </a:lstStyle>
          <a:p>
            <a:fld id="{E07BB4F0-F2BC-0E48-B847-A6D57E9177D0}" type="slidenum">
              <a:rPr lang="en-US" altLang="en-US"/>
              <a:pPr/>
              <a:t>‹#›</a:t>
            </a:fld>
            <a:endParaRPr lang="en-US" altLang="en-US"/>
          </a:p>
        </p:txBody>
      </p:sp>
    </p:spTree>
    <p:extLst>
      <p:ext uri="{BB962C8B-B14F-4D97-AF65-F5344CB8AC3E}">
        <p14:creationId xmlns:p14="http://schemas.microsoft.com/office/powerpoint/2010/main" val="798619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7DCC7D-20E3-CA45-9241-CAE988D0C92D}"/>
              </a:ext>
            </a:extLst>
          </p:cNvPr>
          <p:cNvSpPr>
            <a:spLocks noGrp="1"/>
          </p:cNvSpPr>
          <p:nvPr>
            <p:ph type="dt" sz="half" idx="10"/>
          </p:nvPr>
        </p:nvSpPr>
        <p:spPr/>
        <p:txBody>
          <a:bodyPr/>
          <a:lstStyle>
            <a:lvl1pPr>
              <a:defRPr/>
            </a:lvl1pPr>
          </a:lstStyle>
          <a:p>
            <a:pPr>
              <a:defRPr/>
            </a:pPr>
            <a:fld id="{DF70A38B-AB9E-A248-A296-4C50A11AC95D}" type="datetimeFigureOut">
              <a:rPr lang="en-US"/>
              <a:pPr>
                <a:defRPr/>
              </a:pPr>
              <a:t>1/18/20</a:t>
            </a:fld>
            <a:endParaRPr lang="en-US"/>
          </a:p>
        </p:txBody>
      </p:sp>
      <p:sp>
        <p:nvSpPr>
          <p:cNvPr id="5" name="Footer Placeholder 4">
            <a:extLst>
              <a:ext uri="{FF2B5EF4-FFF2-40B4-BE49-F238E27FC236}">
                <a16:creationId xmlns:a16="http://schemas.microsoft.com/office/drawing/2014/main" id="{126B6F76-4E9A-B547-8B44-3E98155C294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20D16AF-7FC1-2547-A86D-33F48AB5DAEC}"/>
              </a:ext>
            </a:extLst>
          </p:cNvPr>
          <p:cNvSpPr>
            <a:spLocks noGrp="1"/>
          </p:cNvSpPr>
          <p:nvPr>
            <p:ph type="sldNum" sz="quarter" idx="12"/>
          </p:nvPr>
        </p:nvSpPr>
        <p:spPr/>
        <p:txBody>
          <a:bodyPr/>
          <a:lstStyle>
            <a:lvl1pPr>
              <a:defRPr/>
            </a:lvl1pPr>
          </a:lstStyle>
          <a:p>
            <a:fld id="{FAF28140-EC5C-2E47-AF47-CB4AE598C5EC}" type="slidenum">
              <a:rPr lang="en-US" altLang="en-US"/>
              <a:pPr/>
              <a:t>‹#›</a:t>
            </a:fld>
            <a:endParaRPr lang="en-US" altLang="en-US"/>
          </a:p>
        </p:txBody>
      </p:sp>
    </p:spTree>
    <p:extLst>
      <p:ext uri="{BB962C8B-B14F-4D97-AF65-F5344CB8AC3E}">
        <p14:creationId xmlns:p14="http://schemas.microsoft.com/office/powerpoint/2010/main" val="1247955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56CEF7-3FC1-3741-B3C6-FF7659CFDF1E}"/>
              </a:ext>
            </a:extLst>
          </p:cNvPr>
          <p:cNvSpPr>
            <a:spLocks noGrp="1"/>
          </p:cNvSpPr>
          <p:nvPr>
            <p:ph type="dt" sz="half" idx="10"/>
          </p:nvPr>
        </p:nvSpPr>
        <p:spPr/>
        <p:txBody>
          <a:bodyPr/>
          <a:lstStyle>
            <a:lvl1pPr>
              <a:defRPr/>
            </a:lvl1pPr>
          </a:lstStyle>
          <a:p>
            <a:pPr>
              <a:defRPr/>
            </a:pPr>
            <a:fld id="{3E54C32E-30A4-E240-B88D-385562D8A93B}" type="datetimeFigureOut">
              <a:rPr lang="en-US"/>
              <a:pPr>
                <a:defRPr/>
              </a:pPr>
              <a:t>1/18/20</a:t>
            </a:fld>
            <a:endParaRPr lang="en-US"/>
          </a:p>
        </p:txBody>
      </p:sp>
      <p:sp>
        <p:nvSpPr>
          <p:cNvPr id="5" name="Footer Placeholder 4">
            <a:extLst>
              <a:ext uri="{FF2B5EF4-FFF2-40B4-BE49-F238E27FC236}">
                <a16:creationId xmlns:a16="http://schemas.microsoft.com/office/drawing/2014/main" id="{16AE6E01-F495-1A48-A3AF-A4819128EAA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83AF9EF-B847-E44D-91E4-02ECFAC2E300}"/>
              </a:ext>
            </a:extLst>
          </p:cNvPr>
          <p:cNvSpPr>
            <a:spLocks noGrp="1"/>
          </p:cNvSpPr>
          <p:nvPr>
            <p:ph type="sldNum" sz="quarter" idx="12"/>
          </p:nvPr>
        </p:nvSpPr>
        <p:spPr/>
        <p:txBody>
          <a:bodyPr/>
          <a:lstStyle>
            <a:lvl1pPr>
              <a:defRPr/>
            </a:lvl1pPr>
          </a:lstStyle>
          <a:p>
            <a:fld id="{6DAC3AC2-1190-164F-8EB3-BAA3C76E624E}" type="slidenum">
              <a:rPr lang="en-US" altLang="en-US"/>
              <a:pPr/>
              <a:t>‹#›</a:t>
            </a:fld>
            <a:endParaRPr lang="en-US" altLang="en-US"/>
          </a:p>
        </p:txBody>
      </p:sp>
    </p:spTree>
    <p:extLst>
      <p:ext uri="{BB962C8B-B14F-4D97-AF65-F5344CB8AC3E}">
        <p14:creationId xmlns:p14="http://schemas.microsoft.com/office/powerpoint/2010/main" val="3758905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103514-D0F9-D944-9A68-9D8291D84978}"/>
              </a:ext>
            </a:extLst>
          </p:cNvPr>
          <p:cNvSpPr>
            <a:spLocks noGrp="1"/>
          </p:cNvSpPr>
          <p:nvPr>
            <p:ph type="dt" sz="half" idx="10"/>
          </p:nvPr>
        </p:nvSpPr>
        <p:spPr/>
        <p:txBody>
          <a:bodyPr/>
          <a:lstStyle>
            <a:lvl1pPr>
              <a:defRPr/>
            </a:lvl1pPr>
          </a:lstStyle>
          <a:p>
            <a:pPr>
              <a:defRPr/>
            </a:pPr>
            <a:fld id="{7BFE007E-D0EE-224B-A284-7578902DB99D}" type="datetimeFigureOut">
              <a:rPr lang="en-US"/>
              <a:pPr>
                <a:defRPr/>
              </a:pPr>
              <a:t>1/18/20</a:t>
            </a:fld>
            <a:endParaRPr lang="en-US"/>
          </a:p>
        </p:txBody>
      </p:sp>
      <p:sp>
        <p:nvSpPr>
          <p:cNvPr id="5" name="Footer Placeholder 4">
            <a:extLst>
              <a:ext uri="{FF2B5EF4-FFF2-40B4-BE49-F238E27FC236}">
                <a16:creationId xmlns:a16="http://schemas.microsoft.com/office/drawing/2014/main" id="{534672BA-E7D1-3A4A-B005-A02F70279EE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0065AC4-B3CC-D24C-8F79-90A7287EFADF}"/>
              </a:ext>
            </a:extLst>
          </p:cNvPr>
          <p:cNvSpPr>
            <a:spLocks noGrp="1"/>
          </p:cNvSpPr>
          <p:nvPr>
            <p:ph type="sldNum" sz="quarter" idx="12"/>
          </p:nvPr>
        </p:nvSpPr>
        <p:spPr/>
        <p:txBody>
          <a:bodyPr/>
          <a:lstStyle>
            <a:lvl1pPr>
              <a:defRPr/>
            </a:lvl1pPr>
          </a:lstStyle>
          <a:p>
            <a:fld id="{EC3161D7-3A11-F343-B699-E7CF7B576F05}" type="slidenum">
              <a:rPr lang="en-US" altLang="en-US"/>
              <a:pPr/>
              <a:t>‹#›</a:t>
            </a:fld>
            <a:endParaRPr lang="en-US" altLang="en-US"/>
          </a:p>
        </p:txBody>
      </p:sp>
    </p:spTree>
    <p:extLst>
      <p:ext uri="{BB962C8B-B14F-4D97-AF65-F5344CB8AC3E}">
        <p14:creationId xmlns:p14="http://schemas.microsoft.com/office/powerpoint/2010/main" val="67312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12A86B-FCA4-1442-89A6-35486C099CD3}"/>
              </a:ext>
            </a:extLst>
          </p:cNvPr>
          <p:cNvSpPr>
            <a:spLocks noGrp="1"/>
          </p:cNvSpPr>
          <p:nvPr>
            <p:ph type="dt" sz="half" idx="10"/>
          </p:nvPr>
        </p:nvSpPr>
        <p:spPr/>
        <p:txBody>
          <a:bodyPr/>
          <a:lstStyle>
            <a:lvl1pPr>
              <a:defRPr/>
            </a:lvl1pPr>
          </a:lstStyle>
          <a:p>
            <a:pPr>
              <a:defRPr/>
            </a:pPr>
            <a:fld id="{DF88110C-5048-1641-9ECC-E78C8288E0C4}" type="datetimeFigureOut">
              <a:rPr lang="en-US"/>
              <a:pPr>
                <a:defRPr/>
              </a:pPr>
              <a:t>1/18/20</a:t>
            </a:fld>
            <a:endParaRPr lang="en-US"/>
          </a:p>
        </p:txBody>
      </p:sp>
      <p:sp>
        <p:nvSpPr>
          <p:cNvPr id="5" name="Footer Placeholder 4">
            <a:extLst>
              <a:ext uri="{FF2B5EF4-FFF2-40B4-BE49-F238E27FC236}">
                <a16:creationId xmlns:a16="http://schemas.microsoft.com/office/drawing/2014/main" id="{851385C6-0A3F-DA49-8C0F-668CCA9D983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3298A0B-8E6B-AC49-A59F-FF32BDFC3DCB}"/>
              </a:ext>
            </a:extLst>
          </p:cNvPr>
          <p:cNvSpPr>
            <a:spLocks noGrp="1"/>
          </p:cNvSpPr>
          <p:nvPr>
            <p:ph type="sldNum" sz="quarter" idx="12"/>
          </p:nvPr>
        </p:nvSpPr>
        <p:spPr/>
        <p:txBody>
          <a:bodyPr/>
          <a:lstStyle>
            <a:lvl1pPr>
              <a:defRPr/>
            </a:lvl1pPr>
          </a:lstStyle>
          <a:p>
            <a:fld id="{0C67C0E3-DE1A-9245-8D95-1499BA0D3323}" type="slidenum">
              <a:rPr lang="en-US" altLang="en-US"/>
              <a:pPr/>
              <a:t>‹#›</a:t>
            </a:fld>
            <a:endParaRPr lang="en-US" altLang="en-US"/>
          </a:p>
        </p:txBody>
      </p:sp>
    </p:spTree>
    <p:extLst>
      <p:ext uri="{BB962C8B-B14F-4D97-AF65-F5344CB8AC3E}">
        <p14:creationId xmlns:p14="http://schemas.microsoft.com/office/powerpoint/2010/main" val="635959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F6461341-EB6B-C349-BBDE-0F9AD1E08016}"/>
              </a:ext>
            </a:extLst>
          </p:cNvPr>
          <p:cNvSpPr>
            <a:spLocks noGrp="1"/>
          </p:cNvSpPr>
          <p:nvPr>
            <p:ph type="dt" sz="half" idx="10"/>
          </p:nvPr>
        </p:nvSpPr>
        <p:spPr/>
        <p:txBody>
          <a:bodyPr/>
          <a:lstStyle>
            <a:lvl1pPr>
              <a:defRPr/>
            </a:lvl1pPr>
          </a:lstStyle>
          <a:p>
            <a:pPr>
              <a:defRPr/>
            </a:pPr>
            <a:fld id="{6BF132C5-B34E-D44D-A6DE-10B2BAE3F82D}" type="datetimeFigureOut">
              <a:rPr lang="en-US"/>
              <a:pPr>
                <a:defRPr/>
              </a:pPr>
              <a:t>1/18/20</a:t>
            </a:fld>
            <a:endParaRPr lang="en-US"/>
          </a:p>
        </p:txBody>
      </p:sp>
      <p:sp>
        <p:nvSpPr>
          <p:cNvPr id="6" name="Footer Placeholder 4">
            <a:extLst>
              <a:ext uri="{FF2B5EF4-FFF2-40B4-BE49-F238E27FC236}">
                <a16:creationId xmlns:a16="http://schemas.microsoft.com/office/drawing/2014/main" id="{2ECE8DD7-85B3-3946-8894-19C5A297091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2B83C61-22A9-C541-A27D-B7CAEAAACB0C}"/>
              </a:ext>
            </a:extLst>
          </p:cNvPr>
          <p:cNvSpPr>
            <a:spLocks noGrp="1"/>
          </p:cNvSpPr>
          <p:nvPr>
            <p:ph type="sldNum" sz="quarter" idx="12"/>
          </p:nvPr>
        </p:nvSpPr>
        <p:spPr/>
        <p:txBody>
          <a:bodyPr/>
          <a:lstStyle>
            <a:lvl1pPr>
              <a:defRPr/>
            </a:lvl1pPr>
          </a:lstStyle>
          <a:p>
            <a:fld id="{FD4EC52E-8ADD-094F-9268-EE0DBBC80349}" type="slidenum">
              <a:rPr lang="en-US" altLang="en-US"/>
              <a:pPr/>
              <a:t>‹#›</a:t>
            </a:fld>
            <a:endParaRPr lang="en-US" altLang="en-US"/>
          </a:p>
        </p:txBody>
      </p:sp>
    </p:spTree>
    <p:extLst>
      <p:ext uri="{BB962C8B-B14F-4D97-AF65-F5344CB8AC3E}">
        <p14:creationId xmlns:p14="http://schemas.microsoft.com/office/powerpoint/2010/main" val="313548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A2FFC4C1-42EE-FA41-8D3A-A16624B7CD1F}"/>
              </a:ext>
            </a:extLst>
          </p:cNvPr>
          <p:cNvSpPr>
            <a:spLocks noGrp="1"/>
          </p:cNvSpPr>
          <p:nvPr>
            <p:ph type="dt" sz="half" idx="10"/>
          </p:nvPr>
        </p:nvSpPr>
        <p:spPr/>
        <p:txBody>
          <a:bodyPr/>
          <a:lstStyle>
            <a:lvl1pPr>
              <a:defRPr/>
            </a:lvl1pPr>
          </a:lstStyle>
          <a:p>
            <a:pPr>
              <a:defRPr/>
            </a:pPr>
            <a:fld id="{E53CAA55-0625-644F-9C28-97C36F2E0BF8}" type="datetimeFigureOut">
              <a:rPr lang="en-US"/>
              <a:pPr>
                <a:defRPr/>
              </a:pPr>
              <a:t>1/18/20</a:t>
            </a:fld>
            <a:endParaRPr lang="en-US"/>
          </a:p>
        </p:txBody>
      </p:sp>
      <p:sp>
        <p:nvSpPr>
          <p:cNvPr id="8" name="Footer Placeholder 4">
            <a:extLst>
              <a:ext uri="{FF2B5EF4-FFF2-40B4-BE49-F238E27FC236}">
                <a16:creationId xmlns:a16="http://schemas.microsoft.com/office/drawing/2014/main" id="{09425DFC-998F-E04B-9FA1-22BF7D674465}"/>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68DDFF0A-2CEB-E04C-8836-1ED937259722}"/>
              </a:ext>
            </a:extLst>
          </p:cNvPr>
          <p:cNvSpPr>
            <a:spLocks noGrp="1"/>
          </p:cNvSpPr>
          <p:nvPr>
            <p:ph type="sldNum" sz="quarter" idx="12"/>
          </p:nvPr>
        </p:nvSpPr>
        <p:spPr/>
        <p:txBody>
          <a:bodyPr/>
          <a:lstStyle>
            <a:lvl1pPr>
              <a:defRPr/>
            </a:lvl1pPr>
          </a:lstStyle>
          <a:p>
            <a:fld id="{C0305888-E36E-6A44-9CD4-AE8634CC332A}" type="slidenum">
              <a:rPr lang="en-US" altLang="en-US"/>
              <a:pPr/>
              <a:t>‹#›</a:t>
            </a:fld>
            <a:endParaRPr lang="en-US" altLang="en-US"/>
          </a:p>
        </p:txBody>
      </p:sp>
    </p:spTree>
    <p:extLst>
      <p:ext uri="{BB962C8B-B14F-4D97-AF65-F5344CB8AC3E}">
        <p14:creationId xmlns:p14="http://schemas.microsoft.com/office/powerpoint/2010/main" val="42567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FE4F509B-C315-0C42-A532-85AF314FDAD0}"/>
              </a:ext>
            </a:extLst>
          </p:cNvPr>
          <p:cNvSpPr>
            <a:spLocks noGrp="1"/>
          </p:cNvSpPr>
          <p:nvPr>
            <p:ph type="dt" sz="half" idx="10"/>
          </p:nvPr>
        </p:nvSpPr>
        <p:spPr/>
        <p:txBody>
          <a:bodyPr/>
          <a:lstStyle>
            <a:lvl1pPr>
              <a:defRPr/>
            </a:lvl1pPr>
          </a:lstStyle>
          <a:p>
            <a:pPr>
              <a:defRPr/>
            </a:pPr>
            <a:fld id="{574E9948-C124-3344-B32E-BF9F8CE2FDAC}" type="datetimeFigureOut">
              <a:rPr lang="en-US"/>
              <a:pPr>
                <a:defRPr/>
              </a:pPr>
              <a:t>1/18/20</a:t>
            </a:fld>
            <a:endParaRPr lang="en-US"/>
          </a:p>
        </p:txBody>
      </p:sp>
      <p:sp>
        <p:nvSpPr>
          <p:cNvPr id="4" name="Footer Placeholder 4">
            <a:extLst>
              <a:ext uri="{FF2B5EF4-FFF2-40B4-BE49-F238E27FC236}">
                <a16:creationId xmlns:a16="http://schemas.microsoft.com/office/drawing/2014/main" id="{4E6469D5-E4C4-6846-BFC6-E767C5D482E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79A513E3-D569-AB43-BECC-745A3C45E5BF}"/>
              </a:ext>
            </a:extLst>
          </p:cNvPr>
          <p:cNvSpPr>
            <a:spLocks noGrp="1"/>
          </p:cNvSpPr>
          <p:nvPr>
            <p:ph type="sldNum" sz="quarter" idx="12"/>
          </p:nvPr>
        </p:nvSpPr>
        <p:spPr/>
        <p:txBody>
          <a:bodyPr/>
          <a:lstStyle>
            <a:lvl1pPr>
              <a:defRPr/>
            </a:lvl1pPr>
          </a:lstStyle>
          <a:p>
            <a:fld id="{F8F64910-5C36-E143-B624-3A5F98AB5E36}" type="slidenum">
              <a:rPr lang="en-US" altLang="en-US"/>
              <a:pPr/>
              <a:t>‹#›</a:t>
            </a:fld>
            <a:endParaRPr lang="en-US" altLang="en-US"/>
          </a:p>
        </p:txBody>
      </p:sp>
    </p:spTree>
    <p:extLst>
      <p:ext uri="{BB962C8B-B14F-4D97-AF65-F5344CB8AC3E}">
        <p14:creationId xmlns:p14="http://schemas.microsoft.com/office/powerpoint/2010/main" val="195948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258EFF8-5282-3A4F-AC64-A7940B69C2B4}"/>
              </a:ext>
            </a:extLst>
          </p:cNvPr>
          <p:cNvSpPr>
            <a:spLocks noGrp="1"/>
          </p:cNvSpPr>
          <p:nvPr>
            <p:ph type="dt" sz="half" idx="10"/>
          </p:nvPr>
        </p:nvSpPr>
        <p:spPr/>
        <p:txBody>
          <a:bodyPr/>
          <a:lstStyle>
            <a:lvl1pPr>
              <a:defRPr/>
            </a:lvl1pPr>
          </a:lstStyle>
          <a:p>
            <a:pPr>
              <a:defRPr/>
            </a:pPr>
            <a:fld id="{5D26867E-3BEE-F443-A87A-4FA2D9CA4E7E}" type="datetimeFigureOut">
              <a:rPr lang="en-US"/>
              <a:pPr>
                <a:defRPr/>
              </a:pPr>
              <a:t>1/18/20</a:t>
            </a:fld>
            <a:endParaRPr lang="en-US"/>
          </a:p>
        </p:txBody>
      </p:sp>
      <p:sp>
        <p:nvSpPr>
          <p:cNvPr id="3" name="Footer Placeholder 4">
            <a:extLst>
              <a:ext uri="{FF2B5EF4-FFF2-40B4-BE49-F238E27FC236}">
                <a16:creationId xmlns:a16="http://schemas.microsoft.com/office/drawing/2014/main" id="{560802AC-E5C0-3846-AAAA-C79FA07A83C9}"/>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6A0D31B0-B155-8447-B19F-66ABC72F7D05}"/>
              </a:ext>
            </a:extLst>
          </p:cNvPr>
          <p:cNvSpPr>
            <a:spLocks noGrp="1"/>
          </p:cNvSpPr>
          <p:nvPr>
            <p:ph type="sldNum" sz="quarter" idx="12"/>
          </p:nvPr>
        </p:nvSpPr>
        <p:spPr/>
        <p:txBody>
          <a:bodyPr/>
          <a:lstStyle>
            <a:lvl1pPr>
              <a:defRPr/>
            </a:lvl1pPr>
          </a:lstStyle>
          <a:p>
            <a:fld id="{216292F0-5844-F34D-BB7B-CA9EBE6A124E}" type="slidenum">
              <a:rPr lang="en-US" altLang="en-US"/>
              <a:pPr/>
              <a:t>‹#›</a:t>
            </a:fld>
            <a:endParaRPr lang="en-US" altLang="en-US"/>
          </a:p>
        </p:txBody>
      </p:sp>
    </p:spTree>
    <p:extLst>
      <p:ext uri="{BB962C8B-B14F-4D97-AF65-F5344CB8AC3E}">
        <p14:creationId xmlns:p14="http://schemas.microsoft.com/office/powerpoint/2010/main" val="4210316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E4C5F80-F141-D744-87A1-C10BE8F0BDB1}"/>
              </a:ext>
            </a:extLst>
          </p:cNvPr>
          <p:cNvSpPr>
            <a:spLocks noGrp="1"/>
          </p:cNvSpPr>
          <p:nvPr>
            <p:ph type="dt" sz="half" idx="10"/>
          </p:nvPr>
        </p:nvSpPr>
        <p:spPr/>
        <p:txBody>
          <a:bodyPr/>
          <a:lstStyle>
            <a:lvl1pPr>
              <a:defRPr/>
            </a:lvl1pPr>
          </a:lstStyle>
          <a:p>
            <a:pPr>
              <a:defRPr/>
            </a:pPr>
            <a:fld id="{65F955BA-A321-624B-96F2-D22E9BDCB394}" type="datetimeFigureOut">
              <a:rPr lang="en-US"/>
              <a:pPr>
                <a:defRPr/>
              </a:pPr>
              <a:t>1/18/20</a:t>
            </a:fld>
            <a:endParaRPr lang="en-US"/>
          </a:p>
        </p:txBody>
      </p:sp>
      <p:sp>
        <p:nvSpPr>
          <p:cNvPr id="6" name="Footer Placeholder 4">
            <a:extLst>
              <a:ext uri="{FF2B5EF4-FFF2-40B4-BE49-F238E27FC236}">
                <a16:creationId xmlns:a16="http://schemas.microsoft.com/office/drawing/2014/main" id="{BD83B7D6-A948-0D45-9711-CABB1712EBA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82691E5-AE18-6A4A-85E2-ECD2F06F51FF}"/>
              </a:ext>
            </a:extLst>
          </p:cNvPr>
          <p:cNvSpPr>
            <a:spLocks noGrp="1"/>
          </p:cNvSpPr>
          <p:nvPr>
            <p:ph type="sldNum" sz="quarter" idx="12"/>
          </p:nvPr>
        </p:nvSpPr>
        <p:spPr/>
        <p:txBody>
          <a:bodyPr/>
          <a:lstStyle>
            <a:lvl1pPr>
              <a:defRPr/>
            </a:lvl1pPr>
          </a:lstStyle>
          <a:p>
            <a:fld id="{EDA04B5C-6107-0546-A69C-0DAF2B227413}" type="slidenum">
              <a:rPr lang="en-US" altLang="en-US"/>
              <a:pPr/>
              <a:t>‹#›</a:t>
            </a:fld>
            <a:endParaRPr lang="en-US" altLang="en-US"/>
          </a:p>
        </p:txBody>
      </p:sp>
    </p:spTree>
    <p:extLst>
      <p:ext uri="{BB962C8B-B14F-4D97-AF65-F5344CB8AC3E}">
        <p14:creationId xmlns:p14="http://schemas.microsoft.com/office/powerpoint/2010/main" val="1718232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B7E8BCF4-F1FB-F644-BA2D-4DDEA9DDD6BF}"/>
              </a:ext>
            </a:extLst>
          </p:cNvPr>
          <p:cNvSpPr>
            <a:spLocks noGrp="1"/>
          </p:cNvSpPr>
          <p:nvPr>
            <p:ph type="dt" sz="half" idx="10"/>
          </p:nvPr>
        </p:nvSpPr>
        <p:spPr/>
        <p:txBody>
          <a:bodyPr/>
          <a:lstStyle>
            <a:lvl1pPr>
              <a:defRPr/>
            </a:lvl1pPr>
          </a:lstStyle>
          <a:p>
            <a:pPr>
              <a:defRPr/>
            </a:pPr>
            <a:fld id="{02D5FC96-AF88-E440-9D45-62430277D967}" type="datetimeFigureOut">
              <a:rPr lang="en-US"/>
              <a:pPr>
                <a:defRPr/>
              </a:pPr>
              <a:t>1/18/20</a:t>
            </a:fld>
            <a:endParaRPr lang="en-US"/>
          </a:p>
        </p:txBody>
      </p:sp>
      <p:sp>
        <p:nvSpPr>
          <p:cNvPr id="6" name="Footer Placeholder 4">
            <a:extLst>
              <a:ext uri="{FF2B5EF4-FFF2-40B4-BE49-F238E27FC236}">
                <a16:creationId xmlns:a16="http://schemas.microsoft.com/office/drawing/2014/main" id="{44925FCE-E31C-7C46-9D3D-7934C3513A6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1C27ED4-4A74-E84F-B657-81EB56FCD896}"/>
              </a:ext>
            </a:extLst>
          </p:cNvPr>
          <p:cNvSpPr>
            <a:spLocks noGrp="1"/>
          </p:cNvSpPr>
          <p:nvPr>
            <p:ph type="sldNum" sz="quarter" idx="12"/>
          </p:nvPr>
        </p:nvSpPr>
        <p:spPr/>
        <p:txBody>
          <a:bodyPr/>
          <a:lstStyle>
            <a:lvl1pPr>
              <a:defRPr/>
            </a:lvl1pPr>
          </a:lstStyle>
          <a:p>
            <a:fld id="{115056E6-94A8-6B4C-BA9A-2433A4E18F83}" type="slidenum">
              <a:rPr lang="en-US" altLang="en-US"/>
              <a:pPr/>
              <a:t>‹#›</a:t>
            </a:fld>
            <a:endParaRPr lang="en-US" altLang="en-US"/>
          </a:p>
        </p:txBody>
      </p:sp>
    </p:spTree>
    <p:extLst>
      <p:ext uri="{BB962C8B-B14F-4D97-AF65-F5344CB8AC3E}">
        <p14:creationId xmlns:p14="http://schemas.microsoft.com/office/powerpoint/2010/main" val="1091725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C3D69B"/>
            </a:gs>
            <a:gs pos="50000">
              <a:srgbClr val="9CB86E"/>
            </a:gs>
            <a:gs pos="100000">
              <a:srgbClr val="156B13"/>
            </a:gs>
          </a:gsLst>
          <a:lin ang="16200000" scaled="1"/>
        </a:gra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510F4B4A-20AA-4043-B26B-5F562879B9F5}"/>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9389AEDC-FE1E-0941-AF52-3EB0CC8DAEC2}"/>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F7BBE4D9-BBC5-DF45-8DD5-F71F19DA3797}"/>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9A73758B-5743-9E4B-8B75-25348B5EF223}" type="datetimeFigureOut">
              <a:rPr lang="en-US"/>
              <a:pPr>
                <a:defRPr/>
              </a:pPr>
              <a:t>1/18/20</a:t>
            </a:fld>
            <a:endParaRPr lang="en-US"/>
          </a:p>
        </p:txBody>
      </p:sp>
      <p:sp>
        <p:nvSpPr>
          <p:cNvPr id="5" name="Footer Placeholder 4">
            <a:extLst>
              <a:ext uri="{FF2B5EF4-FFF2-40B4-BE49-F238E27FC236}">
                <a16:creationId xmlns:a16="http://schemas.microsoft.com/office/drawing/2014/main" id="{DD68B9C0-7D4C-4642-AFDB-9B24A8CF8E13}"/>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1081BF65-0F00-BF49-8F86-3BF61093D6D1}"/>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0FA39086-6C65-714E-999F-52C5C9C7F2A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C3D69B"/>
            </a:gs>
            <a:gs pos="50000">
              <a:srgbClr val="9CB86E"/>
            </a:gs>
            <a:gs pos="100000">
              <a:srgbClr val="156B13"/>
            </a:gs>
          </a:gsLst>
          <a:lin ang="16200000" scaled="1"/>
        </a:gradFill>
        <a:effectLst/>
      </p:bgPr>
    </p:bg>
    <p:spTree>
      <p:nvGrpSpPr>
        <p:cNvPr id="1" name=""/>
        <p:cNvGrpSpPr/>
        <p:nvPr/>
      </p:nvGrpSpPr>
      <p:grpSpPr>
        <a:xfrm>
          <a:off x="0" y="0"/>
          <a:ext cx="0" cy="0"/>
          <a:chOff x="0" y="0"/>
          <a:chExt cx="0" cy="0"/>
        </a:xfrm>
      </p:grpSpPr>
      <p:sp>
        <p:nvSpPr>
          <p:cNvPr id="36" name="Title 35">
            <a:extLst>
              <a:ext uri="{FF2B5EF4-FFF2-40B4-BE49-F238E27FC236}">
                <a16:creationId xmlns:a16="http://schemas.microsoft.com/office/drawing/2014/main" id="{B700C539-3BDF-834F-B30D-2EC1BED70ADB}"/>
              </a:ext>
            </a:extLst>
          </p:cNvPr>
          <p:cNvSpPr>
            <a:spLocks noGrp="1"/>
          </p:cNvSpPr>
          <p:nvPr>
            <p:ph type="title"/>
          </p:nvPr>
        </p:nvSpPr>
        <p:spPr>
          <a:xfrm>
            <a:off x="457200" y="274638"/>
            <a:ext cx="6781800" cy="1143000"/>
          </a:xfrm>
        </p:spPr>
        <p:txBody>
          <a:bodyPr rtlCol="0">
            <a:noAutofit/>
          </a:bodyPr>
          <a:lstStyle/>
          <a:p>
            <a:pPr fontAlgn="auto">
              <a:spcAft>
                <a:spcPts val="0"/>
              </a:spcAft>
              <a:defRPr/>
            </a:pPr>
            <a:r>
              <a:rPr lang="en-US"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2 Corinthians 13:11-14</a:t>
            </a:r>
          </a:p>
        </p:txBody>
      </p:sp>
      <p:sp>
        <p:nvSpPr>
          <p:cNvPr id="8" name="Rectangle 7">
            <a:extLst>
              <a:ext uri="{FF2B5EF4-FFF2-40B4-BE49-F238E27FC236}">
                <a16:creationId xmlns:a16="http://schemas.microsoft.com/office/drawing/2014/main" id="{A105E588-0600-A841-B5A5-6E4F64388F7E}"/>
              </a:ext>
            </a:extLst>
          </p:cNvPr>
          <p:cNvSpPr/>
          <p:nvPr/>
        </p:nvSpPr>
        <p:spPr>
          <a:xfrm>
            <a:off x="0" y="1676400"/>
            <a:ext cx="9144000" cy="5181600"/>
          </a:xfrm>
          <a:prstGeom prst="rect">
            <a:avLst/>
          </a:prstGeom>
          <a:solidFill>
            <a:schemeClr val="bg2">
              <a:lumMod val="25000"/>
              <a:alpha val="5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Content Placeholder 52">
            <a:extLst>
              <a:ext uri="{FF2B5EF4-FFF2-40B4-BE49-F238E27FC236}">
                <a16:creationId xmlns:a16="http://schemas.microsoft.com/office/drawing/2014/main" id="{F51C3FC5-0C44-E843-A23D-F884B4E542E3}"/>
              </a:ext>
            </a:extLst>
          </p:cNvPr>
          <p:cNvSpPr>
            <a:spLocks noGrp="1"/>
          </p:cNvSpPr>
          <p:nvPr>
            <p:ph idx="1"/>
          </p:nvPr>
        </p:nvSpPr>
        <p:spPr>
          <a:xfrm>
            <a:off x="457200" y="2057400"/>
            <a:ext cx="8229600" cy="3429000"/>
          </a:xfrm>
        </p:spPr>
        <p:txBody>
          <a:bodyPr rtlCol="0">
            <a:normAutofit fontScale="85000" lnSpcReduction="20000"/>
          </a:bodyPr>
          <a:lstStyle/>
          <a:p>
            <a:pPr marL="0" indent="0" fontAlgn="auto">
              <a:spcAft>
                <a:spcPts val="0"/>
              </a:spcAft>
              <a:buFont typeface="Arial" panose="020B0604020202020204" pitchFamily="34" charset="0"/>
              <a:buNone/>
              <a:defRPr/>
            </a:pPr>
            <a:r>
              <a:rPr lang="en-US" sz="4000" b="1" dirty="0">
                <a:solidFill>
                  <a:schemeClr val="bg1"/>
                </a:solidFill>
                <a:effectLst>
                  <a:outerShdw blurRad="38100" dist="38100" dir="2700000" algn="tl">
                    <a:srgbClr val="000000">
                      <a:alpha val="43137"/>
                    </a:srgbClr>
                  </a:outerShdw>
                </a:effectLst>
              </a:rPr>
              <a:t>“Finally, brethren, farewell. Become complete. Be of good comfort, be of one mind, live in peace; and the God of love and peace will be with you. Greet one another with a holy kiss. All the saints greet you. The grace of the Lord Jesus Christ, and the love of God, and the communion of the Holy Spirit be with you all. Amen.”</a:t>
            </a:r>
          </a:p>
        </p:txBody>
      </p:sp>
      <p:grpSp>
        <p:nvGrpSpPr>
          <p:cNvPr id="2053" name="Group 44">
            <a:extLst>
              <a:ext uri="{FF2B5EF4-FFF2-40B4-BE49-F238E27FC236}">
                <a16:creationId xmlns:a16="http://schemas.microsoft.com/office/drawing/2014/main" id="{91FA5380-3322-8F41-8279-518D63E636DB}"/>
              </a:ext>
            </a:extLst>
          </p:cNvPr>
          <p:cNvGrpSpPr>
            <a:grpSpLocks/>
          </p:cNvGrpSpPr>
          <p:nvPr/>
        </p:nvGrpSpPr>
        <p:grpSpPr bwMode="auto">
          <a:xfrm>
            <a:off x="0" y="5867400"/>
            <a:ext cx="9144000" cy="990600"/>
            <a:chOff x="0" y="5562600"/>
            <a:chExt cx="9144000" cy="1295400"/>
          </a:xfrm>
        </p:grpSpPr>
        <p:pic>
          <p:nvPicPr>
            <p:cNvPr id="2055" name="Picture 42" descr="j0437034.wmf">
              <a:extLst>
                <a:ext uri="{FF2B5EF4-FFF2-40B4-BE49-F238E27FC236}">
                  <a16:creationId xmlns:a16="http://schemas.microsoft.com/office/drawing/2014/main" id="{24298ACE-10EB-B641-84C7-B36CE9E3B42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562600"/>
              <a:ext cx="4648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43" descr="j0437034.wmf">
              <a:extLst>
                <a:ext uri="{FF2B5EF4-FFF2-40B4-BE49-F238E27FC236}">
                  <a16:creationId xmlns:a16="http://schemas.microsoft.com/office/drawing/2014/main" id="{15A3C0E5-A240-B345-92EC-A60BD99858C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5562600"/>
              <a:ext cx="4572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054" name="Picture 17" descr="j0437142.wmf">
            <a:extLst>
              <a:ext uri="{FF2B5EF4-FFF2-40B4-BE49-F238E27FC236}">
                <a16:creationId xmlns:a16="http://schemas.microsoft.com/office/drawing/2014/main" id="{71F86C3C-C9A2-B141-BCAE-98D4FECF66E6}"/>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4349"/>
          <a:stretch>
            <a:fillRect/>
          </a:stretch>
        </p:blipFill>
        <p:spPr bwMode="auto">
          <a:xfrm rot="-5400000">
            <a:off x="7195344" y="-43656"/>
            <a:ext cx="1905000" cy="199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6"/>
                                        </p:tgtEl>
                                        <p:attrNameLst>
                                          <p:attrName>style.visibility</p:attrName>
                                        </p:attrNameLst>
                                      </p:cBhvr>
                                      <p:to>
                                        <p:strVal val="visible"/>
                                      </p:to>
                                    </p:set>
                                    <p:anim calcmode="lin" valueType="num">
                                      <p:cBhvr>
                                        <p:cTn id="7" dur="1000" fill="hold"/>
                                        <p:tgtEl>
                                          <p:spTgt spid="36"/>
                                        </p:tgtEl>
                                        <p:attrNameLst>
                                          <p:attrName>ppt_x</p:attrName>
                                        </p:attrNameLst>
                                      </p:cBhvr>
                                      <p:tavLst>
                                        <p:tav tm="0">
                                          <p:val>
                                            <p:strVal val="#ppt_x-.2"/>
                                          </p:val>
                                        </p:tav>
                                        <p:tav tm="100000">
                                          <p:val>
                                            <p:strVal val="#ppt_x"/>
                                          </p:val>
                                        </p:tav>
                                      </p:tavLst>
                                    </p:anim>
                                    <p:anim calcmode="lin" valueType="num">
                                      <p:cBhvr>
                                        <p:cTn id="8" dur="1000" fill="hold"/>
                                        <p:tgtEl>
                                          <p:spTgt spid="36"/>
                                        </p:tgtEl>
                                        <p:attrNameLst>
                                          <p:attrName>ppt_y</p:attrName>
                                        </p:attrNameLst>
                                      </p:cBhvr>
                                      <p:tavLst>
                                        <p:tav tm="0">
                                          <p:val>
                                            <p:strVal val="#ppt_y"/>
                                          </p:val>
                                        </p:tav>
                                        <p:tav tm="100000">
                                          <p:val>
                                            <p:strVal val="#ppt_y"/>
                                          </p:val>
                                        </p:tav>
                                      </p:tavLst>
                                    </p:anim>
                                    <p:animEffect transition="in" filter="wipe(right)" prLst="gradientSize: 0.1">
                                      <p:cBhvr>
                                        <p:cTn id="9" dur="1000"/>
                                        <p:tgtEl>
                                          <p:spTgt spid="3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3">
                                            <p:txEl>
                                              <p:pRg st="0" end="0"/>
                                            </p:txEl>
                                          </p:spTgt>
                                        </p:tgtEl>
                                        <p:attrNameLst>
                                          <p:attrName>style.visibility</p:attrName>
                                        </p:attrNameLst>
                                      </p:cBhvr>
                                      <p:to>
                                        <p:strVal val="visible"/>
                                      </p:to>
                                    </p:set>
                                    <p:animEffect transition="in" filter="fade">
                                      <p:cBhvr>
                                        <p:cTn id="14" dur="1000"/>
                                        <p:tgtEl>
                                          <p:spTgt spid="53">
                                            <p:txEl>
                                              <p:pRg st="0" end="0"/>
                                            </p:txEl>
                                          </p:spTgt>
                                        </p:tgtEl>
                                      </p:cBhvr>
                                    </p:animEffect>
                                    <p:anim calcmode="lin" valueType="num">
                                      <p:cBhvr>
                                        <p:cTn id="15" dur="1000" fill="hold"/>
                                        <p:tgtEl>
                                          <p:spTgt spid="5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5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C3D69B"/>
            </a:gs>
            <a:gs pos="50000">
              <a:srgbClr val="9CB86E"/>
            </a:gs>
            <a:gs pos="100000">
              <a:srgbClr val="156B13"/>
            </a:gs>
          </a:gsLst>
          <a:lin ang="16200000" scaled="1"/>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C741CDB-EDF6-7B47-92E8-4BAD21734DCF}"/>
              </a:ext>
            </a:extLst>
          </p:cNvPr>
          <p:cNvSpPr/>
          <p:nvPr/>
        </p:nvSpPr>
        <p:spPr>
          <a:xfrm>
            <a:off x="0" y="1676400"/>
            <a:ext cx="9144000" cy="5181600"/>
          </a:xfrm>
          <a:prstGeom prst="rect">
            <a:avLst/>
          </a:prstGeom>
          <a:solidFill>
            <a:schemeClr val="bg2">
              <a:lumMod val="25000"/>
              <a:alpha val="5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Content Placeholder 52">
            <a:extLst>
              <a:ext uri="{FF2B5EF4-FFF2-40B4-BE49-F238E27FC236}">
                <a16:creationId xmlns:a16="http://schemas.microsoft.com/office/drawing/2014/main" id="{156CCD00-6D9A-964F-887A-BB61366BAB0F}"/>
              </a:ext>
            </a:extLst>
          </p:cNvPr>
          <p:cNvSpPr>
            <a:spLocks noGrp="1"/>
          </p:cNvSpPr>
          <p:nvPr>
            <p:ph idx="1"/>
          </p:nvPr>
        </p:nvSpPr>
        <p:spPr>
          <a:xfrm>
            <a:off x="457200" y="1905000"/>
            <a:ext cx="8229600" cy="3581400"/>
          </a:xfrm>
        </p:spPr>
        <p:txBody>
          <a:bodyPr rtlCol="0">
            <a:noAutofit/>
          </a:bodyPr>
          <a:lstStyle/>
          <a:p>
            <a:pPr fontAlgn="auto">
              <a:spcAft>
                <a:spcPts val="0"/>
              </a:spcAft>
              <a:buFont typeface="Arial" panose="020B0604020202020204" pitchFamily="34" charset="0"/>
              <a:buNone/>
              <a:defRPr/>
            </a:pPr>
            <a:r>
              <a:rPr lang="en-US" sz="4000" b="1" dirty="0">
                <a:solidFill>
                  <a:schemeClr val="bg1"/>
                </a:solidFill>
                <a:effectLst>
                  <a:outerShdw blurRad="38100" dist="38100" dir="2700000" algn="tl">
                    <a:srgbClr val="000000">
                      <a:alpha val="43137"/>
                    </a:srgbClr>
                  </a:outerShdw>
                </a:effectLst>
              </a:rPr>
              <a:t>V.   Is This Command Binding?  </a:t>
            </a:r>
          </a:p>
          <a:p>
            <a:pPr marL="914400" lvl="1" indent="-457200" fontAlgn="auto">
              <a:spcAft>
                <a:spcPts val="0"/>
              </a:spcAft>
              <a:buFont typeface="Arial" panose="020B0604020202020204" pitchFamily="34" charset="0"/>
              <a:buNone/>
              <a:defRPr/>
            </a:pPr>
            <a:r>
              <a:rPr lang="en-US" sz="3200" b="1" dirty="0">
                <a:solidFill>
                  <a:schemeClr val="bg1"/>
                </a:solidFill>
                <a:effectLst>
                  <a:outerShdw blurRad="38100" dist="38100" dir="2700000" algn="tl">
                    <a:srgbClr val="000000">
                      <a:alpha val="43137"/>
                    </a:srgbClr>
                  </a:outerShdw>
                </a:effectLst>
              </a:rPr>
              <a:t>C.	 A “Holy Kiss” could be any gesture of friendship, love, and acceptance: a hug, a handshake, pat on the back.  It does not have to involve touch the lips to another person.</a:t>
            </a:r>
          </a:p>
        </p:txBody>
      </p:sp>
      <p:grpSp>
        <p:nvGrpSpPr>
          <p:cNvPr id="11269" name="Group 44">
            <a:extLst>
              <a:ext uri="{FF2B5EF4-FFF2-40B4-BE49-F238E27FC236}">
                <a16:creationId xmlns:a16="http://schemas.microsoft.com/office/drawing/2014/main" id="{42116B52-884C-5947-A709-B40A6C507892}"/>
              </a:ext>
            </a:extLst>
          </p:cNvPr>
          <p:cNvGrpSpPr>
            <a:grpSpLocks/>
          </p:cNvGrpSpPr>
          <p:nvPr/>
        </p:nvGrpSpPr>
        <p:grpSpPr bwMode="auto">
          <a:xfrm>
            <a:off x="0" y="5867400"/>
            <a:ext cx="9144000" cy="990600"/>
            <a:chOff x="0" y="5562600"/>
            <a:chExt cx="9144000" cy="1295400"/>
          </a:xfrm>
        </p:grpSpPr>
        <p:pic>
          <p:nvPicPr>
            <p:cNvPr id="11271" name="Picture 42" descr="j0437034.wmf">
              <a:extLst>
                <a:ext uri="{FF2B5EF4-FFF2-40B4-BE49-F238E27FC236}">
                  <a16:creationId xmlns:a16="http://schemas.microsoft.com/office/drawing/2014/main" id="{D90A4407-74B3-BB48-814C-7111DC08EF9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562600"/>
              <a:ext cx="4648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2" name="Picture 43" descr="j0437034.wmf">
              <a:extLst>
                <a:ext uri="{FF2B5EF4-FFF2-40B4-BE49-F238E27FC236}">
                  <a16:creationId xmlns:a16="http://schemas.microsoft.com/office/drawing/2014/main" id="{90E500EB-04CD-BD49-BD63-F0C7543DD35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5562600"/>
              <a:ext cx="4572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1270" name="Picture 7" descr="j0437142.wmf">
            <a:extLst>
              <a:ext uri="{FF2B5EF4-FFF2-40B4-BE49-F238E27FC236}">
                <a16:creationId xmlns:a16="http://schemas.microsoft.com/office/drawing/2014/main" id="{4395BD28-9F39-4B4A-BBD3-8AD006EDA081}"/>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4349"/>
          <a:stretch>
            <a:fillRect/>
          </a:stretch>
        </p:blipFill>
        <p:spPr bwMode="auto">
          <a:xfrm rot="-5400000">
            <a:off x="7195344" y="-43656"/>
            <a:ext cx="1905000" cy="199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35">
            <a:extLst>
              <a:ext uri="{FF2B5EF4-FFF2-40B4-BE49-F238E27FC236}">
                <a16:creationId xmlns:a16="http://schemas.microsoft.com/office/drawing/2014/main" id="{C484D656-8CB1-6647-A803-A8C312E975F5}"/>
              </a:ext>
            </a:extLst>
          </p:cNvPr>
          <p:cNvSpPr>
            <a:spLocks noGrp="1"/>
          </p:cNvSpPr>
          <p:nvPr>
            <p:ph type="title"/>
          </p:nvPr>
        </p:nvSpPr>
        <p:spPr>
          <a:xfrm>
            <a:off x="685800" y="266700"/>
            <a:ext cx="6172200" cy="1143000"/>
          </a:xfrm>
        </p:spPr>
        <p:txBody>
          <a:bodyPr rtlCol="0">
            <a:noAutofit/>
          </a:bodyPr>
          <a:lstStyle/>
          <a:p>
            <a:pPr fontAlgn="auto">
              <a:spcAft>
                <a:spcPts val="0"/>
              </a:spcAft>
              <a:defRPr/>
            </a:pPr>
            <a:r>
              <a:rPr lang="en-US"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“Greet One Another with  a Holy Kiss”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53">
                                            <p:txEl>
                                              <p:pRg st="1" end="1"/>
                                            </p:txEl>
                                          </p:spTgt>
                                        </p:tgtEl>
                                        <p:attrNameLst>
                                          <p:attrName>style.visibility</p:attrName>
                                        </p:attrNameLst>
                                      </p:cBhvr>
                                      <p:to>
                                        <p:strVal val="visible"/>
                                      </p:to>
                                    </p:set>
                                    <p:animEffect transition="in" filter="fade">
                                      <p:cBhvr>
                                        <p:cTn id="7" dur="1000"/>
                                        <p:tgtEl>
                                          <p:spTgt spid="53">
                                            <p:txEl>
                                              <p:pRg st="1" end="1"/>
                                            </p:txEl>
                                          </p:spTgt>
                                        </p:tgtEl>
                                      </p:cBhvr>
                                    </p:animEffect>
                                    <p:anim calcmode="lin" valueType="num">
                                      <p:cBhvr>
                                        <p:cTn id="8" dur="1000" fill="hold"/>
                                        <p:tgtEl>
                                          <p:spTgt spid="5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C3D69B"/>
            </a:gs>
            <a:gs pos="50000">
              <a:srgbClr val="9CB86E"/>
            </a:gs>
            <a:gs pos="100000">
              <a:srgbClr val="156B13"/>
            </a:gs>
          </a:gsLst>
          <a:lin ang="16200000" scaled="1"/>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74C7155-12E9-D749-9138-8CF719ADD5F8}"/>
              </a:ext>
            </a:extLst>
          </p:cNvPr>
          <p:cNvSpPr/>
          <p:nvPr/>
        </p:nvSpPr>
        <p:spPr>
          <a:xfrm>
            <a:off x="0" y="1676400"/>
            <a:ext cx="9144000" cy="5181600"/>
          </a:xfrm>
          <a:prstGeom prst="rect">
            <a:avLst/>
          </a:prstGeom>
          <a:solidFill>
            <a:schemeClr val="bg2">
              <a:lumMod val="25000"/>
              <a:alpha val="5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Content Placeholder 52">
            <a:extLst>
              <a:ext uri="{FF2B5EF4-FFF2-40B4-BE49-F238E27FC236}">
                <a16:creationId xmlns:a16="http://schemas.microsoft.com/office/drawing/2014/main" id="{0E33C3ED-EF06-0643-9D9D-59C263A2E1FD}"/>
              </a:ext>
            </a:extLst>
          </p:cNvPr>
          <p:cNvSpPr>
            <a:spLocks noGrp="1"/>
          </p:cNvSpPr>
          <p:nvPr>
            <p:ph idx="1"/>
          </p:nvPr>
        </p:nvSpPr>
        <p:spPr>
          <a:xfrm>
            <a:off x="457200" y="1905000"/>
            <a:ext cx="8229600" cy="3581400"/>
          </a:xfrm>
        </p:spPr>
        <p:txBody>
          <a:bodyPr rtlCol="0">
            <a:noAutofit/>
          </a:bodyPr>
          <a:lstStyle/>
          <a:p>
            <a:pPr fontAlgn="auto">
              <a:spcAft>
                <a:spcPts val="0"/>
              </a:spcAft>
              <a:buFont typeface="Arial" panose="020B0604020202020204" pitchFamily="34" charset="0"/>
              <a:buNone/>
              <a:defRPr/>
            </a:pPr>
            <a:r>
              <a:rPr lang="en-US" sz="4000" b="1" dirty="0">
                <a:solidFill>
                  <a:schemeClr val="bg1"/>
                </a:solidFill>
                <a:effectLst>
                  <a:outerShdw blurRad="38100" dist="38100" dir="2700000" algn="tl">
                    <a:srgbClr val="000000">
                      <a:alpha val="43137"/>
                    </a:srgbClr>
                  </a:outerShdw>
                </a:effectLst>
              </a:rPr>
              <a:t>VI.   Is This a “Substitution”?  </a:t>
            </a:r>
          </a:p>
          <a:p>
            <a:pPr marL="914400" lvl="1" indent="-457200" fontAlgn="auto">
              <a:spcAft>
                <a:spcPts val="0"/>
              </a:spcAft>
              <a:buNone/>
              <a:defRPr/>
            </a:pPr>
            <a:r>
              <a:rPr lang="en-US" sz="3200" b="1" dirty="0">
                <a:solidFill>
                  <a:schemeClr val="bg1"/>
                </a:solidFill>
                <a:effectLst>
                  <a:outerShdw blurRad="38100" dist="38100" dir="2700000" algn="tl">
                    <a:srgbClr val="000000">
                      <a:alpha val="43137"/>
                    </a:srgbClr>
                  </a:outerShdw>
                </a:effectLst>
              </a:rPr>
              <a:t>A.	The example of word for worship. Gr. </a:t>
            </a:r>
            <a:r>
              <a:rPr lang="en-US" sz="3200" b="1" i="1" dirty="0" err="1">
                <a:solidFill>
                  <a:schemeClr val="bg1"/>
                </a:solidFill>
                <a:effectLst>
                  <a:outerShdw blurRad="38100" dist="38100" dir="2700000" algn="tl">
                    <a:srgbClr val="000000">
                      <a:alpha val="43137"/>
                    </a:srgbClr>
                  </a:outerShdw>
                </a:effectLst>
              </a:rPr>
              <a:t>proskuneō</a:t>
            </a:r>
            <a:r>
              <a:rPr lang="en-US" sz="3200" b="1" dirty="0">
                <a:solidFill>
                  <a:schemeClr val="bg1"/>
                </a:solidFill>
                <a:effectLst>
                  <a:outerShdw blurRad="38100" dist="38100" dir="2700000" algn="tl">
                    <a:srgbClr val="000000">
                      <a:alpha val="43137"/>
                    </a:srgbClr>
                  </a:outerShdw>
                </a:effectLst>
              </a:rPr>
              <a:t>. From </a:t>
            </a:r>
            <a:r>
              <a:rPr lang="en-US" sz="3200" b="1" i="1" dirty="0" err="1">
                <a:solidFill>
                  <a:schemeClr val="bg1"/>
                </a:solidFill>
                <a:effectLst>
                  <a:outerShdw blurRad="38100" dist="38100" dir="2700000" algn="tl">
                    <a:srgbClr val="000000">
                      <a:alpha val="43137"/>
                    </a:srgbClr>
                  </a:outerShdw>
                </a:effectLst>
              </a:rPr>
              <a:t>kuneō</a:t>
            </a:r>
            <a:r>
              <a:rPr lang="en-US" sz="3200" b="1" dirty="0">
                <a:solidFill>
                  <a:schemeClr val="bg1"/>
                </a:solidFill>
                <a:effectLst>
                  <a:outerShdw blurRad="38100" dist="38100" dir="2700000" algn="tl">
                    <a:srgbClr val="000000">
                      <a:alpha val="43137"/>
                    </a:srgbClr>
                  </a:outerShdw>
                </a:effectLst>
              </a:rPr>
              <a:t> “to kiss” and </a:t>
            </a:r>
            <a:r>
              <a:rPr lang="en-US" sz="3200" b="1" i="1" dirty="0">
                <a:solidFill>
                  <a:schemeClr val="bg1"/>
                </a:solidFill>
                <a:effectLst>
                  <a:outerShdw blurRad="38100" dist="38100" dir="2700000" algn="tl">
                    <a:srgbClr val="000000">
                      <a:alpha val="43137"/>
                    </a:srgbClr>
                  </a:outerShdw>
                </a:effectLst>
              </a:rPr>
              <a:t>pros</a:t>
            </a:r>
            <a:r>
              <a:rPr lang="en-US" sz="3200" b="1" dirty="0">
                <a:solidFill>
                  <a:schemeClr val="bg1"/>
                </a:solidFill>
                <a:effectLst>
                  <a:outerShdw blurRad="38100" dist="38100" dir="2700000" algn="tl">
                    <a:srgbClr val="000000">
                      <a:alpha val="43137"/>
                    </a:srgbClr>
                  </a:outerShdw>
                </a:effectLst>
              </a:rPr>
              <a:t> “towards” = lit. “To kiss towards.”</a:t>
            </a:r>
          </a:p>
          <a:p>
            <a:pPr marL="1314450" lvl="2" indent="-457200" fontAlgn="auto">
              <a:spcAft>
                <a:spcPts val="0"/>
              </a:spcAft>
              <a:buNone/>
              <a:defRPr/>
            </a:pPr>
            <a:r>
              <a:rPr lang="en-US" sz="3200" b="1" dirty="0">
                <a:solidFill>
                  <a:schemeClr val="bg1"/>
                </a:solidFill>
                <a:effectLst>
                  <a:outerShdw blurRad="38100" dist="38100" dir="2700000" algn="tl">
                    <a:srgbClr val="000000">
                      <a:alpha val="43137"/>
                    </a:srgbClr>
                  </a:outerShdw>
                </a:effectLst>
              </a:rPr>
              <a:t>1.	Although </a:t>
            </a:r>
            <a:r>
              <a:rPr lang="en-US" sz="3200" b="1" i="1" dirty="0" err="1">
                <a:solidFill>
                  <a:schemeClr val="bg1"/>
                </a:solidFill>
                <a:effectLst>
                  <a:outerShdw blurRad="38100" dist="38100" dir="2700000" algn="tl">
                    <a:srgbClr val="000000">
                      <a:alpha val="43137"/>
                    </a:srgbClr>
                  </a:outerShdw>
                </a:effectLst>
              </a:rPr>
              <a:t>kuneō</a:t>
            </a:r>
            <a:r>
              <a:rPr lang="en-US" sz="3200" b="1" dirty="0">
                <a:solidFill>
                  <a:schemeClr val="bg1"/>
                </a:solidFill>
                <a:effectLst>
                  <a:outerShdw blurRad="38100" dist="38100" dir="2700000" algn="tl">
                    <a:srgbClr val="000000">
                      <a:alpha val="43137"/>
                    </a:srgbClr>
                  </a:outerShdw>
                </a:effectLst>
              </a:rPr>
              <a:t> is not used in NT, it is clear that the literal meaning was retained (Matt. 28:9).  </a:t>
            </a:r>
          </a:p>
        </p:txBody>
      </p:sp>
      <p:grpSp>
        <p:nvGrpSpPr>
          <p:cNvPr id="12293" name="Group 44">
            <a:extLst>
              <a:ext uri="{FF2B5EF4-FFF2-40B4-BE49-F238E27FC236}">
                <a16:creationId xmlns:a16="http://schemas.microsoft.com/office/drawing/2014/main" id="{4D482831-7293-224F-A4F4-B69B4FC217C1}"/>
              </a:ext>
            </a:extLst>
          </p:cNvPr>
          <p:cNvGrpSpPr>
            <a:grpSpLocks/>
          </p:cNvGrpSpPr>
          <p:nvPr/>
        </p:nvGrpSpPr>
        <p:grpSpPr bwMode="auto">
          <a:xfrm>
            <a:off x="0" y="5867400"/>
            <a:ext cx="9144000" cy="990600"/>
            <a:chOff x="0" y="5562600"/>
            <a:chExt cx="9144000" cy="1295400"/>
          </a:xfrm>
        </p:grpSpPr>
        <p:pic>
          <p:nvPicPr>
            <p:cNvPr id="12295" name="Picture 42" descr="j0437034.wmf">
              <a:extLst>
                <a:ext uri="{FF2B5EF4-FFF2-40B4-BE49-F238E27FC236}">
                  <a16:creationId xmlns:a16="http://schemas.microsoft.com/office/drawing/2014/main" id="{81822BD9-0A3C-4B48-AD0E-1B33A9F7985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562600"/>
              <a:ext cx="4648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6" name="Picture 43" descr="j0437034.wmf">
              <a:extLst>
                <a:ext uri="{FF2B5EF4-FFF2-40B4-BE49-F238E27FC236}">
                  <a16:creationId xmlns:a16="http://schemas.microsoft.com/office/drawing/2014/main" id="{5A62C8C3-E660-F044-8AEC-E746DC10372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5562600"/>
              <a:ext cx="4572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2294" name="Picture 7" descr="j0437142.wmf">
            <a:extLst>
              <a:ext uri="{FF2B5EF4-FFF2-40B4-BE49-F238E27FC236}">
                <a16:creationId xmlns:a16="http://schemas.microsoft.com/office/drawing/2014/main" id="{1AB78188-BD74-2D40-B6DC-069DB19298B6}"/>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4349"/>
          <a:stretch>
            <a:fillRect/>
          </a:stretch>
        </p:blipFill>
        <p:spPr bwMode="auto">
          <a:xfrm rot="-5400000">
            <a:off x="7195344" y="-43656"/>
            <a:ext cx="1905000" cy="199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35">
            <a:extLst>
              <a:ext uri="{FF2B5EF4-FFF2-40B4-BE49-F238E27FC236}">
                <a16:creationId xmlns:a16="http://schemas.microsoft.com/office/drawing/2014/main" id="{26FC711B-3BF1-744F-9917-5AB22A5944CB}"/>
              </a:ext>
            </a:extLst>
          </p:cNvPr>
          <p:cNvSpPr>
            <a:spLocks noGrp="1"/>
          </p:cNvSpPr>
          <p:nvPr>
            <p:ph type="title"/>
          </p:nvPr>
        </p:nvSpPr>
        <p:spPr>
          <a:xfrm>
            <a:off x="685800" y="266700"/>
            <a:ext cx="6172200" cy="1143000"/>
          </a:xfrm>
        </p:spPr>
        <p:txBody>
          <a:bodyPr rtlCol="0">
            <a:noAutofit/>
          </a:bodyPr>
          <a:lstStyle/>
          <a:p>
            <a:pPr fontAlgn="auto">
              <a:spcAft>
                <a:spcPts val="0"/>
              </a:spcAft>
              <a:defRPr/>
            </a:pPr>
            <a:r>
              <a:rPr lang="en-US"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“Greet One Another with  a Holy Kiss”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3">
                                            <p:txEl>
                                              <p:pRg st="0" end="0"/>
                                            </p:txEl>
                                          </p:spTgt>
                                        </p:tgtEl>
                                        <p:attrNameLst>
                                          <p:attrName>style.visibility</p:attrName>
                                        </p:attrNameLst>
                                      </p:cBhvr>
                                      <p:to>
                                        <p:strVal val="visible"/>
                                      </p:to>
                                    </p:set>
                                    <p:animEffect transition="in" filter="fade">
                                      <p:cBhvr>
                                        <p:cTn id="7" dur="1000"/>
                                        <p:tgtEl>
                                          <p:spTgt spid="53">
                                            <p:txEl>
                                              <p:pRg st="0" end="0"/>
                                            </p:txEl>
                                          </p:spTgt>
                                        </p:tgtEl>
                                      </p:cBhvr>
                                    </p:animEffect>
                                    <p:anim calcmode="lin" valueType="num">
                                      <p:cBhvr>
                                        <p:cTn id="8" dur="1000" fill="hold"/>
                                        <p:tgtEl>
                                          <p:spTgt spid="5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3">
                                            <p:txEl>
                                              <p:pRg st="1" end="1"/>
                                            </p:txEl>
                                          </p:spTgt>
                                        </p:tgtEl>
                                        <p:attrNameLst>
                                          <p:attrName>style.visibility</p:attrName>
                                        </p:attrNameLst>
                                      </p:cBhvr>
                                      <p:to>
                                        <p:strVal val="visible"/>
                                      </p:to>
                                    </p:set>
                                    <p:animEffect transition="in" filter="fade">
                                      <p:cBhvr>
                                        <p:cTn id="14" dur="1000"/>
                                        <p:tgtEl>
                                          <p:spTgt spid="53">
                                            <p:txEl>
                                              <p:pRg st="1" end="1"/>
                                            </p:txEl>
                                          </p:spTgt>
                                        </p:tgtEl>
                                      </p:cBhvr>
                                    </p:animEffect>
                                    <p:anim calcmode="lin" valueType="num">
                                      <p:cBhvr>
                                        <p:cTn id="15" dur="1000" fill="hold"/>
                                        <p:tgtEl>
                                          <p:spTgt spid="5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3">
                                            <p:txEl>
                                              <p:pRg st="2" end="2"/>
                                            </p:txEl>
                                          </p:spTgt>
                                        </p:tgtEl>
                                        <p:attrNameLst>
                                          <p:attrName>style.visibility</p:attrName>
                                        </p:attrNameLst>
                                      </p:cBhvr>
                                      <p:to>
                                        <p:strVal val="visible"/>
                                      </p:to>
                                    </p:set>
                                    <p:animEffect transition="in" filter="fade">
                                      <p:cBhvr>
                                        <p:cTn id="21" dur="1000"/>
                                        <p:tgtEl>
                                          <p:spTgt spid="53">
                                            <p:txEl>
                                              <p:pRg st="2" end="2"/>
                                            </p:txEl>
                                          </p:spTgt>
                                        </p:tgtEl>
                                      </p:cBhvr>
                                    </p:animEffect>
                                    <p:anim calcmode="lin" valueType="num">
                                      <p:cBhvr>
                                        <p:cTn id="22" dur="1000" fill="hold"/>
                                        <p:tgtEl>
                                          <p:spTgt spid="5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C3D69B"/>
            </a:gs>
            <a:gs pos="50000">
              <a:srgbClr val="9CB86E"/>
            </a:gs>
            <a:gs pos="100000">
              <a:srgbClr val="156B13"/>
            </a:gs>
          </a:gsLst>
          <a:lin ang="16200000" scaled="1"/>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ED52690-4654-5E4C-8E3B-333FE3BD02B1}"/>
              </a:ext>
            </a:extLst>
          </p:cNvPr>
          <p:cNvSpPr/>
          <p:nvPr/>
        </p:nvSpPr>
        <p:spPr>
          <a:xfrm>
            <a:off x="0" y="1676400"/>
            <a:ext cx="9144000" cy="5181600"/>
          </a:xfrm>
          <a:prstGeom prst="rect">
            <a:avLst/>
          </a:prstGeom>
          <a:solidFill>
            <a:schemeClr val="bg2">
              <a:lumMod val="25000"/>
              <a:alpha val="5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Content Placeholder 52">
            <a:extLst>
              <a:ext uri="{FF2B5EF4-FFF2-40B4-BE49-F238E27FC236}">
                <a16:creationId xmlns:a16="http://schemas.microsoft.com/office/drawing/2014/main" id="{9EB00468-F1F3-184B-95E3-7A10FD31EFE6}"/>
              </a:ext>
            </a:extLst>
          </p:cNvPr>
          <p:cNvSpPr>
            <a:spLocks noGrp="1"/>
          </p:cNvSpPr>
          <p:nvPr>
            <p:ph idx="1"/>
          </p:nvPr>
        </p:nvSpPr>
        <p:spPr>
          <a:xfrm>
            <a:off x="457200" y="1905000"/>
            <a:ext cx="8229600" cy="3581400"/>
          </a:xfrm>
        </p:spPr>
        <p:txBody>
          <a:bodyPr rtlCol="0">
            <a:noAutofit/>
          </a:bodyPr>
          <a:lstStyle/>
          <a:p>
            <a:pPr fontAlgn="auto">
              <a:spcAft>
                <a:spcPts val="0"/>
              </a:spcAft>
              <a:buFont typeface="Arial" panose="020B0604020202020204" pitchFamily="34" charset="0"/>
              <a:buNone/>
              <a:defRPr/>
            </a:pPr>
            <a:r>
              <a:rPr lang="en-US" sz="4000" b="1" dirty="0">
                <a:solidFill>
                  <a:schemeClr val="bg1"/>
                </a:solidFill>
                <a:effectLst>
                  <a:outerShdw blurRad="38100" dist="38100" dir="2700000" algn="tl">
                    <a:srgbClr val="000000">
                      <a:alpha val="43137"/>
                    </a:srgbClr>
                  </a:outerShdw>
                </a:effectLst>
              </a:rPr>
              <a:t>VI.   Is This a “Substitution”?  </a:t>
            </a:r>
          </a:p>
          <a:p>
            <a:pPr marL="914400" lvl="1" indent="-457200" fontAlgn="auto">
              <a:spcAft>
                <a:spcPts val="0"/>
              </a:spcAft>
              <a:buFont typeface="Arial" panose="020B0604020202020204" pitchFamily="34" charset="0"/>
              <a:buNone/>
              <a:defRPr/>
            </a:pPr>
            <a:r>
              <a:rPr lang="en-US" sz="3200" b="1" dirty="0">
                <a:solidFill>
                  <a:schemeClr val="bg1"/>
                </a:solidFill>
                <a:effectLst>
                  <a:outerShdw blurRad="38100" dist="38100" dir="2700000" algn="tl">
                    <a:srgbClr val="000000">
                      <a:alpha val="43137"/>
                    </a:srgbClr>
                  </a:outerShdw>
                </a:effectLst>
              </a:rPr>
              <a:t>2.	To worship (i.e. “kiss towards”) didn’t demand a gesture of the mouth.  Jacob leaning on staff (Heb. 11:25); soldiers mockingly bowing the knee (Mark 15:19); visitor falling on face in worship (1 Cor. 14:25).</a:t>
            </a:r>
          </a:p>
        </p:txBody>
      </p:sp>
      <p:grpSp>
        <p:nvGrpSpPr>
          <p:cNvPr id="13317" name="Group 44">
            <a:extLst>
              <a:ext uri="{FF2B5EF4-FFF2-40B4-BE49-F238E27FC236}">
                <a16:creationId xmlns:a16="http://schemas.microsoft.com/office/drawing/2014/main" id="{051D2FCA-42D7-E84A-85E6-5844525DD59A}"/>
              </a:ext>
            </a:extLst>
          </p:cNvPr>
          <p:cNvGrpSpPr>
            <a:grpSpLocks/>
          </p:cNvGrpSpPr>
          <p:nvPr/>
        </p:nvGrpSpPr>
        <p:grpSpPr bwMode="auto">
          <a:xfrm>
            <a:off x="0" y="5867400"/>
            <a:ext cx="9144000" cy="990600"/>
            <a:chOff x="0" y="5562600"/>
            <a:chExt cx="9144000" cy="1295400"/>
          </a:xfrm>
        </p:grpSpPr>
        <p:pic>
          <p:nvPicPr>
            <p:cNvPr id="13319" name="Picture 42" descr="j0437034.wmf">
              <a:extLst>
                <a:ext uri="{FF2B5EF4-FFF2-40B4-BE49-F238E27FC236}">
                  <a16:creationId xmlns:a16="http://schemas.microsoft.com/office/drawing/2014/main" id="{9030EE97-FC38-E745-97C1-20289075E5E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562600"/>
              <a:ext cx="4648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0" name="Picture 43" descr="j0437034.wmf">
              <a:extLst>
                <a:ext uri="{FF2B5EF4-FFF2-40B4-BE49-F238E27FC236}">
                  <a16:creationId xmlns:a16="http://schemas.microsoft.com/office/drawing/2014/main" id="{7039EBF2-B20A-5B46-8E8F-C7792FA9086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5562600"/>
              <a:ext cx="4572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3318" name="Picture 7" descr="j0437142.wmf">
            <a:extLst>
              <a:ext uri="{FF2B5EF4-FFF2-40B4-BE49-F238E27FC236}">
                <a16:creationId xmlns:a16="http://schemas.microsoft.com/office/drawing/2014/main" id="{546F83B9-E3BE-0249-A16A-012886D5A2CC}"/>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4349"/>
          <a:stretch>
            <a:fillRect/>
          </a:stretch>
        </p:blipFill>
        <p:spPr bwMode="auto">
          <a:xfrm rot="-5400000">
            <a:off x="7195344" y="-43656"/>
            <a:ext cx="1905000" cy="199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35">
            <a:extLst>
              <a:ext uri="{FF2B5EF4-FFF2-40B4-BE49-F238E27FC236}">
                <a16:creationId xmlns:a16="http://schemas.microsoft.com/office/drawing/2014/main" id="{4CEF2858-323A-B544-9A5E-B705617A380C}"/>
              </a:ext>
            </a:extLst>
          </p:cNvPr>
          <p:cNvSpPr>
            <a:spLocks noGrp="1"/>
          </p:cNvSpPr>
          <p:nvPr>
            <p:ph type="title"/>
          </p:nvPr>
        </p:nvSpPr>
        <p:spPr>
          <a:xfrm>
            <a:off x="685800" y="266700"/>
            <a:ext cx="6172200" cy="1143000"/>
          </a:xfrm>
        </p:spPr>
        <p:txBody>
          <a:bodyPr rtlCol="0">
            <a:noAutofit/>
          </a:bodyPr>
          <a:lstStyle/>
          <a:p>
            <a:pPr fontAlgn="auto">
              <a:spcAft>
                <a:spcPts val="0"/>
              </a:spcAft>
              <a:defRPr/>
            </a:pPr>
            <a:r>
              <a:rPr lang="en-US"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“Greet One Another with  a Holy Kiss”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53">
                                            <p:txEl>
                                              <p:pRg st="1" end="1"/>
                                            </p:txEl>
                                          </p:spTgt>
                                        </p:tgtEl>
                                        <p:attrNameLst>
                                          <p:attrName>style.visibility</p:attrName>
                                        </p:attrNameLst>
                                      </p:cBhvr>
                                      <p:to>
                                        <p:strVal val="visible"/>
                                      </p:to>
                                    </p:set>
                                    <p:animEffect transition="in" filter="fade">
                                      <p:cBhvr>
                                        <p:cTn id="7" dur="1000"/>
                                        <p:tgtEl>
                                          <p:spTgt spid="53">
                                            <p:txEl>
                                              <p:pRg st="1" end="1"/>
                                            </p:txEl>
                                          </p:spTgt>
                                        </p:tgtEl>
                                      </p:cBhvr>
                                    </p:animEffect>
                                    <p:anim calcmode="lin" valueType="num">
                                      <p:cBhvr>
                                        <p:cTn id="8" dur="1000" fill="hold"/>
                                        <p:tgtEl>
                                          <p:spTgt spid="5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C3D69B"/>
            </a:gs>
            <a:gs pos="50000">
              <a:srgbClr val="9CB86E"/>
            </a:gs>
            <a:gs pos="100000">
              <a:srgbClr val="156B13"/>
            </a:gs>
          </a:gsLst>
          <a:lin ang="16200000" scaled="1"/>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81395B5-D57B-D245-B22E-CFD0B4012B1A}"/>
              </a:ext>
            </a:extLst>
          </p:cNvPr>
          <p:cNvSpPr/>
          <p:nvPr/>
        </p:nvSpPr>
        <p:spPr>
          <a:xfrm>
            <a:off x="0" y="1676400"/>
            <a:ext cx="9144000" cy="5181600"/>
          </a:xfrm>
          <a:prstGeom prst="rect">
            <a:avLst/>
          </a:prstGeom>
          <a:solidFill>
            <a:schemeClr val="bg2">
              <a:lumMod val="25000"/>
              <a:alpha val="5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Content Placeholder 52">
            <a:extLst>
              <a:ext uri="{FF2B5EF4-FFF2-40B4-BE49-F238E27FC236}">
                <a16:creationId xmlns:a16="http://schemas.microsoft.com/office/drawing/2014/main" id="{0B52AA69-4274-8C45-96B9-31A5E2294596}"/>
              </a:ext>
            </a:extLst>
          </p:cNvPr>
          <p:cNvSpPr>
            <a:spLocks noGrp="1"/>
          </p:cNvSpPr>
          <p:nvPr>
            <p:ph idx="1"/>
          </p:nvPr>
        </p:nvSpPr>
        <p:spPr>
          <a:xfrm>
            <a:off x="457200" y="1905000"/>
            <a:ext cx="8229600" cy="3581400"/>
          </a:xfrm>
        </p:spPr>
        <p:txBody>
          <a:bodyPr rtlCol="0">
            <a:noAutofit/>
          </a:bodyPr>
          <a:lstStyle/>
          <a:p>
            <a:pPr fontAlgn="auto">
              <a:spcAft>
                <a:spcPts val="0"/>
              </a:spcAft>
              <a:buFont typeface="Arial" panose="020B0604020202020204" pitchFamily="34" charset="0"/>
              <a:buNone/>
              <a:defRPr/>
            </a:pPr>
            <a:r>
              <a:rPr lang="en-US" sz="4000" b="1" dirty="0">
                <a:solidFill>
                  <a:schemeClr val="bg1"/>
                </a:solidFill>
                <a:effectLst>
                  <a:outerShdw blurRad="38100" dist="38100" dir="2700000" algn="tl">
                    <a:srgbClr val="000000">
                      <a:alpha val="43137"/>
                    </a:srgbClr>
                  </a:outerShdw>
                </a:effectLst>
              </a:rPr>
              <a:t>VI.   Is This a “Substitution”?  </a:t>
            </a:r>
          </a:p>
          <a:p>
            <a:pPr marL="914400" lvl="1" indent="-457200" fontAlgn="auto">
              <a:spcAft>
                <a:spcPts val="0"/>
              </a:spcAft>
              <a:buFont typeface="Arial" panose="020B0604020202020204" pitchFamily="34" charset="0"/>
              <a:buNone/>
              <a:defRPr/>
            </a:pPr>
            <a:r>
              <a:rPr lang="en-US" b="1" dirty="0">
                <a:solidFill>
                  <a:schemeClr val="bg1"/>
                </a:solidFill>
                <a:effectLst>
                  <a:outerShdw blurRad="38100" dist="38100" dir="2700000" algn="tl">
                    <a:srgbClr val="000000">
                      <a:alpha val="43137"/>
                    </a:srgbClr>
                  </a:outerShdw>
                </a:effectLst>
              </a:rPr>
              <a:t>B.	If it is not substitution to apply a word which refers to a gesture of the mouth, to worship in general—it is not a substitution to carry out a “holy kiss” (</a:t>
            </a:r>
            <a:r>
              <a:rPr lang="en-US" b="1" i="1">
                <a:solidFill>
                  <a:schemeClr val="bg1"/>
                </a:solidFill>
                <a:effectLst>
                  <a:outerShdw blurRad="38100" dist="38100" dir="2700000" algn="tl">
                    <a:srgbClr val="000000">
                      <a:alpha val="43137"/>
                    </a:srgbClr>
                  </a:outerShdw>
                </a:effectLst>
              </a:rPr>
              <a:t>philēma</a:t>
            </a:r>
            <a:r>
              <a:rPr lang="en-US" b="1" dirty="0">
                <a:solidFill>
                  <a:schemeClr val="bg1"/>
                </a:solidFill>
                <a:effectLst>
                  <a:outerShdw blurRad="38100" dist="38100" dir="2700000" algn="tl">
                    <a:srgbClr val="000000">
                      <a:alpha val="43137"/>
                    </a:srgbClr>
                  </a:outerShdw>
                </a:effectLst>
              </a:rPr>
              <a:t> – a word which does not literally refer to a gesture of the mouth) through general gestures of friendship and acceptance.</a:t>
            </a:r>
          </a:p>
        </p:txBody>
      </p:sp>
      <p:grpSp>
        <p:nvGrpSpPr>
          <p:cNvPr id="14341" name="Group 44">
            <a:extLst>
              <a:ext uri="{FF2B5EF4-FFF2-40B4-BE49-F238E27FC236}">
                <a16:creationId xmlns:a16="http://schemas.microsoft.com/office/drawing/2014/main" id="{0E80CA47-D6DB-2048-A1BF-FD166900CB63}"/>
              </a:ext>
            </a:extLst>
          </p:cNvPr>
          <p:cNvGrpSpPr>
            <a:grpSpLocks/>
          </p:cNvGrpSpPr>
          <p:nvPr/>
        </p:nvGrpSpPr>
        <p:grpSpPr bwMode="auto">
          <a:xfrm>
            <a:off x="0" y="5867400"/>
            <a:ext cx="9144000" cy="990600"/>
            <a:chOff x="0" y="5562600"/>
            <a:chExt cx="9144000" cy="1295400"/>
          </a:xfrm>
        </p:grpSpPr>
        <p:pic>
          <p:nvPicPr>
            <p:cNvPr id="14343" name="Picture 42" descr="j0437034.wmf">
              <a:extLst>
                <a:ext uri="{FF2B5EF4-FFF2-40B4-BE49-F238E27FC236}">
                  <a16:creationId xmlns:a16="http://schemas.microsoft.com/office/drawing/2014/main" id="{B2C3B386-54F9-6A4D-9758-81884FBC67E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562600"/>
              <a:ext cx="4648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4" name="Picture 43" descr="j0437034.wmf">
              <a:extLst>
                <a:ext uri="{FF2B5EF4-FFF2-40B4-BE49-F238E27FC236}">
                  <a16:creationId xmlns:a16="http://schemas.microsoft.com/office/drawing/2014/main" id="{5ACAED3E-0A49-3446-9FB1-00141422274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5562600"/>
              <a:ext cx="4572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4342" name="Picture 7" descr="j0437142.wmf">
            <a:extLst>
              <a:ext uri="{FF2B5EF4-FFF2-40B4-BE49-F238E27FC236}">
                <a16:creationId xmlns:a16="http://schemas.microsoft.com/office/drawing/2014/main" id="{7238F098-7AA3-3548-9F8D-7D08CEF89493}"/>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4349"/>
          <a:stretch>
            <a:fillRect/>
          </a:stretch>
        </p:blipFill>
        <p:spPr bwMode="auto">
          <a:xfrm rot="-5400000">
            <a:off x="7195344" y="-43656"/>
            <a:ext cx="1905000" cy="199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35">
            <a:extLst>
              <a:ext uri="{FF2B5EF4-FFF2-40B4-BE49-F238E27FC236}">
                <a16:creationId xmlns:a16="http://schemas.microsoft.com/office/drawing/2014/main" id="{E7A99998-7B67-5D45-90E1-B509A52E16A2}"/>
              </a:ext>
            </a:extLst>
          </p:cNvPr>
          <p:cNvSpPr>
            <a:spLocks noGrp="1"/>
          </p:cNvSpPr>
          <p:nvPr>
            <p:ph type="title"/>
          </p:nvPr>
        </p:nvSpPr>
        <p:spPr>
          <a:xfrm>
            <a:off x="685800" y="266700"/>
            <a:ext cx="6172200" cy="1143000"/>
          </a:xfrm>
        </p:spPr>
        <p:txBody>
          <a:bodyPr rtlCol="0">
            <a:noAutofit/>
          </a:bodyPr>
          <a:lstStyle/>
          <a:p>
            <a:pPr fontAlgn="auto">
              <a:spcAft>
                <a:spcPts val="0"/>
              </a:spcAft>
              <a:defRPr/>
            </a:pPr>
            <a:r>
              <a:rPr lang="en-US"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“Greet One Another with  a Holy Kiss”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53">
                                            <p:txEl>
                                              <p:pRg st="1" end="1"/>
                                            </p:txEl>
                                          </p:spTgt>
                                        </p:tgtEl>
                                        <p:attrNameLst>
                                          <p:attrName>style.visibility</p:attrName>
                                        </p:attrNameLst>
                                      </p:cBhvr>
                                      <p:to>
                                        <p:strVal val="visible"/>
                                      </p:to>
                                    </p:set>
                                    <p:animEffect transition="in" filter="fade">
                                      <p:cBhvr>
                                        <p:cTn id="7" dur="1000"/>
                                        <p:tgtEl>
                                          <p:spTgt spid="53">
                                            <p:txEl>
                                              <p:pRg st="1" end="1"/>
                                            </p:txEl>
                                          </p:spTgt>
                                        </p:tgtEl>
                                      </p:cBhvr>
                                    </p:animEffect>
                                    <p:anim calcmode="lin" valueType="num">
                                      <p:cBhvr>
                                        <p:cTn id="8" dur="1000" fill="hold"/>
                                        <p:tgtEl>
                                          <p:spTgt spid="5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C3D69B"/>
            </a:gs>
            <a:gs pos="50000">
              <a:srgbClr val="9CB86E"/>
            </a:gs>
            <a:gs pos="100000">
              <a:srgbClr val="156B13"/>
            </a:gs>
          </a:gsLst>
          <a:lin ang="16200000" scaled="1"/>
        </a:gradFill>
        <a:effectLst/>
      </p:bgPr>
    </p:bg>
    <p:spTree>
      <p:nvGrpSpPr>
        <p:cNvPr id="1" name=""/>
        <p:cNvGrpSpPr/>
        <p:nvPr/>
      </p:nvGrpSpPr>
      <p:grpSpPr>
        <a:xfrm>
          <a:off x="0" y="0"/>
          <a:ext cx="0" cy="0"/>
          <a:chOff x="0" y="0"/>
          <a:chExt cx="0" cy="0"/>
        </a:xfrm>
      </p:grpSpPr>
      <p:sp>
        <p:nvSpPr>
          <p:cNvPr id="36" name="Title 35">
            <a:extLst>
              <a:ext uri="{FF2B5EF4-FFF2-40B4-BE49-F238E27FC236}">
                <a16:creationId xmlns:a16="http://schemas.microsoft.com/office/drawing/2014/main" id="{95E22A05-B1AD-7A48-AD35-DD43695AF8AC}"/>
              </a:ext>
            </a:extLst>
          </p:cNvPr>
          <p:cNvSpPr>
            <a:spLocks noGrp="1"/>
          </p:cNvSpPr>
          <p:nvPr>
            <p:ph type="title"/>
          </p:nvPr>
        </p:nvSpPr>
        <p:spPr>
          <a:xfrm>
            <a:off x="685800" y="266700"/>
            <a:ext cx="6172200" cy="1143000"/>
          </a:xfrm>
        </p:spPr>
        <p:txBody>
          <a:bodyPr rtlCol="0">
            <a:noAutofit/>
          </a:bodyPr>
          <a:lstStyle/>
          <a:p>
            <a:pPr fontAlgn="auto">
              <a:spcAft>
                <a:spcPts val="0"/>
              </a:spcAft>
              <a:defRPr/>
            </a:pPr>
            <a:r>
              <a:rPr lang="en-US"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“Greet One Another with  a Holy Kiss”</a:t>
            </a:r>
          </a:p>
        </p:txBody>
      </p:sp>
      <p:sp>
        <p:nvSpPr>
          <p:cNvPr id="8" name="Rectangle 7">
            <a:extLst>
              <a:ext uri="{FF2B5EF4-FFF2-40B4-BE49-F238E27FC236}">
                <a16:creationId xmlns:a16="http://schemas.microsoft.com/office/drawing/2014/main" id="{5C42AAF4-95A0-2C41-B4E8-5AF5695047E1}"/>
              </a:ext>
            </a:extLst>
          </p:cNvPr>
          <p:cNvSpPr/>
          <p:nvPr/>
        </p:nvSpPr>
        <p:spPr>
          <a:xfrm>
            <a:off x="0" y="1676400"/>
            <a:ext cx="9144000" cy="5181600"/>
          </a:xfrm>
          <a:prstGeom prst="rect">
            <a:avLst/>
          </a:prstGeom>
          <a:solidFill>
            <a:schemeClr val="bg2">
              <a:lumMod val="25000"/>
              <a:alpha val="5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Content Placeholder 52">
            <a:extLst>
              <a:ext uri="{FF2B5EF4-FFF2-40B4-BE49-F238E27FC236}">
                <a16:creationId xmlns:a16="http://schemas.microsoft.com/office/drawing/2014/main" id="{BEDDCA47-EBFB-4842-BD0B-483D60266F6B}"/>
              </a:ext>
            </a:extLst>
          </p:cNvPr>
          <p:cNvSpPr>
            <a:spLocks noGrp="1"/>
          </p:cNvSpPr>
          <p:nvPr>
            <p:ph idx="1"/>
          </p:nvPr>
        </p:nvSpPr>
        <p:spPr>
          <a:xfrm>
            <a:off x="457200" y="1905000"/>
            <a:ext cx="8229600" cy="3581400"/>
          </a:xfrm>
        </p:spPr>
        <p:txBody>
          <a:bodyPr rtlCol="0">
            <a:normAutofit/>
          </a:bodyPr>
          <a:lstStyle/>
          <a:p>
            <a:pPr fontAlgn="auto">
              <a:spcAft>
                <a:spcPts val="0"/>
              </a:spcAft>
              <a:buFont typeface="Arial" panose="020B0604020202020204" pitchFamily="34" charset="0"/>
              <a:buNone/>
              <a:defRPr/>
            </a:pPr>
            <a:r>
              <a:rPr lang="en-US" sz="4000" b="1" dirty="0">
                <a:solidFill>
                  <a:schemeClr val="bg1"/>
                </a:solidFill>
                <a:effectLst>
                  <a:outerShdw blurRad="38100" dist="38100" dir="2700000" algn="tl">
                    <a:srgbClr val="000000">
                      <a:alpha val="43137"/>
                    </a:srgbClr>
                  </a:outerShdw>
                </a:effectLst>
              </a:rPr>
              <a:t>I.   The Texts</a:t>
            </a:r>
            <a:endParaRPr lang="en-US" sz="3600" b="1" dirty="0">
              <a:solidFill>
                <a:schemeClr val="bg1"/>
              </a:solidFill>
              <a:effectLst>
                <a:outerShdw blurRad="38100" dist="38100" dir="2700000" algn="tl">
                  <a:srgbClr val="000000">
                    <a:alpha val="43137"/>
                  </a:srgbClr>
                </a:outerShdw>
              </a:effectLst>
            </a:endParaRPr>
          </a:p>
          <a:p>
            <a:pPr marL="971550" lvl="1" indent="-514350" fontAlgn="auto">
              <a:spcAft>
                <a:spcPts val="0"/>
              </a:spcAft>
              <a:buFont typeface="+mj-lt"/>
              <a:buAutoNum type="alphaUcPeriod"/>
              <a:defRPr/>
            </a:pPr>
            <a:r>
              <a:rPr lang="en-US" sz="3600" b="1" dirty="0">
                <a:solidFill>
                  <a:schemeClr val="bg1"/>
                </a:solidFill>
                <a:effectLst>
                  <a:outerShdw blurRad="38100" dist="38100" dir="2700000" algn="tl">
                    <a:srgbClr val="000000">
                      <a:alpha val="43137"/>
                    </a:srgbClr>
                  </a:outerShdw>
                </a:effectLst>
              </a:rPr>
              <a:t>“Holy Kiss” (2 Cor. 13:12; Rom. 16:16; 1 Cor. 16:20; 1 Thess. 5:26). </a:t>
            </a:r>
            <a:endParaRPr lang="en-US" sz="3200" b="1" dirty="0">
              <a:solidFill>
                <a:schemeClr val="bg1"/>
              </a:solidFill>
              <a:effectLst>
                <a:outerShdw blurRad="38100" dist="38100" dir="2700000" algn="tl">
                  <a:srgbClr val="000000">
                    <a:alpha val="43137"/>
                  </a:srgbClr>
                </a:outerShdw>
              </a:effectLst>
            </a:endParaRPr>
          </a:p>
          <a:p>
            <a:pPr marL="971550" lvl="1" indent="-514350" fontAlgn="auto">
              <a:spcAft>
                <a:spcPts val="0"/>
              </a:spcAft>
              <a:buFont typeface="+mj-lt"/>
              <a:buAutoNum type="alphaUcPeriod"/>
              <a:defRPr/>
            </a:pPr>
            <a:r>
              <a:rPr lang="en-US" sz="3600" b="1" dirty="0">
                <a:solidFill>
                  <a:schemeClr val="bg1"/>
                </a:solidFill>
                <a:effectLst>
                  <a:outerShdw blurRad="38100" dist="38100" dir="2700000" algn="tl">
                    <a:srgbClr val="000000">
                      <a:alpha val="43137"/>
                    </a:srgbClr>
                  </a:outerShdw>
                </a:effectLst>
              </a:rPr>
              <a:t>“Kiss of Love” (1 Pet. 5:14).</a:t>
            </a:r>
            <a:endParaRPr lang="en-US" sz="3200" b="1" dirty="0">
              <a:solidFill>
                <a:schemeClr val="bg1"/>
              </a:solidFill>
              <a:effectLst>
                <a:outerShdw blurRad="38100" dist="38100" dir="2700000" algn="tl">
                  <a:srgbClr val="000000">
                    <a:alpha val="43137"/>
                  </a:srgbClr>
                </a:outerShdw>
              </a:effectLst>
            </a:endParaRPr>
          </a:p>
        </p:txBody>
      </p:sp>
      <p:grpSp>
        <p:nvGrpSpPr>
          <p:cNvPr id="3077" name="Group 44">
            <a:extLst>
              <a:ext uri="{FF2B5EF4-FFF2-40B4-BE49-F238E27FC236}">
                <a16:creationId xmlns:a16="http://schemas.microsoft.com/office/drawing/2014/main" id="{5A555A80-B15C-494A-A6C9-16D07E9975B0}"/>
              </a:ext>
            </a:extLst>
          </p:cNvPr>
          <p:cNvGrpSpPr>
            <a:grpSpLocks/>
          </p:cNvGrpSpPr>
          <p:nvPr/>
        </p:nvGrpSpPr>
        <p:grpSpPr bwMode="auto">
          <a:xfrm>
            <a:off x="0" y="5867400"/>
            <a:ext cx="9144000" cy="990600"/>
            <a:chOff x="0" y="5562600"/>
            <a:chExt cx="9144000" cy="1295400"/>
          </a:xfrm>
        </p:grpSpPr>
        <p:pic>
          <p:nvPicPr>
            <p:cNvPr id="3079" name="Picture 42" descr="j0437034.wmf">
              <a:extLst>
                <a:ext uri="{FF2B5EF4-FFF2-40B4-BE49-F238E27FC236}">
                  <a16:creationId xmlns:a16="http://schemas.microsoft.com/office/drawing/2014/main" id="{91EA8A8B-9355-CF45-B595-24F374C4E17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562600"/>
              <a:ext cx="4648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43" descr="j0437034.wmf">
              <a:extLst>
                <a:ext uri="{FF2B5EF4-FFF2-40B4-BE49-F238E27FC236}">
                  <a16:creationId xmlns:a16="http://schemas.microsoft.com/office/drawing/2014/main" id="{4EBB9395-7695-6548-9C66-80F3CA159D0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5562600"/>
              <a:ext cx="4572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3078" name="Picture 17" descr="j0437142.wmf">
            <a:extLst>
              <a:ext uri="{FF2B5EF4-FFF2-40B4-BE49-F238E27FC236}">
                <a16:creationId xmlns:a16="http://schemas.microsoft.com/office/drawing/2014/main" id="{021E95EF-03CB-2543-BD37-CFC28BD285C2}"/>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4349"/>
          <a:stretch>
            <a:fillRect/>
          </a:stretch>
        </p:blipFill>
        <p:spPr bwMode="auto">
          <a:xfrm rot="-5400000">
            <a:off x="7195344" y="-43656"/>
            <a:ext cx="1905000" cy="199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6"/>
                                        </p:tgtEl>
                                        <p:attrNameLst>
                                          <p:attrName>style.visibility</p:attrName>
                                        </p:attrNameLst>
                                      </p:cBhvr>
                                      <p:to>
                                        <p:strVal val="visible"/>
                                      </p:to>
                                    </p:set>
                                    <p:anim calcmode="lin" valueType="num">
                                      <p:cBhvr>
                                        <p:cTn id="7" dur="1000" fill="hold"/>
                                        <p:tgtEl>
                                          <p:spTgt spid="36"/>
                                        </p:tgtEl>
                                        <p:attrNameLst>
                                          <p:attrName>ppt_x</p:attrName>
                                        </p:attrNameLst>
                                      </p:cBhvr>
                                      <p:tavLst>
                                        <p:tav tm="0">
                                          <p:val>
                                            <p:strVal val="#ppt_x-.2"/>
                                          </p:val>
                                        </p:tav>
                                        <p:tav tm="100000">
                                          <p:val>
                                            <p:strVal val="#ppt_x"/>
                                          </p:val>
                                        </p:tav>
                                      </p:tavLst>
                                    </p:anim>
                                    <p:anim calcmode="lin" valueType="num">
                                      <p:cBhvr>
                                        <p:cTn id="8" dur="1000" fill="hold"/>
                                        <p:tgtEl>
                                          <p:spTgt spid="36"/>
                                        </p:tgtEl>
                                        <p:attrNameLst>
                                          <p:attrName>ppt_y</p:attrName>
                                        </p:attrNameLst>
                                      </p:cBhvr>
                                      <p:tavLst>
                                        <p:tav tm="0">
                                          <p:val>
                                            <p:strVal val="#ppt_y"/>
                                          </p:val>
                                        </p:tav>
                                        <p:tav tm="100000">
                                          <p:val>
                                            <p:strVal val="#ppt_y"/>
                                          </p:val>
                                        </p:tav>
                                      </p:tavLst>
                                    </p:anim>
                                    <p:animEffect transition="in" filter="wipe(right)" prLst="gradientSize: 0.1">
                                      <p:cBhvr>
                                        <p:cTn id="9" dur="1000"/>
                                        <p:tgtEl>
                                          <p:spTgt spid="3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3">
                                            <p:txEl>
                                              <p:pRg st="0" end="0"/>
                                            </p:txEl>
                                          </p:spTgt>
                                        </p:tgtEl>
                                        <p:attrNameLst>
                                          <p:attrName>style.visibility</p:attrName>
                                        </p:attrNameLst>
                                      </p:cBhvr>
                                      <p:to>
                                        <p:strVal val="visible"/>
                                      </p:to>
                                    </p:set>
                                    <p:animEffect transition="in" filter="fade">
                                      <p:cBhvr>
                                        <p:cTn id="14" dur="1000"/>
                                        <p:tgtEl>
                                          <p:spTgt spid="53">
                                            <p:txEl>
                                              <p:pRg st="0" end="0"/>
                                            </p:txEl>
                                          </p:spTgt>
                                        </p:tgtEl>
                                      </p:cBhvr>
                                    </p:animEffect>
                                    <p:anim calcmode="lin" valueType="num">
                                      <p:cBhvr>
                                        <p:cTn id="15" dur="1000" fill="hold"/>
                                        <p:tgtEl>
                                          <p:spTgt spid="5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3">
                                            <p:txEl>
                                              <p:pRg st="1" end="1"/>
                                            </p:txEl>
                                          </p:spTgt>
                                        </p:tgtEl>
                                        <p:attrNameLst>
                                          <p:attrName>style.visibility</p:attrName>
                                        </p:attrNameLst>
                                      </p:cBhvr>
                                      <p:to>
                                        <p:strVal val="visible"/>
                                      </p:to>
                                    </p:set>
                                    <p:animEffect transition="in" filter="fade">
                                      <p:cBhvr>
                                        <p:cTn id="21" dur="1000"/>
                                        <p:tgtEl>
                                          <p:spTgt spid="53">
                                            <p:txEl>
                                              <p:pRg st="1" end="1"/>
                                            </p:txEl>
                                          </p:spTgt>
                                        </p:tgtEl>
                                      </p:cBhvr>
                                    </p:animEffect>
                                    <p:anim calcmode="lin" valueType="num">
                                      <p:cBhvr>
                                        <p:cTn id="22" dur="1000" fill="hold"/>
                                        <p:tgtEl>
                                          <p:spTgt spid="5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5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3">
                                            <p:txEl>
                                              <p:pRg st="2" end="2"/>
                                            </p:txEl>
                                          </p:spTgt>
                                        </p:tgtEl>
                                        <p:attrNameLst>
                                          <p:attrName>style.visibility</p:attrName>
                                        </p:attrNameLst>
                                      </p:cBhvr>
                                      <p:to>
                                        <p:strVal val="visible"/>
                                      </p:to>
                                    </p:set>
                                    <p:animEffect transition="in" filter="fade">
                                      <p:cBhvr>
                                        <p:cTn id="28" dur="1000"/>
                                        <p:tgtEl>
                                          <p:spTgt spid="53">
                                            <p:txEl>
                                              <p:pRg st="2" end="2"/>
                                            </p:txEl>
                                          </p:spTgt>
                                        </p:tgtEl>
                                      </p:cBhvr>
                                    </p:animEffect>
                                    <p:anim calcmode="lin" valueType="num">
                                      <p:cBhvr>
                                        <p:cTn id="29" dur="1000" fill="hold"/>
                                        <p:tgtEl>
                                          <p:spTgt spid="5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5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5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C3D69B"/>
            </a:gs>
            <a:gs pos="50000">
              <a:srgbClr val="9CB86E"/>
            </a:gs>
            <a:gs pos="100000">
              <a:srgbClr val="156B13"/>
            </a:gs>
          </a:gsLst>
          <a:lin ang="16200000" scaled="1"/>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36DF391-7CAD-EB49-962A-B3F731A6DAAA}"/>
              </a:ext>
            </a:extLst>
          </p:cNvPr>
          <p:cNvSpPr/>
          <p:nvPr/>
        </p:nvSpPr>
        <p:spPr>
          <a:xfrm>
            <a:off x="0" y="1676400"/>
            <a:ext cx="9144000" cy="5181600"/>
          </a:xfrm>
          <a:prstGeom prst="rect">
            <a:avLst/>
          </a:prstGeom>
          <a:solidFill>
            <a:schemeClr val="bg2">
              <a:lumMod val="25000"/>
              <a:alpha val="5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Content Placeholder 52">
            <a:extLst>
              <a:ext uri="{FF2B5EF4-FFF2-40B4-BE49-F238E27FC236}">
                <a16:creationId xmlns:a16="http://schemas.microsoft.com/office/drawing/2014/main" id="{0BEFBC33-CB77-CC4B-99E6-3A78498EE1DD}"/>
              </a:ext>
            </a:extLst>
          </p:cNvPr>
          <p:cNvSpPr>
            <a:spLocks noGrp="1"/>
          </p:cNvSpPr>
          <p:nvPr>
            <p:ph idx="1"/>
          </p:nvPr>
        </p:nvSpPr>
        <p:spPr>
          <a:xfrm>
            <a:off x="457200" y="1905000"/>
            <a:ext cx="8229600" cy="3581400"/>
          </a:xfrm>
        </p:spPr>
        <p:txBody>
          <a:bodyPr rtlCol="0">
            <a:noAutofit/>
          </a:bodyPr>
          <a:lstStyle/>
          <a:p>
            <a:pPr fontAlgn="auto">
              <a:spcAft>
                <a:spcPts val="0"/>
              </a:spcAft>
              <a:buFont typeface="Arial" panose="020B0604020202020204" pitchFamily="34" charset="0"/>
              <a:buNone/>
              <a:defRPr/>
            </a:pPr>
            <a:r>
              <a:rPr lang="en-US" sz="4000" b="1" dirty="0">
                <a:solidFill>
                  <a:schemeClr val="bg1"/>
                </a:solidFill>
                <a:effectLst>
                  <a:outerShdw blurRad="38100" dist="38100" dir="2700000" algn="tl">
                    <a:srgbClr val="000000">
                      <a:alpha val="43137"/>
                    </a:srgbClr>
                  </a:outerShdw>
                </a:effectLst>
              </a:rPr>
              <a:t>II.   The Command  </a:t>
            </a:r>
          </a:p>
          <a:p>
            <a:pPr lvl="1" fontAlgn="auto">
              <a:spcAft>
                <a:spcPts val="0"/>
              </a:spcAft>
              <a:buFont typeface="Arial" panose="020B0604020202020204" pitchFamily="34" charset="0"/>
              <a:buNone/>
              <a:defRPr/>
            </a:pPr>
            <a:r>
              <a:rPr lang="en-US" sz="3200" b="1" dirty="0">
                <a:solidFill>
                  <a:schemeClr val="bg1"/>
                </a:solidFill>
                <a:effectLst>
                  <a:outerShdw blurRad="38100" dist="38100" dir="2700000" algn="tl">
                    <a:srgbClr val="000000">
                      <a:alpha val="43137"/>
                    </a:srgbClr>
                  </a:outerShdw>
                </a:effectLst>
              </a:rPr>
              <a:t>A.  “Greet”—This is the action commanded.  </a:t>
            </a:r>
          </a:p>
          <a:p>
            <a:pPr lvl="1" fontAlgn="auto">
              <a:spcAft>
                <a:spcPts val="0"/>
              </a:spcAft>
              <a:buFont typeface="Arial" panose="020B0604020202020204" pitchFamily="34" charset="0"/>
              <a:buNone/>
              <a:defRPr/>
            </a:pPr>
            <a:r>
              <a:rPr lang="en-US" sz="3200" b="1" dirty="0">
                <a:solidFill>
                  <a:schemeClr val="bg1"/>
                </a:solidFill>
                <a:effectLst>
                  <a:outerShdw blurRad="38100" dist="38100" dir="2700000" algn="tl">
                    <a:srgbClr val="000000">
                      <a:alpha val="43137"/>
                    </a:srgbClr>
                  </a:outerShdw>
                </a:effectLst>
              </a:rPr>
              <a:t>B.	  “With a Kiss”—Modifies the command. </a:t>
            </a:r>
          </a:p>
          <a:p>
            <a:pPr lvl="2" fontAlgn="auto">
              <a:spcAft>
                <a:spcPts val="0"/>
              </a:spcAft>
              <a:buFont typeface="Arial" panose="020B0604020202020204" pitchFamily="34" charset="0"/>
              <a:buNone/>
              <a:defRPr/>
            </a:pPr>
            <a:r>
              <a:rPr lang="en-US" sz="2800" b="1" dirty="0">
                <a:solidFill>
                  <a:schemeClr val="bg1"/>
                </a:solidFill>
                <a:effectLst>
                  <a:outerShdw blurRad="38100" dist="38100" dir="2700000" algn="tl">
                    <a:srgbClr val="000000">
                      <a:alpha val="43137"/>
                    </a:srgbClr>
                  </a:outerShdw>
                </a:effectLst>
              </a:rPr>
              <a:t>1.  “Kiss” Gr. </a:t>
            </a:r>
            <a:r>
              <a:rPr lang="en-US" sz="2800" b="1" i="1" dirty="0" err="1">
                <a:solidFill>
                  <a:schemeClr val="bg1"/>
                </a:solidFill>
                <a:effectLst>
                  <a:outerShdw blurRad="38100" dist="38100" dir="2700000" algn="tl">
                    <a:srgbClr val="000000">
                      <a:alpha val="43137"/>
                    </a:srgbClr>
                  </a:outerShdw>
                </a:effectLst>
              </a:rPr>
              <a:t>Philēma</a:t>
            </a:r>
            <a:r>
              <a:rPr lang="en-US" sz="2800" b="1" dirty="0">
                <a:solidFill>
                  <a:schemeClr val="bg1"/>
                </a:solidFill>
                <a:effectLst>
                  <a:outerShdw blurRad="38100" dist="38100" dir="2700000" algn="tl">
                    <a:srgbClr val="000000">
                      <a:alpha val="43137"/>
                    </a:srgbClr>
                  </a:outerShdw>
                </a:effectLst>
              </a:rPr>
              <a:t>.  From Gr. verb </a:t>
            </a:r>
            <a:r>
              <a:rPr lang="en-US" sz="2800" b="1" i="1" dirty="0" err="1">
                <a:solidFill>
                  <a:schemeClr val="bg1"/>
                </a:solidFill>
                <a:effectLst>
                  <a:outerShdw blurRad="38100" dist="38100" dir="2700000" algn="tl">
                    <a:srgbClr val="000000">
                      <a:alpha val="43137"/>
                    </a:srgbClr>
                  </a:outerShdw>
                </a:effectLst>
              </a:rPr>
              <a:t>phileō</a:t>
            </a:r>
            <a:r>
              <a:rPr lang="en-US" sz="2800" b="1" dirty="0">
                <a:solidFill>
                  <a:schemeClr val="bg1"/>
                </a:solidFill>
                <a:effectLst>
                  <a:outerShdw blurRad="38100" dist="38100" dir="2700000" algn="tl">
                    <a:srgbClr val="000000">
                      <a:alpha val="43137"/>
                    </a:srgbClr>
                  </a:outerShdw>
                </a:effectLst>
              </a:rPr>
              <a:t> to love as a friend. </a:t>
            </a:r>
            <a:r>
              <a:rPr lang="en-US" sz="2800" b="1" i="1" dirty="0" err="1">
                <a:solidFill>
                  <a:schemeClr val="bg1"/>
                </a:solidFill>
                <a:effectLst>
                  <a:outerShdw blurRad="38100" dist="38100" dir="2700000" algn="tl">
                    <a:srgbClr val="000000">
                      <a:alpha val="43137"/>
                    </a:srgbClr>
                  </a:outerShdw>
                </a:effectLst>
              </a:rPr>
              <a:t>Philos</a:t>
            </a:r>
            <a:r>
              <a:rPr lang="en-US" sz="2800" b="1" dirty="0">
                <a:solidFill>
                  <a:schemeClr val="bg1"/>
                </a:solidFill>
                <a:effectLst>
                  <a:outerShdw blurRad="38100" dist="38100" dir="2700000" algn="tl">
                    <a:srgbClr val="000000">
                      <a:alpha val="43137"/>
                    </a:srgbClr>
                  </a:outerShdw>
                </a:effectLst>
              </a:rPr>
              <a:t> “friend” (cf. John 3:29).</a:t>
            </a:r>
          </a:p>
          <a:p>
            <a:pPr lvl="1" fontAlgn="auto">
              <a:spcAft>
                <a:spcPts val="0"/>
              </a:spcAft>
              <a:buFont typeface="Arial" panose="020B0604020202020204" pitchFamily="34" charset="0"/>
              <a:buNone/>
              <a:defRPr/>
            </a:pPr>
            <a:r>
              <a:rPr lang="en-US" sz="3200" b="1" dirty="0">
                <a:solidFill>
                  <a:schemeClr val="bg1"/>
                </a:solidFill>
                <a:effectLst>
                  <a:outerShdw blurRad="38100" dist="38100" dir="2700000" algn="tl">
                    <a:srgbClr val="000000">
                      <a:alpha val="43137"/>
                    </a:srgbClr>
                  </a:outerShdw>
                </a:effectLst>
              </a:rPr>
              <a:t>C. “Holy” or “of Love”—</a:t>
            </a:r>
            <a:r>
              <a:rPr lang="en-US" sz="3100" b="1" dirty="0">
                <a:solidFill>
                  <a:schemeClr val="bg1"/>
                </a:solidFill>
                <a:effectLst>
                  <a:outerShdw blurRad="38100" dist="38100" dir="2700000" algn="tl">
                    <a:srgbClr val="000000">
                      <a:alpha val="43137"/>
                    </a:srgbClr>
                  </a:outerShdw>
                </a:effectLst>
              </a:rPr>
              <a:t>Modifies type of kiss.</a:t>
            </a:r>
          </a:p>
        </p:txBody>
      </p:sp>
      <p:grpSp>
        <p:nvGrpSpPr>
          <p:cNvPr id="4101" name="Group 44">
            <a:extLst>
              <a:ext uri="{FF2B5EF4-FFF2-40B4-BE49-F238E27FC236}">
                <a16:creationId xmlns:a16="http://schemas.microsoft.com/office/drawing/2014/main" id="{AEC43023-07BB-4343-9CB5-F8AEC81735FC}"/>
              </a:ext>
            </a:extLst>
          </p:cNvPr>
          <p:cNvGrpSpPr>
            <a:grpSpLocks/>
          </p:cNvGrpSpPr>
          <p:nvPr/>
        </p:nvGrpSpPr>
        <p:grpSpPr bwMode="auto">
          <a:xfrm>
            <a:off x="0" y="5867400"/>
            <a:ext cx="9144000" cy="990600"/>
            <a:chOff x="0" y="5562600"/>
            <a:chExt cx="9144000" cy="1295400"/>
          </a:xfrm>
        </p:grpSpPr>
        <p:pic>
          <p:nvPicPr>
            <p:cNvPr id="4103" name="Picture 42" descr="j0437034.wmf">
              <a:extLst>
                <a:ext uri="{FF2B5EF4-FFF2-40B4-BE49-F238E27FC236}">
                  <a16:creationId xmlns:a16="http://schemas.microsoft.com/office/drawing/2014/main" id="{98DC81DC-C3EB-254B-95ED-18C3B4311F2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562600"/>
              <a:ext cx="4648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4" name="Picture 43" descr="j0437034.wmf">
              <a:extLst>
                <a:ext uri="{FF2B5EF4-FFF2-40B4-BE49-F238E27FC236}">
                  <a16:creationId xmlns:a16="http://schemas.microsoft.com/office/drawing/2014/main" id="{860BDCFF-6583-EE40-A2B6-3A750F8D96C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5562600"/>
              <a:ext cx="4572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4102" name="Picture 7" descr="j0437142.wmf">
            <a:extLst>
              <a:ext uri="{FF2B5EF4-FFF2-40B4-BE49-F238E27FC236}">
                <a16:creationId xmlns:a16="http://schemas.microsoft.com/office/drawing/2014/main" id="{C4B07C21-D648-8549-AAD3-888565E9BFA4}"/>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4349"/>
          <a:stretch>
            <a:fillRect/>
          </a:stretch>
        </p:blipFill>
        <p:spPr bwMode="auto">
          <a:xfrm rot="-5400000">
            <a:off x="7195344" y="-43656"/>
            <a:ext cx="1905000" cy="199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35">
            <a:extLst>
              <a:ext uri="{FF2B5EF4-FFF2-40B4-BE49-F238E27FC236}">
                <a16:creationId xmlns:a16="http://schemas.microsoft.com/office/drawing/2014/main" id="{1A03FCC7-1976-C749-A8EC-E4A43082CAC6}"/>
              </a:ext>
            </a:extLst>
          </p:cNvPr>
          <p:cNvSpPr>
            <a:spLocks noGrp="1"/>
          </p:cNvSpPr>
          <p:nvPr>
            <p:ph type="title"/>
          </p:nvPr>
        </p:nvSpPr>
        <p:spPr>
          <a:xfrm>
            <a:off x="685800" y="266700"/>
            <a:ext cx="6172200" cy="1143000"/>
          </a:xfrm>
        </p:spPr>
        <p:txBody>
          <a:bodyPr rtlCol="0">
            <a:noAutofit/>
          </a:bodyPr>
          <a:lstStyle/>
          <a:p>
            <a:pPr fontAlgn="auto">
              <a:spcAft>
                <a:spcPts val="0"/>
              </a:spcAft>
              <a:defRPr/>
            </a:pPr>
            <a:r>
              <a:rPr lang="en-US"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“Greet One Another with  a Holy Kiss”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3">
                                            <p:txEl>
                                              <p:pRg st="0" end="0"/>
                                            </p:txEl>
                                          </p:spTgt>
                                        </p:tgtEl>
                                        <p:attrNameLst>
                                          <p:attrName>style.visibility</p:attrName>
                                        </p:attrNameLst>
                                      </p:cBhvr>
                                      <p:to>
                                        <p:strVal val="visible"/>
                                      </p:to>
                                    </p:set>
                                    <p:animEffect transition="in" filter="fade">
                                      <p:cBhvr>
                                        <p:cTn id="7" dur="1000"/>
                                        <p:tgtEl>
                                          <p:spTgt spid="53">
                                            <p:txEl>
                                              <p:pRg st="0" end="0"/>
                                            </p:txEl>
                                          </p:spTgt>
                                        </p:tgtEl>
                                      </p:cBhvr>
                                    </p:animEffect>
                                    <p:anim calcmode="lin" valueType="num">
                                      <p:cBhvr>
                                        <p:cTn id="8" dur="1000" fill="hold"/>
                                        <p:tgtEl>
                                          <p:spTgt spid="5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3">
                                            <p:txEl>
                                              <p:pRg st="1" end="1"/>
                                            </p:txEl>
                                          </p:spTgt>
                                        </p:tgtEl>
                                        <p:attrNameLst>
                                          <p:attrName>style.visibility</p:attrName>
                                        </p:attrNameLst>
                                      </p:cBhvr>
                                      <p:to>
                                        <p:strVal val="visible"/>
                                      </p:to>
                                    </p:set>
                                    <p:animEffect transition="in" filter="fade">
                                      <p:cBhvr>
                                        <p:cTn id="14" dur="1000"/>
                                        <p:tgtEl>
                                          <p:spTgt spid="53">
                                            <p:txEl>
                                              <p:pRg st="1" end="1"/>
                                            </p:txEl>
                                          </p:spTgt>
                                        </p:tgtEl>
                                      </p:cBhvr>
                                    </p:animEffect>
                                    <p:anim calcmode="lin" valueType="num">
                                      <p:cBhvr>
                                        <p:cTn id="15" dur="1000" fill="hold"/>
                                        <p:tgtEl>
                                          <p:spTgt spid="5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3">
                                            <p:txEl>
                                              <p:pRg st="2" end="2"/>
                                            </p:txEl>
                                          </p:spTgt>
                                        </p:tgtEl>
                                        <p:attrNameLst>
                                          <p:attrName>style.visibility</p:attrName>
                                        </p:attrNameLst>
                                      </p:cBhvr>
                                      <p:to>
                                        <p:strVal val="visible"/>
                                      </p:to>
                                    </p:set>
                                    <p:animEffect transition="in" filter="fade">
                                      <p:cBhvr>
                                        <p:cTn id="21" dur="1000"/>
                                        <p:tgtEl>
                                          <p:spTgt spid="53">
                                            <p:txEl>
                                              <p:pRg st="2" end="2"/>
                                            </p:txEl>
                                          </p:spTgt>
                                        </p:tgtEl>
                                      </p:cBhvr>
                                    </p:animEffect>
                                    <p:anim calcmode="lin" valueType="num">
                                      <p:cBhvr>
                                        <p:cTn id="22" dur="1000" fill="hold"/>
                                        <p:tgtEl>
                                          <p:spTgt spid="5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3">
                                            <p:txEl>
                                              <p:pRg st="3" end="3"/>
                                            </p:txEl>
                                          </p:spTgt>
                                        </p:tgtEl>
                                        <p:attrNameLst>
                                          <p:attrName>style.visibility</p:attrName>
                                        </p:attrNameLst>
                                      </p:cBhvr>
                                      <p:to>
                                        <p:strVal val="visible"/>
                                      </p:to>
                                    </p:set>
                                    <p:animEffect transition="in" filter="fade">
                                      <p:cBhvr>
                                        <p:cTn id="28" dur="1000"/>
                                        <p:tgtEl>
                                          <p:spTgt spid="53">
                                            <p:txEl>
                                              <p:pRg st="3" end="3"/>
                                            </p:txEl>
                                          </p:spTgt>
                                        </p:tgtEl>
                                      </p:cBhvr>
                                    </p:animEffect>
                                    <p:anim calcmode="lin" valueType="num">
                                      <p:cBhvr>
                                        <p:cTn id="29" dur="1000" fill="hold"/>
                                        <p:tgtEl>
                                          <p:spTgt spid="5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3">
                                            <p:txEl>
                                              <p:pRg st="4" end="4"/>
                                            </p:txEl>
                                          </p:spTgt>
                                        </p:tgtEl>
                                        <p:attrNameLst>
                                          <p:attrName>style.visibility</p:attrName>
                                        </p:attrNameLst>
                                      </p:cBhvr>
                                      <p:to>
                                        <p:strVal val="visible"/>
                                      </p:to>
                                    </p:set>
                                    <p:animEffect transition="in" filter="fade">
                                      <p:cBhvr>
                                        <p:cTn id="35" dur="1000"/>
                                        <p:tgtEl>
                                          <p:spTgt spid="53">
                                            <p:txEl>
                                              <p:pRg st="4" end="4"/>
                                            </p:txEl>
                                          </p:spTgt>
                                        </p:tgtEl>
                                      </p:cBhvr>
                                    </p:animEffect>
                                    <p:anim calcmode="lin" valueType="num">
                                      <p:cBhvr>
                                        <p:cTn id="36" dur="1000" fill="hold"/>
                                        <p:tgtEl>
                                          <p:spTgt spid="5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C3D69B"/>
            </a:gs>
            <a:gs pos="50000">
              <a:srgbClr val="9CB86E"/>
            </a:gs>
            <a:gs pos="100000">
              <a:srgbClr val="156B13"/>
            </a:gs>
          </a:gsLst>
          <a:lin ang="16200000" scaled="1"/>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57A683-1BA9-1745-8A21-289196C32262}"/>
              </a:ext>
            </a:extLst>
          </p:cNvPr>
          <p:cNvSpPr/>
          <p:nvPr/>
        </p:nvSpPr>
        <p:spPr>
          <a:xfrm>
            <a:off x="0" y="1676400"/>
            <a:ext cx="9144000" cy="5181600"/>
          </a:xfrm>
          <a:prstGeom prst="rect">
            <a:avLst/>
          </a:prstGeom>
          <a:solidFill>
            <a:schemeClr val="bg2">
              <a:lumMod val="25000"/>
              <a:alpha val="5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Content Placeholder 52">
            <a:extLst>
              <a:ext uri="{FF2B5EF4-FFF2-40B4-BE49-F238E27FC236}">
                <a16:creationId xmlns:a16="http://schemas.microsoft.com/office/drawing/2014/main" id="{0D5D1194-FF2C-9C4C-9A20-1F30CEB4D691}"/>
              </a:ext>
            </a:extLst>
          </p:cNvPr>
          <p:cNvSpPr>
            <a:spLocks noGrp="1"/>
          </p:cNvSpPr>
          <p:nvPr>
            <p:ph idx="1"/>
          </p:nvPr>
        </p:nvSpPr>
        <p:spPr>
          <a:xfrm>
            <a:off x="457200" y="1905000"/>
            <a:ext cx="8229600" cy="3581400"/>
          </a:xfrm>
        </p:spPr>
        <p:txBody>
          <a:bodyPr rtlCol="0">
            <a:noAutofit/>
          </a:bodyPr>
          <a:lstStyle/>
          <a:p>
            <a:pPr fontAlgn="auto">
              <a:spcAft>
                <a:spcPts val="0"/>
              </a:spcAft>
              <a:buFont typeface="Arial" panose="020B0604020202020204" pitchFamily="34" charset="0"/>
              <a:buNone/>
              <a:defRPr/>
            </a:pPr>
            <a:r>
              <a:rPr lang="en-US" sz="4000" b="1" dirty="0">
                <a:solidFill>
                  <a:schemeClr val="bg1"/>
                </a:solidFill>
                <a:effectLst>
                  <a:outerShdw blurRad="38100" dist="38100" dir="2700000" algn="tl">
                    <a:srgbClr val="000000">
                      <a:alpha val="43137"/>
                    </a:srgbClr>
                  </a:outerShdw>
                </a:effectLst>
              </a:rPr>
              <a:t>III.   Kissing in Biblical Culture.  </a:t>
            </a:r>
          </a:p>
          <a:p>
            <a:pPr lvl="1" fontAlgn="auto">
              <a:spcAft>
                <a:spcPts val="0"/>
              </a:spcAft>
              <a:buFont typeface="Arial" panose="020B0604020202020204" pitchFamily="34" charset="0"/>
              <a:buNone/>
              <a:defRPr/>
            </a:pPr>
            <a:r>
              <a:rPr lang="en-US" sz="3200" b="1" dirty="0">
                <a:solidFill>
                  <a:schemeClr val="bg1"/>
                </a:solidFill>
                <a:effectLst>
                  <a:outerShdw blurRad="38100" dist="38100" dir="2700000" algn="tl">
                    <a:srgbClr val="000000">
                      <a:alpha val="43137"/>
                    </a:srgbClr>
                  </a:outerShdw>
                </a:effectLst>
              </a:rPr>
              <a:t>A.	Family affection (Gen. 27:26-27).  </a:t>
            </a:r>
          </a:p>
          <a:p>
            <a:pPr lvl="1" fontAlgn="auto">
              <a:spcAft>
                <a:spcPts val="0"/>
              </a:spcAft>
              <a:buFont typeface="Arial" panose="020B0604020202020204" pitchFamily="34" charset="0"/>
              <a:buNone/>
              <a:defRPr/>
            </a:pPr>
            <a:r>
              <a:rPr lang="en-US" sz="3200" b="1" dirty="0">
                <a:solidFill>
                  <a:schemeClr val="bg1"/>
                </a:solidFill>
                <a:effectLst>
                  <a:outerShdw blurRad="38100" dist="38100" dir="2700000" algn="tl">
                    <a:srgbClr val="000000">
                      <a:alpha val="43137"/>
                    </a:srgbClr>
                  </a:outerShdw>
                </a:effectLst>
              </a:rPr>
              <a:t>B.	Friendship (1 Sam. 20:41-42).  </a:t>
            </a:r>
          </a:p>
          <a:p>
            <a:pPr lvl="1" fontAlgn="auto">
              <a:spcAft>
                <a:spcPts val="0"/>
              </a:spcAft>
              <a:buFont typeface="Arial" panose="020B0604020202020204" pitchFamily="34" charset="0"/>
              <a:buNone/>
              <a:defRPr/>
            </a:pPr>
            <a:r>
              <a:rPr lang="en-US" sz="3200" b="1" dirty="0">
                <a:solidFill>
                  <a:schemeClr val="bg1"/>
                </a:solidFill>
                <a:effectLst>
                  <a:outerShdw blurRad="38100" dist="38100" dir="2700000" algn="tl">
                    <a:srgbClr val="000000">
                      <a:alpha val="43137"/>
                    </a:srgbClr>
                  </a:outerShdw>
                </a:effectLst>
              </a:rPr>
              <a:t>C.	Royalty (Psalm 2:12; 2 Sam. 14:33).</a:t>
            </a:r>
          </a:p>
          <a:p>
            <a:pPr lvl="1" fontAlgn="auto">
              <a:spcAft>
                <a:spcPts val="0"/>
              </a:spcAft>
              <a:buFont typeface="Arial" panose="020B0604020202020204" pitchFamily="34" charset="0"/>
              <a:buNone/>
              <a:defRPr/>
            </a:pPr>
            <a:r>
              <a:rPr lang="en-US" sz="3200" b="1" dirty="0">
                <a:solidFill>
                  <a:schemeClr val="bg1"/>
                </a:solidFill>
                <a:effectLst>
                  <a:outerShdw blurRad="38100" dist="38100" dir="2700000" algn="tl">
                    <a:srgbClr val="000000">
                      <a:alpha val="43137"/>
                    </a:srgbClr>
                  </a:outerShdw>
                </a:effectLst>
              </a:rPr>
              <a:t>D.	A common greeting (Luke 7:45; 22:47-48). </a:t>
            </a:r>
          </a:p>
        </p:txBody>
      </p:sp>
      <p:grpSp>
        <p:nvGrpSpPr>
          <p:cNvPr id="5125" name="Group 44">
            <a:extLst>
              <a:ext uri="{FF2B5EF4-FFF2-40B4-BE49-F238E27FC236}">
                <a16:creationId xmlns:a16="http://schemas.microsoft.com/office/drawing/2014/main" id="{DEC965B6-169B-1B44-8F74-1CEF5191A677}"/>
              </a:ext>
            </a:extLst>
          </p:cNvPr>
          <p:cNvGrpSpPr>
            <a:grpSpLocks/>
          </p:cNvGrpSpPr>
          <p:nvPr/>
        </p:nvGrpSpPr>
        <p:grpSpPr bwMode="auto">
          <a:xfrm>
            <a:off x="0" y="5867400"/>
            <a:ext cx="9144000" cy="990600"/>
            <a:chOff x="0" y="5562600"/>
            <a:chExt cx="9144000" cy="1295400"/>
          </a:xfrm>
        </p:grpSpPr>
        <p:pic>
          <p:nvPicPr>
            <p:cNvPr id="5127" name="Picture 42" descr="j0437034.wmf">
              <a:extLst>
                <a:ext uri="{FF2B5EF4-FFF2-40B4-BE49-F238E27FC236}">
                  <a16:creationId xmlns:a16="http://schemas.microsoft.com/office/drawing/2014/main" id="{13AB873B-3D93-C44C-A432-CD1C21C1B10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562600"/>
              <a:ext cx="4648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43" descr="j0437034.wmf">
              <a:extLst>
                <a:ext uri="{FF2B5EF4-FFF2-40B4-BE49-F238E27FC236}">
                  <a16:creationId xmlns:a16="http://schemas.microsoft.com/office/drawing/2014/main" id="{BBC8A7C0-3099-0841-8D4B-BDE381124B5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5562600"/>
              <a:ext cx="4572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5126" name="Picture 7" descr="j0437142.wmf">
            <a:extLst>
              <a:ext uri="{FF2B5EF4-FFF2-40B4-BE49-F238E27FC236}">
                <a16:creationId xmlns:a16="http://schemas.microsoft.com/office/drawing/2014/main" id="{D01BE6CA-6E70-2D47-B7B9-F19D412E2FAB}"/>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4349"/>
          <a:stretch>
            <a:fillRect/>
          </a:stretch>
        </p:blipFill>
        <p:spPr bwMode="auto">
          <a:xfrm rot="-5400000">
            <a:off x="7195344" y="-43656"/>
            <a:ext cx="1905000" cy="199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35">
            <a:extLst>
              <a:ext uri="{FF2B5EF4-FFF2-40B4-BE49-F238E27FC236}">
                <a16:creationId xmlns:a16="http://schemas.microsoft.com/office/drawing/2014/main" id="{D5357AA2-66AB-EE40-8DBC-10237CAF8FD6}"/>
              </a:ext>
            </a:extLst>
          </p:cNvPr>
          <p:cNvSpPr>
            <a:spLocks noGrp="1"/>
          </p:cNvSpPr>
          <p:nvPr>
            <p:ph type="title"/>
          </p:nvPr>
        </p:nvSpPr>
        <p:spPr>
          <a:xfrm>
            <a:off x="685800" y="266700"/>
            <a:ext cx="6172200" cy="1143000"/>
          </a:xfrm>
        </p:spPr>
        <p:txBody>
          <a:bodyPr rtlCol="0">
            <a:noAutofit/>
          </a:bodyPr>
          <a:lstStyle/>
          <a:p>
            <a:pPr fontAlgn="auto">
              <a:spcAft>
                <a:spcPts val="0"/>
              </a:spcAft>
              <a:defRPr/>
            </a:pPr>
            <a:r>
              <a:rPr lang="en-US"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“Greet One Another with  a Holy Kiss”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3">
                                            <p:txEl>
                                              <p:pRg st="0" end="0"/>
                                            </p:txEl>
                                          </p:spTgt>
                                        </p:tgtEl>
                                        <p:attrNameLst>
                                          <p:attrName>style.visibility</p:attrName>
                                        </p:attrNameLst>
                                      </p:cBhvr>
                                      <p:to>
                                        <p:strVal val="visible"/>
                                      </p:to>
                                    </p:set>
                                    <p:animEffect transition="in" filter="fade">
                                      <p:cBhvr>
                                        <p:cTn id="7" dur="1000"/>
                                        <p:tgtEl>
                                          <p:spTgt spid="53">
                                            <p:txEl>
                                              <p:pRg st="0" end="0"/>
                                            </p:txEl>
                                          </p:spTgt>
                                        </p:tgtEl>
                                      </p:cBhvr>
                                    </p:animEffect>
                                    <p:anim calcmode="lin" valueType="num">
                                      <p:cBhvr>
                                        <p:cTn id="8" dur="1000" fill="hold"/>
                                        <p:tgtEl>
                                          <p:spTgt spid="5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53">
                                            <p:txEl>
                                              <p:pRg st="1" end="1"/>
                                            </p:txEl>
                                          </p:spTgt>
                                        </p:tgtEl>
                                        <p:attrNameLst>
                                          <p:attrName>style.visibility</p:attrName>
                                        </p:attrNameLst>
                                      </p:cBhvr>
                                      <p:to>
                                        <p:strVal val="visible"/>
                                      </p:to>
                                    </p:set>
                                    <p:animEffect transition="in" filter="fade">
                                      <p:cBhvr>
                                        <p:cTn id="14" dur="1000"/>
                                        <p:tgtEl>
                                          <p:spTgt spid="53">
                                            <p:txEl>
                                              <p:pRg st="1" end="1"/>
                                            </p:txEl>
                                          </p:spTgt>
                                        </p:tgtEl>
                                      </p:cBhvr>
                                    </p:animEffect>
                                    <p:anim calcmode="lin" valueType="num">
                                      <p:cBhvr>
                                        <p:cTn id="15" dur="1000" fill="hold"/>
                                        <p:tgtEl>
                                          <p:spTgt spid="5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53">
                                            <p:txEl>
                                              <p:pRg st="2" end="2"/>
                                            </p:txEl>
                                          </p:spTgt>
                                        </p:tgtEl>
                                        <p:attrNameLst>
                                          <p:attrName>style.visibility</p:attrName>
                                        </p:attrNameLst>
                                      </p:cBhvr>
                                      <p:to>
                                        <p:strVal val="visible"/>
                                      </p:to>
                                    </p:set>
                                    <p:animEffect transition="in" filter="fade">
                                      <p:cBhvr>
                                        <p:cTn id="21" dur="1000"/>
                                        <p:tgtEl>
                                          <p:spTgt spid="53">
                                            <p:txEl>
                                              <p:pRg st="2" end="2"/>
                                            </p:txEl>
                                          </p:spTgt>
                                        </p:tgtEl>
                                      </p:cBhvr>
                                    </p:animEffect>
                                    <p:anim calcmode="lin" valueType="num">
                                      <p:cBhvr>
                                        <p:cTn id="22" dur="1000" fill="hold"/>
                                        <p:tgtEl>
                                          <p:spTgt spid="5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53">
                                            <p:txEl>
                                              <p:pRg st="3" end="3"/>
                                            </p:txEl>
                                          </p:spTgt>
                                        </p:tgtEl>
                                        <p:attrNameLst>
                                          <p:attrName>style.visibility</p:attrName>
                                        </p:attrNameLst>
                                      </p:cBhvr>
                                      <p:to>
                                        <p:strVal val="visible"/>
                                      </p:to>
                                    </p:set>
                                    <p:animEffect transition="in" filter="fade">
                                      <p:cBhvr>
                                        <p:cTn id="28" dur="1000"/>
                                        <p:tgtEl>
                                          <p:spTgt spid="53">
                                            <p:txEl>
                                              <p:pRg st="3" end="3"/>
                                            </p:txEl>
                                          </p:spTgt>
                                        </p:tgtEl>
                                      </p:cBhvr>
                                    </p:animEffect>
                                    <p:anim calcmode="lin" valueType="num">
                                      <p:cBhvr>
                                        <p:cTn id="29" dur="1000" fill="hold"/>
                                        <p:tgtEl>
                                          <p:spTgt spid="5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53">
                                            <p:txEl>
                                              <p:pRg st="4" end="4"/>
                                            </p:txEl>
                                          </p:spTgt>
                                        </p:tgtEl>
                                        <p:attrNameLst>
                                          <p:attrName>style.visibility</p:attrName>
                                        </p:attrNameLst>
                                      </p:cBhvr>
                                      <p:to>
                                        <p:strVal val="visible"/>
                                      </p:to>
                                    </p:set>
                                    <p:animEffect transition="in" filter="fade">
                                      <p:cBhvr>
                                        <p:cTn id="35" dur="1000"/>
                                        <p:tgtEl>
                                          <p:spTgt spid="53">
                                            <p:txEl>
                                              <p:pRg st="4" end="4"/>
                                            </p:txEl>
                                          </p:spTgt>
                                        </p:tgtEl>
                                      </p:cBhvr>
                                    </p:animEffect>
                                    <p:anim calcmode="lin" valueType="num">
                                      <p:cBhvr>
                                        <p:cTn id="36" dur="1000" fill="hold"/>
                                        <p:tgtEl>
                                          <p:spTgt spid="5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C3D69B"/>
            </a:gs>
            <a:gs pos="50000">
              <a:srgbClr val="9CB86E"/>
            </a:gs>
            <a:gs pos="100000">
              <a:srgbClr val="156B13"/>
            </a:gs>
          </a:gsLst>
          <a:lin ang="16200000" scaled="1"/>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8EA3337-1D00-4D4A-96E2-EFB176E3E19A}"/>
              </a:ext>
            </a:extLst>
          </p:cNvPr>
          <p:cNvSpPr/>
          <p:nvPr/>
        </p:nvSpPr>
        <p:spPr>
          <a:xfrm>
            <a:off x="0" y="1676400"/>
            <a:ext cx="9144000" cy="5181600"/>
          </a:xfrm>
          <a:prstGeom prst="rect">
            <a:avLst/>
          </a:prstGeom>
          <a:solidFill>
            <a:schemeClr val="bg2">
              <a:lumMod val="25000"/>
              <a:alpha val="5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Content Placeholder 52">
            <a:extLst>
              <a:ext uri="{FF2B5EF4-FFF2-40B4-BE49-F238E27FC236}">
                <a16:creationId xmlns:a16="http://schemas.microsoft.com/office/drawing/2014/main" id="{C89222B2-A9A6-DB46-A549-4BCC451AAAFF}"/>
              </a:ext>
            </a:extLst>
          </p:cNvPr>
          <p:cNvSpPr>
            <a:spLocks noGrp="1"/>
          </p:cNvSpPr>
          <p:nvPr>
            <p:ph idx="1"/>
          </p:nvPr>
        </p:nvSpPr>
        <p:spPr>
          <a:xfrm>
            <a:off x="457200" y="1905000"/>
            <a:ext cx="8229600" cy="3581400"/>
          </a:xfrm>
        </p:spPr>
        <p:txBody>
          <a:bodyPr rtlCol="0">
            <a:noAutofit/>
          </a:bodyPr>
          <a:lstStyle/>
          <a:p>
            <a:pPr fontAlgn="auto">
              <a:spcAft>
                <a:spcPts val="0"/>
              </a:spcAft>
              <a:buFont typeface="Arial" panose="020B0604020202020204" pitchFamily="34" charset="0"/>
              <a:buNone/>
              <a:defRPr/>
            </a:pPr>
            <a:r>
              <a:rPr lang="en-US" sz="4000" b="1" dirty="0">
                <a:solidFill>
                  <a:schemeClr val="bg1"/>
                </a:solidFill>
                <a:effectLst>
                  <a:outerShdw blurRad="38100" dist="38100" dir="2700000" algn="tl">
                    <a:srgbClr val="000000">
                      <a:alpha val="43137"/>
                    </a:srgbClr>
                  </a:outerShdw>
                </a:effectLst>
              </a:rPr>
              <a:t>IV.   Kissing in Our Culture.  </a:t>
            </a:r>
          </a:p>
          <a:p>
            <a:pPr lvl="1" fontAlgn="auto">
              <a:spcAft>
                <a:spcPts val="0"/>
              </a:spcAft>
              <a:buFont typeface="Arial" panose="020B0604020202020204" pitchFamily="34" charset="0"/>
              <a:buNone/>
              <a:defRPr/>
            </a:pPr>
            <a:r>
              <a:rPr lang="en-US" sz="3200" b="1" dirty="0">
                <a:solidFill>
                  <a:schemeClr val="bg1"/>
                </a:solidFill>
                <a:effectLst>
                  <a:outerShdw blurRad="38100" dist="38100" dir="2700000" algn="tl">
                    <a:srgbClr val="000000">
                      <a:alpha val="43137"/>
                    </a:srgbClr>
                  </a:outerShdw>
                </a:effectLst>
              </a:rPr>
              <a:t>A.	Some families, but not all do this.</a:t>
            </a:r>
          </a:p>
          <a:p>
            <a:pPr lvl="1" fontAlgn="auto">
              <a:spcAft>
                <a:spcPts val="0"/>
              </a:spcAft>
              <a:buFont typeface="Arial" panose="020B0604020202020204" pitchFamily="34" charset="0"/>
              <a:buNone/>
              <a:defRPr/>
            </a:pPr>
            <a:r>
              <a:rPr lang="en-US" sz="3200" b="1" dirty="0">
                <a:solidFill>
                  <a:schemeClr val="bg1"/>
                </a:solidFill>
                <a:effectLst>
                  <a:outerShdw blurRad="38100" dist="38100" dir="2700000" algn="tl">
                    <a:srgbClr val="000000">
                      <a:alpha val="43137"/>
                    </a:srgbClr>
                  </a:outerShdw>
                </a:effectLst>
              </a:rPr>
              <a:t>B.	Some friends but never male friends.</a:t>
            </a:r>
          </a:p>
          <a:p>
            <a:pPr lvl="1" fontAlgn="auto">
              <a:spcAft>
                <a:spcPts val="0"/>
              </a:spcAft>
              <a:buFont typeface="Arial" panose="020B0604020202020204" pitchFamily="34" charset="0"/>
              <a:buNone/>
              <a:defRPr/>
            </a:pPr>
            <a:r>
              <a:rPr lang="en-US" sz="3200" b="1" dirty="0">
                <a:solidFill>
                  <a:schemeClr val="bg1"/>
                </a:solidFill>
                <a:effectLst>
                  <a:outerShdw blurRad="38100" dist="38100" dir="2700000" algn="tl">
                    <a:srgbClr val="000000">
                      <a:alpha val="43137"/>
                    </a:srgbClr>
                  </a:outerShdw>
                </a:effectLst>
              </a:rPr>
              <a:t>C.	Officials and citizens do not.  </a:t>
            </a:r>
          </a:p>
          <a:p>
            <a:pPr lvl="1" fontAlgn="auto">
              <a:spcAft>
                <a:spcPts val="0"/>
              </a:spcAft>
              <a:buFont typeface="Arial" panose="020B0604020202020204" pitchFamily="34" charset="0"/>
              <a:buNone/>
              <a:defRPr/>
            </a:pPr>
            <a:r>
              <a:rPr lang="en-US" sz="3200" b="1" dirty="0">
                <a:solidFill>
                  <a:schemeClr val="bg1"/>
                </a:solidFill>
                <a:effectLst>
                  <a:outerShdw blurRad="38100" dist="38100" dir="2700000" algn="tl">
                    <a:srgbClr val="000000">
                      <a:alpha val="43137"/>
                    </a:srgbClr>
                  </a:outerShdw>
                </a:effectLst>
              </a:rPr>
              <a:t>D.	Never as a gesture of greeting between those only familiar with each other.</a:t>
            </a:r>
          </a:p>
        </p:txBody>
      </p:sp>
      <p:grpSp>
        <p:nvGrpSpPr>
          <p:cNvPr id="6149" name="Group 44">
            <a:extLst>
              <a:ext uri="{FF2B5EF4-FFF2-40B4-BE49-F238E27FC236}">
                <a16:creationId xmlns:a16="http://schemas.microsoft.com/office/drawing/2014/main" id="{531CF1FF-08E6-D747-BD3F-AE4A1907ED1F}"/>
              </a:ext>
            </a:extLst>
          </p:cNvPr>
          <p:cNvGrpSpPr>
            <a:grpSpLocks/>
          </p:cNvGrpSpPr>
          <p:nvPr/>
        </p:nvGrpSpPr>
        <p:grpSpPr bwMode="auto">
          <a:xfrm>
            <a:off x="0" y="5867400"/>
            <a:ext cx="9144000" cy="990600"/>
            <a:chOff x="0" y="5562600"/>
            <a:chExt cx="9144000" cy="1295400"/>
          </a:xfrm>
        </p:grpSpPr>
        <p:pic>
          <p:nvPicPr>
            <p:cNvPr id="6151" name="Picture 42" descr="j0437034.wmf">
              <a:extLst>
                <a:ext uri="{FF2B5EF4-FFF2-40B4-BE49-F238E27FC236}">
                  <a16:creationId xmlns:a16="http://schemas.microsoft.com/office/drawing/2014/main" id="{10C60F59-4955-6E46-9333-2199A2BC885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562600"/>
              <a:ext cx="4648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2" name="Picture 43" descr="j0437034.wmf">
              <a:extLst>
                <a:ext uri="{FF2B5EF4-FFF2-40B4-BE49-F238E27FC236}">
                  <a16:creationId xmlns:a16="http://schemas.microsoft.com/office/drawing/2014/main" id="{36B9D622-C763-4B43-8704-B878B91DCDB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5562600"/>
              <a:ext cx="4572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6150" name="Picture 7" descr="j0437142.wmf">
            <a:extLst>
              <a:ext uri="{FF2B5EF4-FFF2-40B4-BE49-F238E27FC236}">
                <a16:creationId xmlns:a16="http://schemas.microsoft.com/office/drawing/2014/main" id="{11EEB114-A939-FA4F-AE50-A55181308B83}"/>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4349"/>
          <a:stretch>
            <a:fillRect/>
          </a:stretch>
        </p:blipFill>
        <p:spPr bwMode="auto">
          <a:xfrm rot="-5400000">
            <a:off x="7195344" y="-43656"/>
            <a:ext cx="1905000" cy="199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35">
            <a:extLst>
              <a:ext uri="{FF2B5EF4-FFF2-40B4-BE49-F238E27FC236}">
                <a16:creationId xmlns:a16="http://schemas.microsoft.com/office/drawing/2014/main" id="{E5936FBD-4544-3A4F-AB4A-C8FFD264B73A}"/>
              </a:ext>
            </a:extLst>
          </p:cNvPr>
          <p:cNvSpPr>
            <a:spLocks noGrp="1"/>
          </p:cNvSpPr>
          <p:nvPr>
            <p:ph type="title"/>
          </p:nvPr>
        </p:nvSpPr>
        <p:spPr>
          <a:xfrm>
            <a:off x="685800" y="266700"/>
            <a:ext cx="6172200" cy="1143000"/>
          </a:xfrm>
        </p:spPr>
        <p:txBody>
          <a:bodyPr rtlCol="0">
            <a:noAutofit/>
          </a:bodyPr>
          <a:lstStyle/>
          <a:p>
            <a:pPr fontAlgn="auto">
              <a:spcAft>
                <a:spcPts val="0"/>
              </a:spcAft>
              <a:defRPr/>
            </a:pPr>
            <a:r>
              <a:rPr lang="en-US"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“Greet One Another with  a Holy Kiss”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3">
                                            <p:txEl>
                                              <p:pRg st="0" end="0"/>
                                            </p:txEl>
                                          </p:spTgt>
                                        </p:tgtEl>
                                        <p:attrNameLst>
                                          <p:attrName>style.visibility</p:attrName>
                                        </p:attrNameLst>
                                      </p:cBhvr>
                                      <p:to>
                                        <p:strVal val="visible"/>
                                      </p:to>
                                    </p:set>
                                    <p:animEffect transition="in" filter="fade">
                                      <p:cBhvr>
                                        <p:cTn id="7" dur="1000"/>
                                        <p:tgtEl>
                                          <p:spTgt spid="53">
                                            <p:txEl>
                                              <p:pRg st="0" end="0"/>
                                            </p:txEl>
                                          </p:spTgt>
                                        </p:tgtEl>
                                      </p:cBhvr>
                                    </p:animEffect>
                                    <p:anim calcmode="lin" valueType="num">
                                      <p:cBhvr>
                                        <p:cTn id="8" dur="1000" fill="hold"/>
                                        <p:tgtEl>
                                          <p:spTgt spid="5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53">
                                            <p:txEl>
                                              <p:pRg st="1" end="1"/>
                                            </p:txEl>
                                          </p:spTgt>
                                        </p:tgtEl>
                                        <p:attrNameLst>
                                          <p:attrName>style.visibility</p:attrName>
                                        </p:attrNameLst>
                                      </p:cBhvr>
                                      <p:to>
                                        <p:strVal val="visible"/>
                                      </p:to>
                                    </p:set>
                                    <p:animEffect transition="in" filter="fade">
                                      <p:cBhvr>
                                        <p:cTn id="14" dur="1000"/>
                                        <p:tgtEl>
                                          <p:spTgt spid="53">
                                            <p:txEl>
                                              <p:pRg st="1" end="1"/>
                                            </p:txEl>
                                          </p:spTgt>
                                        </p:tgtEl>
                                      </p:cBhvr>
                                    </p:animEffect>
                                    <p:anim calcmode="lin" valueType="num">
                                      <p:cBhvr>
                                        <p:cTn id="15" dur="1000" fill="hold"/>
                                        <p:tgtEl>
                                          <p:spTgt spid="5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53">
                                            <p:txEl>
                                              <p:pRg st="2" end="2"/>
                                            </p:txEl>
                                          </p:spTgt>
                                        </p:tgtEl>
                                        <p:attrNameLst>
                                          <p:attrName>style.visibility</p:attrName>
                                        </p:attrNameLst>
                                      </p:cBhvr>
                                      <p:to>
                                        <p:strVal val="visible"/>
                                      </p:to>
                                    </p:set>
                                    <p:animEffect transition="in" filter="fade">
                                      <p:cBhvr>
                                        <p:cTn id="21" dur="1000"/>
                                        <p:tgtEl>
                                          <p:spTgt spid="53">
                                            <p:txEl>
                                              <p:pRg st="2" end="2"/>
                                            </p:txEl>
                                          </p:spTgt>
                                        </p:tgtEl>
                                      </p:cBhvr>
                                    </p:animEffect>
                                    <p:anim calcmode="lin" valueType="num">
                                      <p:cBhvr>
                                        <p:cTn id="22" dur="1000" fill="hold"/>
                                        <p:tgtEl>
                                          <p:spTgt spid="5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53">
                                            <p:txEl>
                                              <p:pRg st="3" end="3"/>
                                            </p:txEl>
                                          </p:spTgt>
                                        </p:tgtEl>
                                        <p:attrNameLst>
                                          <p:attrName>style.visibility</p:attrName>
                                        </p:attrNameLst>
                                      </p:cBhvr>
                                      <p:to>
                                        <p:strVal val="visible"/>
                                      </p:to>
                                    </p:set>
                                    <p:animEffect transition="in" filter="fade">
                                      <p:cBhvr>
                                        <p:cTn id="28" dur="1000"/>
                                        <p:tgtEl>
                                          <p:spTgt spid="53">
                                            <p:txEl>
                                              <p:pRg st="3" end="3"/>
                                            </p:txEl>
                                          </p:spTgt>
                                        </p:tgtEl>
                                      </p:cBhvr>
                                    </p:animEffect>
                                    <p:anim calcmode="lin" valueType="num">
                                      <p:cBhvr>
                                        <p:cTn id="29" dur="1000" fill="hold"/>
                                        <p:tgtEl>
                                          <p:spTgt spid="5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53">
                                            <p:txEl>
                                              <p:pRg st="4" end="4"/>
                                            </p:txEl>
                                          </p:spTgt>
                                        </p:tgtEl>
                                        <p:attrNameLst>
                                          <p:attrName>style.visibility</p:attrName>
                                        </p:attrNameLst>
                                      </p:cBhvr>
                                      <p:to>
                                        <p:strVal val="visible"/>
                                      </p:to>
                                    </p:set>
                                    <p:animEffect transition="in" filter="fade">
                                      <p:cBhvr>
                                        <p:cTn id="35" dur="1000"/>
                                        <p:tgtEl>
                                          <p:spTgt spid="53">
                                            <p:txEl>
                                              <p:pRg st="4" end="4"/>
                                            </p:txEl>
                                          </p:spTgt>
                                        </p:tgtEl>
                                      </p:cBhvr>
                                    </p:animEffect>
                                    <p:anim calcmode="lin" valueType="num">
                                      <p:cBhvr>
                                        <p:cTn id="36" dur="1000" fill="hold"/>
                                        <p:tgtEl>
                                          <p:spTgt spid="5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C3D69B"/>
            </a:gs>
            <a:gs pos="50000">
              <a:srgbClr val="9CB86E"/>
            </a:gs>
            <a:gs pos="100000">
              <a:srgbClr val="156B13"/>
            </a:gs>
          </a:gsLst>
          <a:lin ang="16200000" scaled="1"/>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5CD1932-9932-C040-AE0F-B8CE51ECE668}"/>
              </a:ext>
            </a:extLst>
          </p:cNvPr>
          <p:cNvSpPr/>
          <p:nvPr/>
        </p:nvSpPr>
        <p:spPr>
          <a:xfrm>
            <a:off x="0" y="1676400"/>
            <a:ext cx="9144000" cy="5181600"/>
          </a:xfrm>
          <a:prstGeom prst="rect">
            <a:avLst/>
          </a:prstGeom>
          <a:solidFill>
            <a:schemeClr val="bg2">
              <a:lumMod val="25000"/>
              <a:alpha val="5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Content Placeholder 52">
            <a:extLst>
              <a:ext uri="{FF2B5EF4-FFF2-40B4-BE49-F238E27FC236}">
                <a16:creationId xmlns:a16="http://schemas.microsoft.com/office/drawing/2014/main" id="{FE9DB144-BFC8-1243-84E4-1A337C95A63B}"/>
              </a:ext>
            </a:extLst>
          </p:cNvPr>
          <p:cNvSpPr>
            <a:spLocks noGrp="1"/>
          </p:cNvSpPr>
          <p:nvPr>
            <p:ph idx="1"/>
          </p:nvPr>
        </p:nvSpPr>
        <p:spPr>
          <a:xfrm>
            <a:off x="457200" y="1905000"/>
            <a:ext cx="8229600" cy="3581400"/>
          </a:xfrm>
        </p:spPr>
        <p:txBody>
          <a:bodyPr rtlCol="0">
            <a:noAutofit/>
          </a:bodyPr>
          <a:lstStyle/>
          <a:p>
            <a:pPr fontAlgn="auto">
              <a:spcAft>
                <a:spcPts val="0"/>
              </a:spcAft>
              <a:buFont typeface="Arial" panose="020B0604020202020204" pitchFamily="34" charset="0"/>
              <a:buNone/>
              <a:defRPr/>
            </a:pPr>
            <a:r>
              <a:rPr lang="en-US" sz="4000" b="1" dirty="0">
                <a:solidFill>
                  <a:schemeClr val="bg1"/>
                </a:solidFill>
                <a:effectLst>
                  <a:outerShdw blurRad="38100" dist="38100" dir="2700000" algn="tl">
                    <a:srgbClr val="000000">
                      <a:alpha val="43137"/>
                    </a:srgbClr>
                  </a:outerShdw>
                </a:effectLst>
              </a:rPr>
              <a:t>IV.   Kissing in Our Culture.  </a:t>
            </a:r>
          </a:p>
          <a:p>
            <a:pPr marL="463550" lvl="1" indent="-6350" fontAlgn="auto">
              <a:spcAft>
                <a:spcPts val="0"/>
              </a:spcAft>
              <a:buFont typeface="Arial" panose="020B0604020202020204" pitchFamily="34" charset="0"/>
              <a:buNone/>
              <a:defRPr/>
            </a:pPr>
            <a:r>
              <a:rPr lang="en-US" sz="3200" b="1" dirty="0">
                <a:solidFill>
                  <a:schemeClr val="bg1"/>
                </a:solidFill>
                <a:effectLst>
                  <a:outerShdw blurRad="38100" dist="38100" dir="2700000" algn="tl">
                    <a:srgbClr val="000000">
                      <a:alpha val="43137"/>
                    </a:srgbClr>
                  </a:outerShdw>
                </a:effectLst>
              </a:rPr>
              <a:t>In our culture, to kiss a person who is not family or a close friend would be seen as a romantic advance—thus neither “holy” nor “with love.”</a:t>
            </a:r>
          </a:p>
        </p:txBody>
      </p:sp>
      <p:grpSp>
        <p:nvGrpSpPr>
          <p:cNvPr id="7173" name="Group 44">
            <a:extLst>
              <a:ext uri="{FF2B5EF4-FFF2-40B4-BE49-F238E27FC236}">
                <a16:creationId xmlns:a16="http://schemas.microsoft.com/office/drawing/2014/main" id="{31489B9C-4FD3-4944-8E2C-FCA865D181E0}"/>
              </a:ext>
            </a:extLst>
          </p:cNvPr>
          <p:cNvGrpSpPr>
            <a:grpSpLocks/>
          </p:cNvGrpSpPr>
          <p:nvPr/>
        </p:nvGrpSpPr>
        <p:grpSpPr bwMode="auto">
          <a:xfrm>
            <a:off x="0" y="5867400"/>
            <a:ext cx="9144000" cy="990600"/>
            <a:chOff x="0" y="5562600"/>
            <a:chExt cx="9144000" cy="1295400"/>
          </a:xfrm>
        </p:grpSpPr>
        <p:pic>
          <p:nvPicPr>
            <p:cNvPr id="7175" name="Picture 42" descr="j0437034.wmf">
              <a:extLst>
                <a:ext uri="{FF2B5EF4-FFF2-40B4-BE49-F238E27FC236}">
                  <a16:creationId xmlns:a16="http://schemas.microsoft.com/office/drawing/2014/main" id="{1D362892-1353-0A43-AC3F-C7A7B2282EA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562600"/>
              <a:ext cx="4648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Picture 43" descr="j0437034.wmf">
              <a:extLst>
                <a:ext uri="{FF2B5EF4-FFF2-40B4-BE49-F238E27FC236}">
                  <a16:creationId xmlns:a16="http://schemas.microsoft.com/office/drawing/2014/main" id="{E4A0A409-FB72-CF44-A7ED-01DA2B4BEFC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5562600"/>
              <a:ext cx="4572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7174" name="Picture 7" descr="j0437142.wmf">
            <a:extLst>
              <a:ext uri="{FF2B5EF4-FFF2-40B4-BE49-F238E27FC236}">
                <a16:creationId xmlns:a16="http://schemas.microsoft.com/office/drawing/2014/main" id="{8C9AD8D8-041E-ED45-A1E4-F91E9AF27E17}"/>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4349"/>
          <a:stretch>
            <a:fillRect/>
          </a:stretch>
        </p:blipFill>
        <p:spPr bwMode="auto">
          <a:xfrm rot="-5400000">
            <a:off x="7195344" y="-43656"/>
            <a:ext cx="1905000" cy="199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35">
            <a:extLst>
              <a:ext uri="{FF2B5EF4-FFF2-40B4-BE49-F238E27FC236}">
                <a16:creationId xmlns:a16="http://schemas.microsoft.com/office/drawing/2014/main" id="{E5FB13D6-EAF5-2041-8D42-F974B1CFA026}"/>
              </a:ext>
            </a:extLst>
          </p:cNvPr>
          <p:cNvSpPr>
            <a:spLocks noGrp="1"/>
          </p:cNvSpPr>
          <p:nvPr>
            <p:ph type="title"/>
          </p:nvPr>
        </p:nvSpPr>
        <p:spPr>
          <a:xfrm>
            <a:off x="685800" y="266700"/>
            <a:ext cx="6172200" cy="1143000"/>
          </a:xfrm>
        </p:spPr>
        <p:txBody>
          <a:bodyPr rtlCol="0">
            <a:noAutofit/>
          </a:bodyPr>
          <a:lstStyle/>
          <a:p>
            <a:pPr fontAlgn="auto">
              <a:spcAft>
                <a:spcPts val="0"/>
              </a:spcAft>
              <a:defRPr/>
            </a:pPr>
            <a:r>
              <a:rPr lang="en-US"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“Greet One Another with  a Holy Kiss”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53">
                                            <p:txEl>
                                              <p:pRg st="1" end="1"/>
                                            </p:txEl>
                                          </p:spTgt>
                                        </p:tgtEl>
                                        <p:attrNameLst>
                                          <p:attrName>style.visibility</p:attrName>
                                        </p:attrNameLst>
                                      </p:cBhvr>
                                      <p:to>
                                        <p:strVal val="visible"/>
                                      </p:to>
                                    </p:set>
                                    <p:animEffect transition="in" filter="fade">
                                      <p:cBhvr>
                                        <p:cTn id="7" dur="1000"/>
                                        <p:tgtEl>
                                          <p:spTgt spid="53">
                                            <p:txEl>
                                              <p:pRg st="1" end="1"/>
                                            </p:txEl>
                                          </p:spTgt>
                                        </p:tgtEl>
                                      </p:cBhvr>
                                    </p:animEffect>
                                    <p:anim calcmode="lin" valueType="num">
                                      <p:cBhvr>
                                        <p:cTn id="8" dur="1000" fill="hold"/>
                                        <p:tgtEl>
                                          <p:spTgt spid="5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rgbClr val="C3D69B"/>
            </a:gs>
            <a:gs pos="50000">
              <a:srgbClr val="9CB86E"/>
            </a:gs>
            <a:gs pos="100000">
              <a:srgbClr val="156B13"/>
            </a:gs>
          </a:gsLst>
          <a:lin ang="16200000" scaled="1"/>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A01393E-A9DE-E94D-8083-7CCD8F49F8A2}"/>
              </a:ext>
            </a:extLst>
          </p:cNvPr>
          <p:cNvSpPr/>
          <p:nvPr/>
        </p:nvSpPr>
        <p:spPr>
          <a:xfrm>
            <a:off x="0" y="1676400"/>
            <a:ext cx="9144000" cy="5181600"/>
          </a:xfrm>
          <a:prstGeom prst="rect">
            <a:avLst/>
          </a:prstGeom>
          <a:solidFill>
            <a:schemeClr val="bg2">
              <a:lumMod val="25000"/>
              <a:alpha val="5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Content Placeholder 52">
            <a:extLst>
              <a:ext uri="{FF2B5EF4-FFF2-40B4-BE49-F238E27FC236}">
                <a16:creationId xmlns:a16="http://schemas.microsoft.com/office/drawing/2014/main" id="{8C6D7ACC-C7CF-D643-B47D-7069D36DE140}"/>
              </a:ext>
            </a:extLst>
          </p:cNvPr>
          <p:cNvSpPr>
            <a:spLocks noGrp="1"/>
          </p:cNvSpPr>
          <p:nvPr>
            <p:ph idx="1"/>
          </p:nvPr>
        </p:nvSpPr>
        <p:spPr>
          <a:xfrm>
            <a:off x="457200" y="1905000"/>
            <a:ext cx="8229600" cy="3581400"/>
          </a:xfrm>
        </p:spPr>
        <p:txBody>
          <a:bodyPr rtlCol="0">
            <a:noAutofit/>
          </a:bodyPr>
          <a:lstStyle/>
          <a:p>
            <a:pPr fontAlgn="auto">
              <a:spcAft>
                <a:spcPts val="0"/>
              </a:spcAft>
              <a:buFont typeface="Arial" panose="020B0604020202020204" pitchFamily="34" charset="0"/>
              <a:buNone/>
              <a:defRPr/>
            </a:pPr>
            <a:r>
              <a:rPr lang="en-US" sz="4000" b="1" dirty="0">
                <a:solidFill>
                  <a:schemeClr val="bg1"/>
                </a:solidFill>
                <a:effectLst>
                  <a:outerShdw blurRad="38100" dist="38100" dir="2700000" algn="tl">
                    <a:srgbClr val="000000">
                      <a:alpha val="43137"/>
                    </a:srgbClr>
                  </a:outerShdw>
                </a:effectLst>
              </a:rPr>
              <a:t>V.   Is This Command Binding?  </a:t>
            </a:r>
          </a:p>
          <a:p>
            <a:pPr marL="463550" lvl="1" indent="-6350" fontAlgn="auto">
              <a:spcAft>
                <a:spcPts val="0"/>
              </a:spcAft>
              <a:buFont typeface="Wingdings" pitchFamily="2" charset="2"/>
              <a:buChar char="§"/>
              <a:defRPr/>
            </a:pPr>
            <a:r>
              <a:rPr lang="en-US" sz="3200" b="1" dirty="0">
                <a:solidFill>
                  <a:schemeClr val="bg1"/>
                </a:solidFill>
                <a:effectLst>
                  <a:outerShdw blurRad="38100" dist="38100" dir="2700000" algn="tl">
                    <a:srgbClr val="000000">
                      <a:alpha val="43137"/>
                    </a:srgbClr>
                  </a:outerShdw>
                </a:effectLst>
              </a:rPr>
              <a:t>  Not all commands are binding.  Some are to specific people (e.g. 1 Tim. 5:23 drinking wine; 2 Tim. 4:13 cloaks and parchments). </a:t>
            </a:r>
          </a:p>
          <a:p>
            <a:pPr marL="463550" lvl="1" indent="-6350" fontAlgn="auto">
              <a:spcAft>
                <a:spcPts val="0"/>
              </a:spcAft>
              <a:buFont typeface="Wingdings" pitchFamily="2" charset="2"/>
              <a:buChar char="§"/>
              <a:defRPr/>
            </a:pPr>
            <a:r>
              <a:rPr lang="en-US" sz="3200" b="1" dirty="0">
                <a:solidFill>
                  <a:schemeClr val="bg1"/>
                </a:solidFill>
                <a:effectLst>
                  <a:outerShdw blurRad="38100" dist="38100" dir="2700000" algn="tl">
                    <a:srgbClr val="000000">
                      <a:alpha val="43137"/>
                    </a:srgbClr>
                  </a:outerShdw>
                </a:effectLst>
              </a:rPr>
              <a:t>  Commands become binding when applied to believers in general.</a:t>
            </a:r>
          </a:p>
        </p:txBody>
      </p:sp>
      <p:grpSp>
        <p:nvGrpSpPr>
          <p:cNvPr id="8197" name="Group 44">
            <a:extLst>
              <a:ext uri="{FF2B5EF4-FFF2-40B4-BE49-F238E27FC236}">
                <a16:creationId xmlns:a16="http://schemas.microsoft.com/office/drawing/2014/main" id="{523D6321-B8AB-1349-8607-7179871FE4C2}"/>
              </a:ext>
            </a:extLst>
          </p:cNvPr>
          <p:cNvGrpSpPr>
            <a:grpSpLocks/>
          </p:cNvGrpSpPr>
          <p:nvPr/>
        </p:nvGrpSpPr>
        <p:grpSpPr bwMode="auto">
          <a:xfrm>
            <a:off x="0" y="5867400"/>
            <a:ext cx="9144000" cy="990600"/>
            <a:chOff x="0" y="5562600"/>
            <a:chExt cx="9144000" cy="1295400"/>
          </a:xfrm>
        </p:grpSpPr>
        <p:pic>
          <p:nvPicPr>
            <p:cNvPr id="8199" name="Picture 42" descr="j0437034.wmf">
              <a:extLst>
                <a:ext uri="{FF2B5EF4-FFF2-40B4-BE49-F238E27FC236}">
                  <a16:creationId xmlns:a16="http://schemas.microsoft.com/office/drawing/2014/main" id="{0E47F7AB-ED7F-3A43-A990-51FA8E36572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562600"/>
              <a:ext cx="4648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0" name="Picture 43" descr="j0437034.wmf">
              <a:extLst>
                <a:ext uri="{FF2B5EF4-FFF2-40B4-BE49-F238E27FC236}">
                  <a16:creationId xmlns:a16="http://schemas.microsoft.com/office/drawing/2014/main" id="{F152AE34-BCA3-C640-BECE-3B85AE92521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5562600"/>
              <a:ext cx="4572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8198" name="Picture 7" descr="j0437142.wmf">
            <a:extLst>
              <a:ext uri="{FF2B5EF4-FFF2-40B4-BE49-F238E27FC236}">
                <a16:creationId xmlns:a16="http://schemas.microsoft.com/office/drawing/2014/main" id="{F3DBD0FA-30FF-3242-8061-097BD5CDCDDD}"/>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4349"/>
          <a:stretch>
            <a:fillRect/>
          </a:stretch>
        </p:blipFill>
        <p:spPr bwMode="auto">
          <a:xfrm rot="-5400000">
            <a:off x="7195344" y="-43656"/>
            <a:ext cx="1905000" cy="199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35">
            <a:extLst>
              <a:ext uri="{FF2B5EF4-FFF2-40B4-BE49-F238E27FC236}">
                <a16:creationId xmlns:a16="http://schemas.microsoft.com/office/drawing/2014/main" id="{D40E9456-58B0-3B40-BE15-C1B7848CE1C0}"/>
              </a:ext>
            </a:extLst>
          </p:cNvPr>
          <p:cNvSpPr>
            <a:spLocks noGrp="1"/>
          </p:cNvSpPr>
          <p:nvPr>
            <p:ph type="title"/>
          </p:nvPr>
        </p:nvSpPr>
        <p:spPr>
          <a:xfrm>
            <a:off x="685800" y="266700"/>
            <a:ext cx="6172200" cy="1143000"/>
          </a:xfrm>
        </p:spPr>
        <p:txBody>
          <a:bodyPr rtlCol="0">
            <a:noAutofit/>
          </a:bodyPr>
          <a:lstStyle/>
          <a:p>
            <a:pPr fontAlgn="auto">
              <a:spcAft>
                <a:spcPts val="0"/>
              </a:spcAft>
              <a:defRPr/>
            </a:pPr>
            <a:r>
              <a:rPr lang="en-US"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“Greet One Another with  a Holy Kiss”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53">
                                            <p:txEl>
                                              <p:pRg st="0" end="0"/>
                                            </p:txEl>
                                          </p:spTgt>
                                        </p:tgtEl>
                                        <p:attrNameLst>
                                          <p:attrName>style.visibility</p:attrName>
                                        </p:attrNameLst>
                                      </p:cBhvr>
                                      <p:to>
                                        <p:strVal val="visible"/>
                                      </p:to>
                                    </p:set>
                                    <p:animEffect transition="in" filter="fade">
                                      <p:cBhvr>
                                        <p:cTn id="7" dur="1000"/>
                                        <p:tgtEl>
                                          <p:spTgt spid="53">
                                            <p:txEl>
                                              <p:pRg st="0" end="0"/>
                                            </p:txEl>
                                          </p:spTgt>
                                        </p:tgtEl>
                                      </p:cBhvr>
                                    </p:animEffect>
                                    <p:anim calcmode="lin" valueType="num">
                                      <p:cBhvr>
                                        <p:cTn id="8" dur="1000" fill="hold"/>
                                        <p:tgtEl>
                                          <p:spTgt spid="5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53">
                                            <p:txEl>
                                              <p:pRg st="1" end="1"/>
                                            </p:txEl>
                                          </p:spTgt>
                                        </p:tgtEl>
                                        <p:attrNameLst>
                                          <p:attrName>style.visibility</p:attrName>
                                        </p:attrNameLst>
                                      </p:cBhvr>
                                      <p:to>
                                        <p:strVal val="visible"/>
                                      </p:to>
                                    </p:set>
                                    <p:animEffect transition="in" filter="fade">
                                      <p:cBhvr>
                                        <p:cTn id="14" dur="1000"/>
                                        <p:tgtEl>
                                          <p:spTgt spid="53">
                                            <p:txEl>
                                              <p:pRg st="1" end="1"/>
                                            </p:txEl>
                                          </p:spTgt>
                                        </p:tgtEl>
                                      </p:cBhvr>
                                    </p:animEffect>
                                    <p:anim calcmode="lin" valueType="num">
                                      <p:cBhvr>
                                        <p:cTn id="15" dur="1000" fill="hold"/>
                                        <p:tgtEl>
                                          <p:spTgt spid="5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53">
                                            <p:txEl>
                                              <p:pRg st="2" end="2"/>
                                            </p:txEl>
                                          </p:spTgt>
                                        </p:tgtEl>
                                        <p:attrNameLst>
                                          <p:attrName>style.visibility</p:attrName>
                                        </p:attrNameLst>
                                      </p:cBhvr>
                                      <p:to>
                                        <p:strVal val="visible"/>
                                      </p:to>
                                    </p:set>
                                    <p:animEffect transition="in" filter="fade">
                                      <p:cBhvr>
                                        <p:cTn id="21" dur="1000"/>
                                        <p:tgtEl>
                                          <p:spTgt spid="53">
                                            <p:txEl>
                                              <p:pRg st="2" end="2"/>
                                            </p:txEl>
                                          </p:spTgt>
                                        </p:tgtEl>
                                      </p:cBhvr>
                                    </p:animEffect>
                                    <p:anim calcmode="lin" valueType="num">
                                      <p:cBhvr>
                                        <p:cTn id="22" dur="1000" fill="hold"/>
                                        <p:tgtEl>
                                          <p:spTgt spid="5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C3D69B"/>
            </a:gs>
            <a:gs pos="50000">
              <a:srgbClr val="9CB86E"/>
            </a:gs>
            <a:gs pos="100000">
              <a:srgbClr val="156B13"/>
            </a:gs>
          </a:gsLst>
          <a:lin ang="16200000" scaled="1"/>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D617507-5F37-C241-BAF8-5EF636D3C13C}"/>
              </a:ext>
            </a:extLst>
          </p:cNvPr>
          <p:cNvSpPr/>
          <p:nvPr/>
        </p:nvSpPr>
        <p:spPr>
          <a:xfrm>
            <a:off x="0" y="1676400"/>
            <a:ext cx="9144000" cy="5181600"/>
          </a:xfrm>
          <a:prstGeom prst="rect">
            <a:avLst/>
          </a:prstGeom>
          <a:solidFill>
            <a:schemeClr val="bg2">
              <a:lumMod val="25000"/>
              <a:alpha val="5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Content Placeholder 52">
            <a:extLst>
              <a:ext uri="{FF2B5EF4-FFF2-40B4-BE49-F238E27FC236}">
                <a16:creationId xmlns:a16="http://schemas.microsoft.com/office/drawing/2014/main" id="{C6AFE985-F740-4C4E-826F-0D7BF54CF06C}"/>
              </a:ext>
            </a:extLst>
          </p:cNvPr>
          <p:cNvSpPr>
            <a:spLocks noGrp="1"/>
          </p:cNvSpPr>
          <p:nvPr>
            <p:ph idx="1"/>
          </p:nvPr>
        </p:nvSpPr>
        <p:spPr>
          <a:xfrm>
            <a:off x="457200" y="1905000"/>
            <a:ext cx="8229600" cy="3581400"/>
          </a:xfrm>
        </p:spPr>
        <p:txBody>
          <a:bodyPr rtlCol="0">
            <a:noAutofit/>
          </a:bodyPr>
          <a:lstStyle/>
          <a:p>
            <a:pPr fontAlgn="auto">
              <a:spcAft>
                <a:spcPts val="0"/>
              </a:spcAft>
              <a:buFont typeface="Arial" panose="020B0604020202020204" pitchFamily="34" charset="0"/>
              <a:buNone/>
              <a:defRPr/>
            </a:pPr>
            <a:r>
              <a:rPr lang="en-US" sz="4000" b="1" dirty="0">
                <a:solidFill>
                  <a:schemeClr val="bg1"/>
                </a:solidFill>
                <a:effectLst>
                  <a:outerShdw blurRad="38100" dist="38100" dir="2700000" algn="tl">
                    <a:srgbClr val="000000">
                      <a:alpha val="43137"/>
                    </a:srgbClr>
                  </a:outerShdw>
                </a:effectLst>
              </a:rPr>
              <a:t>V.   Is This Command Binding?  </a:t>
            </a:r>
          </a:p>
          <a:p>
            <a:pPr marL="914400" lvl="1" indent="-457200" fontAlgn="auto">
              <a:spcAft>
                <a:spcPts val="0"/>
              </a:spcAft>
              <a:buFont typeface="Arial" panose="020B0604020202020204" pitchFamily="34" charset="0"/>
              <a:buNone/>
              <a:defRPr/>
            </a:pPr>
            <a:r>
              <a:rPr lang="en-US" sz="3200" b="1" dirty="0">
                <a:solidFill>
                  <a:schemeClr val="bg1"/>
                </a:solidFill>
                <a:effectLst>
                  <a:outerShdw blurRad="38100" dist="38100" dir="2700000" algn="tl">
                    <a:srgbClr val="000000">
                      <a:alpha val="43137"/>
                    </a:srgbClr>
                  </a:outerShdw>
                </a:effectLst>
              </a:rPr>
              <a:t>A.	These commands are general—so they are binding.</a:t>
            </a:r>
          </a:p>
          <a:p>
            <a:pPr marL="914400" lvl="1" indent="-457200" fontAlgn="auto">
              <a:spcAft>
                <a:spcPts val="0"/>
              </a:spcAft>
              <a:buFont typeface="Arial" panose="020B0604020202020204" pitchFamily="34" charset="0"/>
              <a:buNone/>
              <a:defRPr/>
            </a:pPr>
            <a:r>
              <a:rPr lang="en-US" sz="3200" b="1" dirty="0">
                <a:solidFill>
                  <a:schemeClr val="bg1"/>
                </a:solidFill>
                <a:effectLst>
                  <a:outerShdw blurRad="38100" dist="38100" dir="2700000" algn="tl">
                    <a:srgbClr val="000000">
                      <a:alpha val="43137"/>
                    </a:srgbClr>
                  </a:outerShdw>
                </a:effectLst>
              </a:rPr>
              <a:t>B.	Sometimes general commands address principles beyond the specifics to which they are applied.</a:t>
            </a:r>
          </a:p>
        </p:txBody>
      </p:sp>
      <p:grpSp>
        <p:nvGrpSpPr>
          <p:cNvPr id="9221" name="Group 44">
            <a:extLst>
              <a:ext uri="{FF2B5EF4-FFF2-40B4-BE49-F238E27FC236}">
                <a16:creationId xmlns:a16="http://schemas.microsoft.com/office/drawing/2014/main" id="{BF57028D-FB7F-374F-A282-076BD089F064}"/>
              </a:ext>
            </a:extLst>
          </p:cNvPr>
          <p:cNvGrpSpPr>
            <a:grpSpLocks/>
          </p:cNvGrpSpPr>
          <p:nvPr/>
        </p:nvGrpSpPr>
        <p:grpSpPr bwMode="auto">
          <a:xfrm>
            <a:off x="0" y="5867400"/>
            <a:ext cx="9144000" cy="990600"/>
            <a:chOff x="0" y="5562600"/>
            <a:chExt cx="9144000" cy="1295400"/>
          </a:xfrm>
        </p:grpSpPr>
        <p:pic>
          <p:nvPicPr>
            <p:cNvPr id="9223" name="Picture 42" descr="j0437034.wmf">
              <a:extLst>
                <a:ext uri="{FF2B5EF4-FFF2-40B4-BE49-F238E27FC236}">
                  <a16:creationId xmlns:a16="http://schemas.microsoft.com/office/drawing/2014/main" id="{BC481B80-5487-DA46-83F7-C51908B6F80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562600"/>
              <a:ext cx="4648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4" name="Picture 43" descr="j0437034.wmf">
              <a:extLst>
                <a:ext uri="{FF2B5EF4-FFF2-40B4-BE49-F238E27FC236}">
                  <a16:creationId xmlns:a16="http://schemas.microsoft.com/office/drawing/2014/main" id="{D2591C78-F610-FC42-88B7-675E4C65610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5562600"/>
              <a:ext cx="4572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9222" name="Picture 7" descr="j0437142.wmf">
            <a:extLst>
              <a:ext uri="{FF2B5EF4-FFF2-40B4-BE49-F238E27FC236}">
                <a16:creationId xmlns:a16="http://schemas.microsoft.com/office/drawing/2014/main" id="{E5494FDE-9B31-1E45-9530-A905E9A443D4}"/>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4349"/>
          <a:stretch>
            <a:fillRect/>
          </a:stretch>
        </p:blipFill>
        <p:spPr bwMode="auto">
          <a:xfrm rot="-5400000">
            <a:off x="7195344" y="-43656"/>
            <a:ext cx="1905000" cy="199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35">
            <a:extLst>
              <a:ext uri="{FF2B5EF4-FFF2-40B4-BE49-F238E27FC236}">
                <a16:creationId xmlns:a16="http://schemas.microsoft.com/office/drawing/2014/main" id="{5FCD443E-8E26-F546-B550-D80C9C50D607}"/>
              </a:ext>
            </a:extLst>
          </p:cNvPr>
          <p:cNvSpPr>
            <a:spLocks noGrp="1"/>
          </p:cNvSpPr>
          <p:nvPr>
            <p:ph type="title"/>
          </p:nvPr>
        </p:nvSpPr>
        <p:spPr>
          <a:xfrm>
            <a:off x="685800" y="266700"/>
            <a:ext cx="6172200" cy="1143000"/>
          </a:xfrm>
        </p:spPr>
        <p:txBody>
          <a:bodyPr rtlCol="0">
            <a:noAutofit/>
          </a:bodyPr>
          <a:lstStyle/>
          <a:p>
            <a:pPr fontAlgn="auto">
              <a:spcAft>
                <a:spcPts val="0"/>
              </a:spcAft>
              <a:defRPr/>
            </a:pPr>
            <a:r>
              <a:rPr lang="en-US"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“Greet One Another with  a Holy Kiss”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53">
                                            <p:txEl>
                                              <p:pRg st="1" end="1"/>
                                            </p:txEl>
                                          </p:spTgt>
                                        </p:tgtEl>
                                        <p:attrNameLst>
                                          <p:attrName>style.visibility</p:attrName>
                                        </p:attrNameLst>
                                      </p:cBhvr>
                                      <p:to>
                                        <p:strVal val="visible"/>
                                      </p:to>
                                    </p:set>
                                    <p:animEffect transition="in" filter="fade">
                                      <p:cBhvr>
                                        <p:cTn id="7" dur="1000"/>
                                        <p:tgtEl>
                                          <p:spTgt spid="53">
                                            <p:txEl>
                                              <p:pRg st="1" end="1"/>
                                            </p:txEl>
                                          </p:spTgt>
                                        </p:tgtEl>
                                      </p:cBhvr>
                                    </p:animEffect>
                                    <p:anim calcmode="lin" valueType="num">
                                      <p:cBhvr>
                                        <p:cTn id="8" dur="1000" fill="hold"/>
                                        <p:tgtEl>
                                          <p:spTgt spid="5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53">
                                            <p:txEl>
                                              <p:pRg st="2" end="2"/>
                                            </p:txEl>
                                          </p:spTgt>
                                        </p:tgtEl>
                                        <p:attrNameLst>
                                          <p:attrName>style.visibility</p:attrName>
                                        </p:attrNameLst>
                                      </p:cBhvr>
                                      <p:to>
                                        <p:strVal val="visible"/>
                                      </p:to>
                                    </p:set>
                                    <p:animEffect transition="in" filter="fade">
                                      <p:cBhvr>
                                        <p:cTn id="14" dur="1000"/>
                                        <p:tgtEl>
                                          <p:spTgt spid="53">
                                            <p:txEl>
                                              <p:pRg st="2" end="2"/>
                                            </p:txEl>
                                          </p:spTgt>
                                        </p:tgtEl>
                                      </p:cBhvr>
                                    </p:animEffect>
                                    <p:anim calcmode="lin" valueType="num">
                                      <p:cBhvr>
                                        <p:cTn id="15" dur="1000" fill="hold"/>
                                        <p:tgtEl>
                                          <p:spTgt spid="5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C3D69B"/>
            </a:gs>
            <a:gs pos="50000">
              <a:srgbClr val="9CB86E"/>
            </a:gs>
            <a:gs pos="100000">
              <a:srgbClr val="156B13"/>
            </a:gs>
          </a:gsLst>
          <a:lin ang="16200000" scaled="1"/>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38AC143-88F1-F443-A824-B04165CAB775}"/>
              </a:ext>
            </a:extLst>
          </p:cNvPr>
          <p:cNvSpPr/>
          <p:nvPr/>
        </p:nvSpPr>
        <p:spPr>
          <a:xfrm>
            <a:off x="0" y="1676400"/>
            <a:ext cx="9144000" cy="5181600"/>
          </a:xfrm>
          <a:prstGeom prst="rect">
            <a:avLst/>
          </a:prstGeom>
          <a:solidFill>
            <a:schemeClr val="bg2">
              <a:lumMod val="25000"/>
              <a:alpha val="5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Content Placeholder 52">
            <a:extLst>
              <a:ext uri="{FF2B5EF4-FFF2-40B4-BE49-F238E27FC236}">
                <a16:creationId xmlns:a16="http://schemas.microsoft.com/office/drawing/2014/main" id="{E432FB93-2CDC-494D-BF61-6321392739B5}"/>
              </a:ext>
            </a:extLst>
          </p:cNvPr>
          <p:cNvSpPr>
            <a:spLocks noGrp="1"/>
          </p:cNvSpPr>
          <p:nvPr>
            <p:ph idx="1"/>
          </p:nvPr>
        </p:nvSpPr>
        <p:spPr>
          <a:xfrm>
            <a:off x="457200" y="1905000"/>
            <a:ext cx="8229600" cy="3581400"/>
          </a:xfrm>
        </p:spPr>
        <p:txBody>
          <a:bodyPr rtlCol="0">
            <a:noAutofit/>
          </a:bodyPr>
          <a:lstStyle/>
          <a:p>
            <a:pPr fontAlgn="auto">
              <a:spcAft>
                <a:spcPts val="0"/>
              </a:spcAft>
              <a:buFont typeface="Arial" panose="020B0604020202020204" pitchFamily="34" charset="0"/>
              <a:buNone/>
              <a:defRPr/>
            </a:pPr>
            <a:r>
              <a:rPr lang="en-US" sz="4000" b="1" dirty="0">
                <a:solidFill>
                  <a:schemeClr val="bg1"/>
                </a:solidFill>
                <a:effectLst>
                  <a:outerShdw blurRad="38100" dist="38100" dir="2700000" algn="tl">
                    <a:srgbClr val="000000">
                      <a:alpha val="43137"/>
                    </a:srgbClr>
                  </a:outerShdw>
                </a:effectLst>
              </a:rPr>
              <a:t>V.   Is This Command Binding?  </a:t>
            </a:r>
          </a:p>
          <a:p>
            <a:pPr marL="914400" lvl="1" indent="-457200" fontAlgn="auto">
              <a:spcAft>
                <a:spcPts val="0"/>
              </a:spcAft>
              <a:buFont typeface="Arial" panose="020B0604020202020204" pitchFamily="34" charset="0"/>
              <a:buNone/>
              <a:defRPr/>
            </a:pPr>
            <a:r>
              <a:rPr lang="en-US" sz="3200" b="1" dirty="0">
                <a:solidFill>
                  <a:schemeClr val="bg1"/>
                </a:solidFill>
                <a:effectLst>
                  <a:outerShdw blurRad="38100" dist="38100" dir="2700000" algn="tl">
                    <a:srgbClr val="000000">
                      <a:alpha val="43137"/>
                    </a:srgbClr>
                  </a:outerShdw>
                </a:effectLst>
              </a:rPr>
              <a:t>1.	Jesus commanded “you should do as I have done to you” (John 13:15) after washing the disciples feet.</a:t>
            </a:r>
          </a:p>
          <a:p>
            <a:pPr marL="914400" lvl="1" indent="-457200" fontAlgn="auto">
              <a:spcAft>
                <a:spcPts val="0"/>
              </a:spcAft>
              <a:buFont typeface="Arial" panose="020B0604020202020204" pitchFamily="34" charset="0"/>
              <a:buNone/>
              <a:defRPr/>
            </a:pPr>
            <a:r>
              <a:rPr lang="en-US" sz="3200" b="1" dirty="0">
                <a:solidFill>
                  <a:schemeClr val="bg1"/>
                </a:solidFill>
                <a:effectLst>
                  <a:outerShdw blurRad="38100" dist="38100" dir="2700000" algn="tl">
                    <a:srgbClr val="000000">
                      <a:alpha val="43137"/>
                    </a:srgbClr>
                  </a:outerShdw>
                </a:effectLst>
              </a:rPr>
              <a:t>2.	Not a ritual.  “Washing feet” elsewhere stands for service in general (1 Tim. 5:10).</a:t>
            </a:r>
          </a:p>
        </p:txBody>
      </p:sp>
      <p:grpSp>
        <p:nvGrpSpPr>
          <p:cNvPr id="10245" name="Group 44">
            <a:extLst>
              <a:ext uri="{FF2B5EF4-FFF2-40B4-BE49-F238E27FC236}">
                <a16:creationId xmlns:a16="http://schemas.microsoft.com/office/drawing/2014/main" id="{517A1893-288B-5C4A-9F55-F2733CA5BF3C}"/>
              </a:ext>
            </a:extLst>
          </p:cNvPr>
          <p:cNvGrpSpPr>
            <a:grpSpLocks/>
          </p:cNvGrpSpPr>
          <p:nvPr/>
        </p:nvGrpSpPr>
        <p:grpSpPr bwMode="auto">
          <a:xfrm>
            <a:off x="0" y="5867400"/>
            <a:ext cx="9144000" cy="990600"/>
            <a:chOff x="0" y="5562600"/>
            <a:chExt cx="9144000" cy="1295400"/>
          </a:xfrm>
        </p:grpSpPr>
        <p:pic>
          <p:nvPicPr>
            <p:cNvPr id="10247" name="Picture 42" descr="j0437034.wmf">
              <a:extLst>
                <a:ext uri="{FF2B5EF4-FFF2-40B4-BE49-F238E27FC236}">
                  <a16:creationId xmlns:a16="http://schemas.microsoft.com/office/drawing/2014/main" id="{64959C93-D726-A744-A9DE-14BE0C75AB7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562600"/>
              <a:ext cx="4648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8" name="Picture 43" descr="j0437034.wmf">
              <a:extLst>
                <a:ext uri="{FF2B5EF4-FFF2-40B4-BE49-F238E27FC236}">
                  <a16:creationId xmlns:a16="http://schemas.microsoft.com/office/drawing/2014/main" id="{36852078-C1DA-1B4C-9BE1-73822D68D6E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5562600"/>
              <a:ext cx="4572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0246" name="Picture 7" descr="j0437142.wmf">
            <a:extLst>
              <a:ext uri="{FF2B5EF4-FFF2-40B4-BE49-F238E27FC236}">
                <a16:creationId xmlns:a16="http://schemas.microsoft.com/office/drawing/2014/main" id="{483B392B-C6C3-714E-A431-9DC1D05112C0}"/>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4349"/>
          <a:stretch>
            <a:fillRect/>
          </a:stretch>
        </p:blipFill>
        <p:spPr bwMode="auto">
          <a:xfrm rot="-5400000">
            <a:off x="7195344" y="-43656"/>
            <a:ext cx="1905000" cy="199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35">
            <a:extLst>
              <a:ext uri="{FF2B5EF4-FFF2-40B4-BE49-F238E27FC236}">
                <a16:creationId xmlns:a16="http://schemas.microsoft.com/office/drawing/2014/main" id="{688B7423-0A1D-7643-83B7-3B307B090405}"/>
              </a:ext>
            </a:extLst>
          </p:cNvPr>
          <p:cNvSpPr>
            <a:spLocks noGrp="1"/>
          </p:cNvSpPr>
          <p:nvPr>
            <p:ph type="title"/>
          </p:nvPr>
        </p:nvSpPr>
        <p:spPr>
          <a:xfrm>
            <a:off x="685800" y="266700"/>
            <a:ext cx="6172200" cy="1143000"/>
          </a:xfrm>
        </p:spPr>
        <p:txBody>
          <a:bodyPr rtlCol="0">
            <a:noAutofit/>
          </a:bodyPr>
          <a:lstStyle/>
          <a:p>
            <a:pPr fontAlgn="auto">
              <a:spcAft>
                <a:spcPts val="0"/>
              </a:spcAft>
              <a:defRPr/>
            </a:pPr>
            <a:r>
              <a:rPr lang="en-US"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“Greet One Another with  a Holy Kiss”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53">
                                            <p:txEl>
                                              <p:pRg st="1" end="1"/>
                                            </p:txEl>
                                          </p:spTgt>
                                        </p:tgtEl>
                                        <p:attrNameLst>
                                          <p:attrName>style.visibility</p:attrName>
                                        </p:attrNameLst>
                                      </p:cBhvr>
                                      <p:to>
                                        <p:strVal val="visible"/>
                                      </p:to>
                                    </p:set>
                                    <p:animEffect transition="in" filter="fade">
                                      <p:cBhvr>
                                        <p:cTn id="7" dur="1000"/>
                                        <p:tgtEl>
                                          <p:spTgt spid="53">
                                            <p:txEl>
                                              <p:pRg st="1" end="1"/>
                                            </p:txEl>
                                          </p:spTgt>
                                        </p:tgtEl>
                                      </p:cBhvr>
                                    </p:animEffect>
                                    <p:anim calcmode="lin" valueType="num">
                                      <p:cBhvr>
                                        <p:cTn id="8" dur="1000" fill="hold"/>
                                        <p:tgtEl>
                                          <p:spTgt spid="5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53">
                                            <p:txEl>
                                              <p:pRg st="2" end="2"/>
                                            </p:txEl>
                                          </p:spTgt>
                                        </p:tgtEl>
                                        <p:attrNameLst>
                                          <p:attrName>style.visibility</p:attrName>
                                        </p:attrNameLst>
                                      </p:cBhvr>
                                      <p:to>
                                        <p:strVal val="visible"/>
                                      </p:to>
                                    </p:set>
                                    <p:animEffect transition="in" filter="fade">
                                      <p:cBhvr>
                                        <p:cTn id="14" dur="1000"/>
                                        <p:tgtEl>
                                          <p:spTgt spid="53">
                                            <p:txEl>
                                              <p:pRg st="2" end="2"/>
                                            </p:txEl>
                                          </p:spTgt>
                                        </p:tgtEl>
                                      </p:cBhvr>
                                    </p:animEffect>
                                    <p:anim calcmode="lin" valueType="num">
                                      <p:cBhvr>
                                        <p:cTn id="15" dur="1000" fill="hold"/>
                                        <p:tgtEl>
                                          <p:spTgt spid="5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Helping America Go Gree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Helping America Go Green</Template>
  <TotalTime>86</TotalTime>
  <Words>849</Words>
  <Application>Microsoft Macintosh PowerPoint</Application>
  <PresentationFormat>On-screen Show (4:3)</PresentationFormat>
  <Paragraphs>59</Paragraphs>
  <Slides>13</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Wingdings</vt:lpstr>
      <vt:lpstr>Helping America Go Green</vt:lpstr>
      <vt:lpstr>2 Corinthians 13:11-14</vt:lpstr>
      <vt:lpstr>“Greet One Another with  a Holy Kiss”</vt:lpstr>
      <vt:lpstr>“Greet One Another with  a Holy Kiss”</vt:lpstr>
      <vt:lpstr>“Greet One Another with  a Holy Kiss”</vt:lpstr>
      <vt:lpstr>“Greet One Another with  a Holy Kiss”</vt:lpstr>
      <vt:lpstr>“Greet One Another with  a Holy Kiss”</vt:lpstr>
      <vt:lpstr>“Greet One Another with  a Holy Kiss”</vt:lpstr>
      <vt:lpstr>“Greet One Another with  a Holy Kiss”</vt:lpstr>
      <vt:lpstr>“Greet One Another with  a Holy Kiss”</vt:lpstr>
      <vt:lpstr>“Greet One Another with  a Holy Kiss”</vt:lpstr>
      <vt:lpstr>“Greet One Another with  a Holy Kiss”</vt:lpstr>
      <vt:lpstr>“Greet One Another with  a Holy Kiss”</vt:lpstr>
      <vt:lpstr>“Greet One Another with  a Holy Kiss”</vt:lpstr>
    </vt:vector>
  </TitlesOfParts>
  <Company>Olsen Park church of Christ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OlsenParkLaptop</dc:creator>
  <cp:lastModifiedBy>Kyle Pope</cp:lastModifiedBy>
  <cp:revision>9</cp:revision>
  <dcterms:created xsi:type="dcterms:W3CDTF">2009-12-06T20:49:32Z</dcterms:created>
  <dcterms:modified xsi:type="dcterms:W3CDTF">2020-01-18T17:44:49Z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TC300059061033</vt:lpwstr>
  </property>
</Properties>
</file>