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2"/>
  </p:sldMasterIdLst>
  <p:notesMasterIdLst>
    <p:notesMasterId r:id="rId9"/>
  </p:notesMasterIdLst>
  <p:sldIdLst>
    <p:sldId id="256" r:id="rId3"/>
    <p:sldId id="262" r:id="rId4"/>
    <p:sldId id="265" r:id="rId5"/>
    <p:sldId id="257" r:id="rId6"/>
    <p:sldId id="264" r:id="rId7"/>
    <p:sldId id="263" r:id="rId8"/>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642"/>
    <p:restoredTop sz="94886"/>
  </p:normalViewPr>
  <p:slideViewPr>
    <p:cSldViewPr>
      <p:cViewPr varScale="1">
        <p:scale>
          <a:sx n="99" d="100"/>
          <a:sy n="99" d="100"/>
        </p:scale>
        <p:origin x="1072" y="176"/>
      </p:cViewPr>
      <p:guideLst>
        <p:guide orient="horz" pos="2160"/>
        <p:guide pos="2880"/>
      </p:guideLst>
    </p:cSldViewPr>
  </p:slideViewPr>
  <p:outlineViewPr>
    <p:cViewPr>
      <p:scale>
        <a:sx n="100" d="100"/>
        <a:sy n="100"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839AEB-79FB-DE49-9113-2BAAF94D7B61}"/>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AC796C07-1451-D74C-9B96-030321542783}"/>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E82742A0-D024-EE44-9EEB-931C4D8AB0B0}" type="datetimeFigureOut">
              <a:rPr lang="en-US"/>
              <a:pPr>
                <a:defRPr/>
              </a:pPr>
              <a:t>3/3/20</a:t>
            </a:fld>
            <a:endParaRPr lang="en-US"/>
          </a:p>
        </p:txBody>
      </p:sp>
      <p:sp>
        <p:nvSpPr>
          <p:cNvPr id="4" name="Slide Image Placeholder 3">
            <a:extLst>
              <a:ext uri="{FF2B5EF4-FFF2-40B4-BE49-F238E27FC236}">
                <a16:creationId xmlns:a16="http://schemas.microsoft.com/office/drawing/2014/main" id="{4872CAD9-3B6F-7F47-BDE7-6E86904619D9}"/>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4CD5D843-0243-1E46-A34C-A2F898B4AB5E}"/>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ADA858A-8C50-7642-BF20-FDD067A9CF0A}"/>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2D6B0CDF-2356-D74A-8510-628C0D7636A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3ED9B43B-5009-9542-A56B-112DC654EBF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ED9B43B-5009-9542-A56B-112DC654EBF1}" type="slidenum">
              <a:rPr lang="en-US" altLang="en-US" smtClean="0"/>
              <a:pPr/>
              <a:t>1</a:t>
            </a:fld>
            <a:endParaRPr lang="en-US" altLang="en-US"/>
          </a:p>
        </p:txBody>
      </p:sp>
    </p:spTree>
    <p:extLst>
      <p:ext uri="{BB962C8B-B14F-4D97-AF65-F5344CB8AC3E}">
        <p14:creationId xmlns:p14="http://schemas.microsoft.com/office/powerpoint/2010/main" val="4263964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ED9B43B-5009-9542-A56B-112DC654EBF1}" type="slidenum">
              <a:rPr lang="en-US" altLang="en-US" smtClean="0"/>
              <a:pPr/>
              <a:t>4</a:t>
            </a:fld>
            <a:endParaRPr lang="en-US" altLang="en-US"/>
          </a:p>
        </p:txBody>
      </p:sp>
    </p:spTree>
    <p:extLst>
      <p:ext uri="{BB962C8B-B14F-4D97-AF65-F5344CB8AC3E}">
        <p14:creationId xmlns:p14="http://schemas.microsoft.com/office/powerpoint/2010/main" val="14599018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ED9B43B-5009-9542-A56B-112DC654EBF1}" type="slidenum">
              <a:rPr lang="en-US" altLang="en-US" smtClean="0"/>
              <a:pPr/>
              <a:t>6</a:t>
            </a:fld>
            <a:endParaRPr lang="en-US" altLang="en-US"/>
          </a:p>
        </p:txBody>
      </p:sp>
    </p:spTree>
    <p:extLst>
      <p:ext uri="{BB962C8B-B14F-4D97-AF65-F5344CB8AC3E}">
        <p14:creationId xmlns:p14="http://schemas.microsoft.com/office/powerpoint/2010/main" val="41795485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755F267-FA0D-2149-BDD6-14C4B6803D5A}"/>
              </a:ext>
            </a:extLst>
          </p:cNvPr>
          <p:cNvSpPr/>
          <p:nvPr userDrawn="1"/>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a:extLst>
              <a:ext uri="{FF2B5EF4-FFF2-40B4-BE49-F238E27FC236}">
                <a16:creationId xmlns:a16="http://schemas.microsoft.com/office/drawing/2014/main" id="{8A5FE289-DE91-5F4F-9FB6-0B862DEAE5C5}"/>
              </a:ext>
            </a:extLst>
          </p:cNvPr>
          <p:cNvSpPr>
            <a:spLocks noChangeArrowheads="1"/>
          </p:cNvSpPr>
          <p:nvPr userDrawn="1"/>
        </p:nvSpPr>
        <p:spPr bwMode="auto">
          <a:xfrm>
            <a:off x="152400" y="4267200"/>
            <a:ext cx="8991600" cy="2590800"/>
          </a:xfrm>
          <a:prstGeom prst="rect">
            <a:avLst/>
          </a:prstGeom>
          <a:solidFill>
            <a:srgbClr val="FFC20E"/>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7" name="Rectangle 6">
            <a:extLst>
              <a:ext uri="{FF2B5EF4-FFF2-40B4-BE49-F238E27FC236}">
                <a16:creationId xmlns:a16="http://schemas.microsoft.com/office/drawing/2014/main" id="{7F6FC329-AD54-354C-94A5-E820C4F7BBDC}"/>
              </a:ext>
            </a:extLst>
          </p:cNvPr>
          <p:cNvSpPr>
            <a:spLocks noChangeArrowheads="1"/>
          </p:cNvSpPr>
          <p:nvPr userDrawn="1"/>
        </p:nvSpPr>
        <p:spPr bwMode="auto">
          <a:xfrm>
            <a:off x="5468938" y="2459038"/>
            <a:ext cx="3675062" cy="1692275"/>
          </a:xfrm>
          <a:prstGeom prst="rect">
            <a:avLst/>
          </a:prstGeom>
          <a:solidFill>
            <a:srgbClr val="3FAEE3"/>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8" name="Rectangle 8">
            <a:extLst>
              <a:ext uri="{FF2B5EF4-FFF2-40B4-BE49-F238E27FC236}">
                <a16:creationId xmlns:a16="http://schemas.microsoft.com/office/drawing/2014/main" id="{612FA6D1-49C0-8840-9590-91CEC550EAB4}"/>
              </a:ext>
            </a:extLst>
          </p:cNvPr>
          <p:cNvSpPr>
            <a:spLocks noChangeArrowheads="1"/>
          </p:cNvSpPr>
          <p:nvPr userDrawn="1"/>
        </p:nvSpPr>
        <p:spPr bwMode="auto">
          <a:xfrm>
            <a:off x="152400" y="0"/>
            <a:ext cx="3108325" cy="1066800"/>
          </a:xfrm>
          <a:prstGeom prst="rect">
            <a:avLst/>
          </a:prstGeom>
          <a:solidFill>
            <a:srgbClr val="FFC000"/>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9" name="Rectangle 4">
            <a:extLst>
              <a:ext uri="{FF2B5EF4-FFF2-40B4-BE49-F238E27FC236}">
                <a16:creationId xmlns:a16="http://schemas.microsoft.com/office/drawing/2014/main" id="{9F37EBBF-58A4-CF43-99DF-F412C31AE701}"/>
              </a:ext>
            </a:extLst>
          </p:cNvPr>
          <p:cNvSpPr>
            <a:spLocks noChangeArrowheads="1"/>
          </p:cNvSpPr>
          <p:nvPr userDrawn="1"/>
        </p:nvSpPr>
        <p:spPr bwMode="auto">
          <a:xfrm>
            <a:off x="5486400" y="1187450"/>
            <a:ext cx="3657600" cy="1114425"/>
          </a:xfrm>
          <a:prstGeom prst="rect">
            <a:avLst/>
          </a:prstGeom>
          <a:solidFill>
            <a:srgbClr val="CEE39F"/>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10" name="Rectangle 9">
            <a:extLst>
              <a:ext uri="{FF2B5EF4-FFF2-40B4-BE49-F238E27FC236}">
                <a16:creationId xmlns:a16="http://schemas.microsoft.com/office/drawing/2014/main" id="{9C07AD43-2294-D644-844D-6887EAE2748C}"/>
              </a:ext>
            </a:extLst>
          </p:cNvPr>
          <p:cNvSpPr>
            <a:spLocks noChangeArrowheads="1"/>
          </p:cNvSpPr>
          <p:nvPr userDrawn="1"/>
        </p:nvSpPr>
        <p:spPr bwMode="auto">
          <a:xfrm>
            <a:off x="5383213" y="0"/>
            <a:ext cx="1743075" cy="1058863"/>
          </a:xfrm>
          <a:prstGeom prst="rect">
            <a:avLst/>
          </a:prstGeom>
          <a:solidFill>
            <a:srgbClr val="BFE5E5"/>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11" name="Rectangle 10">
            <a:extLst>
              <a:ext uri="{FF2B5EF4-FFF2-40B4-BE49-F238E27FC236}">
                <a16:creationId xmlns:a16="http://schemas.microsoft.com/office/drawing/2014/main" id="{8867438E-7032-214F-8868-80AF7ECCF8DB}"/>
              </a:ext>
            </a:extLst>
          </p:cNvPr>
          <p:cNvSpPr>
            <a:spLocks noChangeArrowheads="1"/>
          </p:cNvSpPr>
          <p:nvPr userDrawn="1"/>
        </p:nvSpPr>
        <p:spPr bwMode="auto">
          <a:xfrm>
            <a:off x="3413125" y="0"/>
            <a:ext cx="1811338" cy="1058863"/>
          </a:xfrm>
          <a:prstGeom prst="rect">
            <a:avLst/>
          </a:prstGeom>
          <a:solidFill>
            <a:srgbClr val="B5D55B"/>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12" name="Rectangle 5">
            <a:extLst>
              <a:ext uri="{FF2B5EF4-FFF2-40B4-BE49-F238E27FC236}">
                <a16:creationId xmlns:a16="http://schemas.microsoft.com/office/drawing/2014/main" id="{DEBDDF9A-B154-E04B-85BB-0A443BA8AE83}"/>
              </a:ext>
            </a:extLst>
          </p:cNvPr>
          <p:cNvSpPr>
            <a:spLocks noChangeArrowheads="1"/>
          </p:cNvSpPr>
          <p:nvPr userDrawn="1"/>
        </p:nvSpPr>
        <p:spPr bwMode="auto">
          <a:xfrm>
            <a:off x="7300913" y="0"/>
            <a:ext cx="1843087" cy="1060450"/>
          </a:xfrm>
          <a:prstGeom prst="rect">
            <a:avLst/>
          </a:prstGeom>
          <a:solidFill>
            <a:srgbClr val="36363E"/>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40" name="Text Placeholder 39"/>
          <p:cNvSpPr>
            <a:spLocks noGrp="1"/>
          </p:cNvSpPr>
          <p:nvPr>
            <p:ph type="body" sz="quarter" idx="14"/>
          </p:nvPr>
        </p:nvSpPr>
        <p:spPr>
          <a:xfrm>
            <a:off x="609600" y="4572000"/>
            <a:ext cx="7924800" cy="457200"/>
          </a:xfrm>
          <a:prstGeom prst="rect">
            <a:avLst/>
          </a:prstGeom>
        </p:spPr>
        <p:txBody>
          <a:bodyPr/>
          <a:lstStyle>
            <a:lvl1pPr marL="0" indent="0" algn="l">
              <a:buNone/>
              <a:defRPr sz="3000" b="1">
                <a:solidFill>
                  <a:schemeClr val="bg1"/>
                </a:solidFill>
                <a:latin typeface="Calibri" panose="020F0502020204030204" pitchFamily="34" charset="0"/>
                <a:cs typeface="Calibri" panose="020F0502020204030204" pitchFamily="34" charset="0"/>
              </a:defRPr>
            </a:lvl1pPr>
          </a:lstStyle>
          <a:p>
            <a:pPr lvl="0"/>
            <a:r>
              <a:rPr lang="en-US" dirty="0"/>
              <a:t>Click to edit Master text styles</a:t>
            </a:r>
          </a:p>
        </p:txBody>
      </p:sp>
      <p:sp>
        <p:nvSpPr>
          <p:cNvPr id="41" name="Text Placeholder 39"/>
          <p:cNvSpPr>
            <a:spLocks noGrp="1"/>
          </p:cNvSpPr>
          <p:nvPr>
            <p:ph type="body" sz="quarter" idx="15"/>
          </p:nvPr>
        </p:nvSpPr>
        <p:spPr>
          <a:xfrm>
            <a:off x="609600" y="5054600"/>
            <a:ext cx="7391400" cy="381000"/>
          </a:xfrm>
          <a:prstGeom prst="rect">
            <a:avLst/>
          </a:prstGeom>
        </p:spPr>
        <p:txBody>
          <a:bodyPr/>
          <a:lstStyle>
            <a:lvl1pPr marL="0" indent="0" algn="l">
              <a:buNone/>
              <a:defRPr sz="2500" b="1">
                <a:solidFill>
                  <a:schemeClr val="bg1"/>
                </a:solidFill>
                <a:latin typeface="Calibri" panose="020F0502020204030204" pitchFamily="34" charset="0"/>
                <a:cs typeface="Calibri" panose="020F0502020204030204" pitchFamily="34" charset="0"/>
              </a:defRPr>
            </a:lvl1pPr>
          </a:lstStyle>
          <a:p>
            <a:pPr lvl="0"/>
            <a:r>
              <a:rPr lang="en-US" dirty="0"/>
              <a:t>Click to edit Master text styles</a:t>
            </a:r>
          </a:p>
        </p:txBody>
      </p:sp>
      <p:sp>
        <p:nvSpPr>
          <p:cNvPr id="30" name="Picture Placeholder 29"/>
          <p:cNvSpPr>
            <a:spLocks noGrp="1"/>
          </p:cNvSpPr>
          <p:nvPr>
            <p:ph type="pic" sz="quarter" idx="16"/>
          </p:nvPr>
        </p:nvSpPr>
        <p:spPr>
          <a:xfrm>
            <a:off x="170688" y="1219200"/>
            <a:ext cx="5105400" cy="2895600"/>
          </a:xfrm>
          <a:prstGeom prst="rect">
            <a:avLst/>
          </a:prstGeom>
        </p:spPr>
        <p:txBody>
          <a:bodyPr/>
          <a:lstStyle>
            <a:lvl1pPr>
              <a:defRPr>
                <a:latin typeface="Calibri" panose="020F0502020204030204" pitchFamily="34" charset="0"/>
                <a:cs typeface="Calibri" panose="020F0502020204030204" pitchFamily="34" charset="0"/>
              </a:defRPr>
            </a:lvl1pPr>
          </a:lstStyle>
          <a:p>
            <a:pPr lvl="0"/>
            <a:r>
              <a:rPr lang="en-US" noProof="0" dirty="0"/>
              <a:t>Click icon to add picture</a:t>
            </a:r>
          </a:p>
        </p:txBody>
      </p:sp>
    </p:spTree>
    <p:extLst>
      <p:ext uri="{BB962C8B-B14F-4D97-AF65-F5344CB8AC3E}">
        <p14:creationId xmlns:p14="http://schemas.microsoft.com/office/powerpoint/2010/main" val="21231539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01148B3C-AD31-C149-A908-70B39A2FDFD8}"/>
              </a:ext>
            </a:extLst>
          </p:cNvPr>
          <p:cNvSpPr/>
          <p:nvPr userDrawn="1"/>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5">
            <a:extLst>
              <a:ext uri="{FF2B5EF4-FFF2-40B4-BE49-F238E27FC236}">
                <a16:creationId xmlns:a16="http://schemas.microsoft.com/office/drawing/2014/main" id="{EA2915B1-61F9-934D-B344-7702E7DF6BA7}"/>
              </a:ext>
            </a:extLst>
          </p:cNvPr>
          <p:cNvSpPr>
            <a:spLocks noChangeArrowheads="1"/>
          </p:cNvSpPr>
          <p:nvPr userDrawn="1"/>
        </p:nvSpPr>
        <p:spPr bwMode="auto">
          <a:xfrm>
            <a:off x="152400" y="4962525"/>
            <a:ext cx="4038600" cy="1752600"/>
          </a:xfrm>
          <a:prstGeom prst="rect">
            <a:avLst/>
          </a:prstGeom>
          <a:solidFill>
            <a:srgbClr val="FFC20E"/>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7" name="Rectangle 4">
            <a:extLst>
              <a:ext uri="{FF2B5EF4-FFF2-40B4-BE49-F238E27FC236}">
                <a16:creationId xmlns:a16="http://schemas.microsoft.com/office/drawing/2014/main" id="{0D76F20F-5C04-3342-8692-D50009D7626A}"/>
              </a:ext>
            </a:extLst>
          </p:cNvPr>
          <p:cNvSpPr>
            <a:spLocks noChangeArrowheads="1"/>
          </p:cNvSpPr>
          <p:nvPr userDrawn="1"/>
        </p:nvSpPr>
        <p:spPr bwMode="auto">
          <a:xfrm>
            <a:off x="173038" y="165100"/>
            <a:ext cx="8805862" cy="4616450"/>
          </a:xfrm>
          <a:prstGeom prst="rect">
            <a:avLst/>
          </a:prstGeom>
          <a:solidFill>
            <a:srgbClr val="CEE39F"/>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19" name="Picture Placeholder 18"/>
          <p:cNvSpPr>
            <a:spLocks noGrp="1"/>
          </p:cNvSpPr>
          <p:nvPr>
            <p:ph type="pic" sz="quarter" idx="12"/>
          </p:nvPr>
        </p:nvSpPr>
        <p:spPr>
          <a:xfrm>
            <a:off x="4343400" y="4953000"/>
            <a:ext cx="4608576" cy="1749552"/>
          </a:xfrm>
          <a:prstGeom prst="rect">
            <a:avLst/>
          </a:prstGeom>
        </p:spPr>
        <p:txBody>
          <a:bodyPr/>
          <a:lstStyle>
            <a:lvl1pPr>
              <a:buNone/>
              <a:defRPr>
                <a:latin typeface="Calibri" panose="020F0502020204030204" pitchFamily="34" charset="0"/>
                <a:cs typeface="Calibri" panose="020F0502020204030204" pitchFamily="34" charset="0"/>
              </a:defRPr>
            </a:lvl1pPr>
          </a:lstStyle>
          <a:p>
            <a:pPr lvl="0"/>
            <a:r>
              <a:rPr lang="en-US" noProof="0" dirty="0"/>
              <a:t>Click icon to add picture</a:t>
            </a:r>
          </a:p>
        </p:txBody>
      </p:sp>
      <p:sp>
        <p:nvSpPr>
          <p:cNvPr id="20" name="Text Placeholder 289"/>
          <p:cNvSpPr>
            <a:spLocks noGrp="1"/>
          </p:cNvSpPr>
          <p:nvPr>
            <p:ph type="body" sz="quarter" idx="13"/>
          </p:nvPr>
        </p:nvSpPr>
        <p:spPr>
          <a:xfrm>
            <a:off x="457200" y="228600"/>
            <a:ext cx="6400800" cy="381000"/>
          </a:xfrm>
          <a:prstGeom prst="rect">
            <a:avLst/>
          </a:prstGeom>
        </p:spPr>
        <p:txBody>
          <a:bodyPr/>
          <a:lstStyle>
            <a:lvl1pPr marL="0" indent="0" algn="l">
              <a:buNone/>
              <a:tabLst>
                <a:tab pos="854075" algn="l"/>
              </a:tabLst>
              <a:defRPr sz="2500" b="1">
                <a:solidFill>
                  <a:schemeClr val="bg1"/>
                </a:solidFill>
                <a:latin typeface="Calibri" panose="020F0502020204030204" pitchFamily="34" charset="0"/>
                <a:cs typeface="Calibri" panose="020F0502020204030204" pitchFamily="34" charset="0"/>
              </a:defRPr>
            </a:lvl1pPr>
          </a:lstStyle>
          <a:p>
            <a:pPr lvl="0"/>
            <a:r>
              <a:rPr lang="en-US" dirty="0"/>
              <a:t>Click to edit Master text styles</a:t>
            </a:r>
          </a:p>
        </p:txBody>
      </p:sp>
      <p:sp>
        <p:nvSpPr>
          <p:cNvPr id="21" name="Table Placeholder 9"/>
          <p:cNvSpPr>
            <a:spLocks noGrp="1"/>
          </p:cNvSpPr>
          <p:nvPr>
            <p:ph type="tbl" sz="quarter" idx="14"/>
          </p:nvPr>
        </p:nvSpPr>
        <p:spPr>
          <a:xfrm>
            <a:off x="457200" y="685800"/>
            <a:ext cx="8229600" cy="3886200"/>
          </a:xfrm>
          <a:prstGeom prst="rect">
            <a:avLst/>
          </a:prstGeom>
        </p:spPr>
        <p:txBody>
          <a:bodyPr/>
          <a:lstStyle>
            <a:lvl1pPr>
              <a:buNone/>
              <a:defRPr>
                <a:latin typeface="Calibri" panose="020F0502020204030204" pitchFamily="34" charset="0"/>
                <a:cs typeface="Calibri" panose="020F0502020204030204" pitchFamily="34" charset="0"/>
              </a:defRPr>
            </a:lvl1pPr>
          </a:lstStyle>
          <a:p>
            <a:pPr lvl="0"/>
            <a:r>
              <a:rPr lang="en-US" noProof="0" dirty="0"/>
              <a:t>Click icon to add table</a:t>
            </a:r>
          </a:p>
        </p:txBody>
      </p:sp>
    </p:spTree>
    <p:extLst>
      <p:ext uri="{BB962C8B-B14F-4D97-AF65-F5344CB8AC3E}">
        <p14:creationId xmlns:p14="http://schemas.microsoft.com/office/powerpoint/2010/main" val="33352448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formation Layout Slide with Table">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34ED034-35AE-EF4F-9DAB-C5CFA7989EAC}"/>
              </a:ext>
            </a:extLst>
          </p:cNvPr>
          <p:cNvSpPr>
            <a:spLocks noChangeArrowheads="1"/>
          </p:cNvSpPr>
          <p:nvPr userDrawn="1"/>
        </p:nvSpPr>
        <p:spPr bwMode="auto">
          <a:xfrm>
            <a:off x="228600" y="152400"/>
            <a:ext cx="8686800" cy="4495800"/>
          </a:xfrm>
          <a:prstGeom prst="rect">
            <a:avLst/>
          </a:prstGeom>
          <a:solidFill>
            <a:srgbClr val="3FAEE3"/>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3" name="Rectangle 2">
            <a:extLst>
              <a:ext uri="{FF2B5EF4-FFF2-40B4-BE49-F238E27FC236}">
                <a16:creationId xmlns:a16="http://schemas.microsoft.com/office/drawing/2014/main" id="{095A554B-ED22-DB41-9D45-B06F5ECDA4CE}"/>
              </a:ext>
            </a:extLst>
          </p:cNvPr>
          <p:cNvSpPr>
            <a:spLocks noChangeArrowheads="1"/>
          </p:cNvSpPr>
          <p:nvPr userDrawn="1"/>
        </p:nvSpPr>
        <p:spPr bwMode="auto">
          <a:xfrm>
            <a:off x="5029200" y="4876800"/>
            <a:ext cx="3886200" cy="1752600"/>
          </a:xfrm>
          <a:prstGeom prst="rect">
            <a:avLst/>
          </a:prstGeom>
          <a:solidFill>
            <a:srgbClr val="CEE39F"/>
          </a:solidFill>
          <a:ln w="9525">
            <a:noFill/>
            <a:miter lim="800000"/>
            <a:headEnd/>
            <a:tailEnd/>
          </a:ln>
        </p:spPr>
        <p:txBody>
          <a:bodyPr/>
          <a:lstStyle/>
          <a:p>
            <a:pPr fontAlgn="auto">
              <a:spcBef>
                <a:spcPts val="0"/>
              </a:spcBef>
              <a:spcAft>
                <a:spcPts val="0"/>
              </a:spcAft>
              <a:defRPr/>
            </a:pPr>
            <a:endParaRPr lang="en-US" dirty="0">
              <a:solidFill>
                <a:srgbClr val="000000"/>
              </a:solidFill>
              <a:latin typeface="+mn-lt"/>
            </a:endParaRPr>
          </a:p>
        </p:txBody>
      </p:sp>
    </p:spTree>
    <p:extLst>
      <p:ext uri="{BB962C8B-B14F-4D97-AF65-F5344CB8AC3E}">
        <p14:creationId xmlns:p14="http://schemas.microsoft.com/office/powerpoint/2010/main" val="28432781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Information Layout Slide with Bar Graph">
    <p:spTree>
      <p:nvGrpSpPr>
        <p:cNvPr id="1" name=""/>
        <p:cNvGrpSpPr/>
        <p:nvPr/>
      </p:nvGrpSpPr>
      <p:grpSpPr>
        <a:xfrm>
          <a:off x="0" y="0"/>
          <a:ext cx="0" cy="0"/>
          <a:chOff x="0" y="0"/>
          <a:chExt cx="0" cy="0"/>
        </a:xfrm>
      </p:grpSpPr>
      <p:sp>
        <p:nvSpPr>
          <p:cNvPr id="2" name="Rectangle 3">
            <a:extLst>
              <a:ext uri="{FF2B5EF4-FFF2-40B4-BE49-F238E27FC236}">
                <a16:creationId xmlns:a16="http://schemas.microsoft.com/office/drawing/2014/main" id="{A870DA58-E4A3-4243-9BD7-EF570008018A}"/>
              </a:ext>
            </a:extLst>
          </p:cNvPr>
          <p:cNvSpPr>
            <a:spLocks noChangeArrowheads="1"/>
          </p:cNvSpPr>
          <p:nvPr userDrawn="1"/>
        </p:nvSpPr>
        <p:spPr bwMode="auto">
          <a:xfrm>
            <a:off x="152400" y="152400"/>
            <a:ext cx="8763000" cy="4572000"/>
          </a:xfrm>
          <a:prstGeom prst="rect">
            <a:avLst/>
          </a:prstGeom>
          <a:solidFill>
            <a:srgbClr val="FFC20E"/>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3" name="Rectangle 2">
            <a:extLst>
              <a:ext uri="{FF2B5EF4-FFF2-40B4-BE49-F238E27FC236}">
                <a16:creationId xmlns:a16="http://schemas.microsoft.com/office/drawing/2014/main" id="{952431F0-7A90-2A49-91A1-6095CFB1412D}"/>
              </a:ext>
            </a:extLst>
          </p:cNvPr>
          <p:cNvSpPr>
            <a:spLocks noChangeArrowheads="1"/>
          </p:cNvSpPr>
          <p:nvPr userDrawn="1"/>
        </p:nvSpPr>
        <p:spPr bwMode="auto">
          <a:xfrm>
            <a:off x="152400" y="4876800"/>
            <a:ext cx="3886200" cy="1752600"/>
          </a:xfrm>
          <a:prstGeom prst="rect">
            <a:avLst/>
          </a:prstGeom>
          <a:solidFill>
            <a:srgbClr val="3FAEE3"/>
          </a:solidFill>
          <a:ln w="9525">
            <a:noFill/>
            <a:miter lim="800000"/>
            <a:headEnd/>
            <a:tailEnd/>
          </a:ln>
        </p:spPr>
        <p:txBody>
          <a:bodyPr/>
          <a:lstStyle/>
          <a:p>
            <a:pPr fontAlgn="auto">
              <a:spcBef>
                <a:spcPts val="0"/>
              </a:spcBef>
              <a:spcAft>
                <a:spcPts val="0"/>
              </a:spcAft>
              <a:defRPr/>
            </a:pPr>
            <a:endParaRPr lang="en-US">
              <a:latin typeface="+mn-lt"/>
            </a:endParaRPr>
          </a:p>
        </p:txBody>
      </p:sp>
    </p:spTree>
    <p:extLst>
      <p:ext uri="{BB962C8B-B14F-4D97-AF65-F5344CB8AC3E}">
        <p14:creationId xmlns:p14="http://schemas.microsoft.com/office/powerpoint/2010/main" val="579547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nformation Layout Slide with Pie Chart">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1C304030-9A0C-0B42-B512-08E342E30E80}"/>
              </a:ext>
            </a:extLst>
          </p:cNvPr>
          <p:cNvSpPr>
            <a:spLocks noChangeArrowheads="1"/>
          </p:cNvSpPr>
          <p:nvPr userDrawn="1"/>
        </p:nvSpPr>
        <p:spPr bwMode="auto">
          <a:xfrm>
            <a:off x="228600" y="228600"/>
            <a:ext cx="8686800" cy="4572000"/>
          </a:xfrm>
          <a:prstGeom prst="rect">
            <a:avLst/>
          </a:prstGeom>
          <a:solidFill>
            <a:srgbClr val="CEE39F"/>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3" name="Rectangle 5">
            <a:extLst>
              <a:ext uri="{FF2B5EF4-FFF2-40B4-BE49-F238E27FC236}">
                <a16:creationId xmlns:a16="http://schemas.microsoft.com/office/drawing/2014/main" id="{E3EEFECD-B762-B947-AF77-0A47934148A0}"/>
              </a:ext>
            </a:extLst>
          </p:cNvPr>
          <p:cNvSpPr>
            <a:spLocks noChangeArrowheads="1"/>
          </p:cNvSpPr>
          <p:nvPr userDrawn="1"/>
        </p:nvSpPr>
        <p:spPr bwMode="auto">
          <a:xfrm>
            <a:off x="4953000" y="4953000"/>
            <a:ext cx="3962400" cy="1752600"/>
          </a:xfrm>
          <a:prstGeom prst="rect">
            <a:avLst/>
          </a:prstGeom>
          <a:solidFill>
            <a:srgbClr val="FFC20E"/>
          </a:solidFill>
          <a:ln w="9525">
            <a:noFill/>
            <a:miter lim="800000"/>
            <a:headEnd/>
            <a:tailEnd/>
          </a:ln>
        </p:spPr>
        <p:txBody>
          <a:bodyPr/>
          <a:lstStyle/>
          <a:p>
            <a:pPr fontAlgn="auto">
              <a:spcBef>
                <a:spcPts val="0"/>
              </a:spcBef>
              <a:spcAft>
                <a:spcPts val="0"/>
              </a:spcAft>
              <a:defRPr/>
            </a:pPr>
            <a:endParaRPr lang="en-US">
              <a:latin typeface="+mn-lt"/>
            </a:endParaRPr>
          </a:p>
        </p:txBody>
      </p:sp>
    </p:spTree>
    <p:extLst>
      <p:ext uri="{BB962C8B-B14F-4D97-AF65-F5344CB8AC3E}">
        <p14:creationId xmlns:p14="http://schemas.microsoft.com/office/powerpoint/2010/main" val="3495270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Back Cover Slid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FE68C89-882D-D344-823A-5F18091A6A2F}"/>
              </a:ext>
            </a:extLst>
          </p:cNvPr>
          <p:cNvSpPr/>
          <p:nvPr userDrawn="1"/>
        </p:nvSpPr>
        <p:spPr>
          <a:xfrm>
            <a:off x="0" y="0"/>
            <a:ext cx="9144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3">
            <a:extLst>
              <a:ext uri="{FF2B5EF4-FFF2-40B4-BE49-F238E27FC236}">
                <a16:creationId xmlns:a16="http://schemas.microsoft.com/office/drawing/2014/main" id="{C9A82538-8F76-0F4A-867B-20D3455D746F}"/>
              </a:ext>
            </a:extLst>
          </p:cNvPr>
          <p:cNvSpPr>
            <a:spLocks noChangeArrowheads="1"/>
          </p:cNvSpPr>
          <p:nvPr userDrawn="1"/>
        </p:nvSpPr>
        <p:spPr bwMode="auto">
          <a:xfrm>
            <a:off x="155575" y="165100"/>
            <a:ext cx="5614988" cy="4443413"/>
          </a:xfrm>
          <a:prstGeom prst="rect">
            <a:avLst/>
          </a:prstGeom>
          <a:solidFill>
            <a:srgbClr val="36363E"/>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8" name="Rectangle 5">
            <a:extLst>
              <a:ext uri="{FF2B5EF4-FFF2-40B4-BE49-F238E27FC236}">
                <a16:creationId xmlns:a16="http://schemas.microsoft.com/office/drawing/2014/main" id="{BBFE9BFC-74EC-F84D-8F52-93863C8AAAB6}"/>
              </a:ext>
            </a:extLst>
          </p:cNvPr>
          <p:cNvSpPr>
            <a:spLocks noChangeArrowheads="1"/>
          </p:cNvSpPr>
          <p:nvPr userDrawn="1"/>
        </p:nvSpPr>
        <p:spPr bwMode="auto">
          <a:xfrm>
            <a:off x="166688" y="4800600"/>
            <a:ext cx="2862262" cy="1905000"/>
          </a:xfrm>
          <a:prstGeom prst="rect">
            <a:avLst/>
          </a:prstGeom>
          <a:solidFill>
            <a:srgbClr val="FFC20E"/>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10" name="Rectangle 12">
            <a:extLst>
              <a:ext uri="{FF2B5EF4-FFF2-40B4-BE49-F238E27FC236}">
                <a16:creationId xmlns:a16="http://schemas.microsoft.com/office/drawing/2014/main" id="{D539DC16-EDBE-6144-8396-50CED021691A}"/>
              </a:ext>
            </a:extLst>
          </p:cNvPr>
          <p:cNvSpPr>
            <a:spLocks noChangeArrowheads="1"/>
          </p:cNvSpPr>
          <p:nvPr userDrawn="1"/>
        </p:nvSpPr>
        <p:spPr bwMode="auto">
          <a:xfrm>
            <a:off x="5943600" y="6248400"/>
            <a:ext cx="3200400" cy="609600"/>
          </a:xfrm>
          <a:prstGeom prst="rect">
            <a:avLst/>
          </a:prstGeom>
          <a:solidFill>
            <a:srgbClr val="36363E"/>
          </a:solidFill>
          <a:ln w="9525">
            <a:noFill/>
            <a:miter lim="800000"/>
            <a:headEnd/>
            <a:tailEnd/>
          </a:ln>
        </p:spPr>
        <p:txBody>
          <a:bodyPr/>
          <a:lstStyle/>
          <a:p>
            <a:pPr fontAlgn="auto">
              <a:spcBef>
                <a:spcPts val="0"/>
              </a:spcBef>
              <a:spcAft>
                <a:spcPts val="0"/>
              </a:spcAft>
              <a:defRPr/>
            </a:pPr>
            <a:endParaRPr lang="en-US">
              <a:latin typeface="+mn-lt"/>
            </a:endParaRPr>
          </a:p>
        </p:txBody>
      </p:sp>
      <p:sp>
        <p:nvSpPr>
          <p:cNvPr id="5" name="Picture Placeholder 4"/>
          <p:cNvSpPr>
            <a:spLocks noGrp="1"/>
          </p:cNvSpPr>
          <p:nvPr>
            <p:ph type="pic" sz="quarter" idx="10"/>
          </p:nvPr>
        </p:nvSpPr>
        <p:spPr>
          <a:xfrm>
            <a:off x="5915025" y="200025"/>
            <a:ext cx="3219450" cy="5972176"/>
          </a:xfrm>
          <a:prstGeom prst="rect">
            <a:avLst/>
          </a:prstGeom>
        </p:spPr>
        <p:txBody>
          <a:bodyPr/>
          <a:lstStyle>
            <a:lvl1pPr>
              <a:buNone/>
              <a:defRPr>
                <a:latin typeface="Calibri" panose="020F0502020204030204" pitchFamily="34" charset="0"/>
                <a:cs typeface="Calibri" panose="020F0502020204030204" pitchFamily="34" charset="0"/>
              </a:defRPr>
            </a:lvl1pPr>
          </a:lstStyle>
          <a:p>
            <a:pPr lvl="0"/>
            <a:r>
              <a:rPr lang="en-US" noProof="0" dirty="0"/>
              <a:t>Click icon to add picture</a:t>
            </a:r>
          </a:p>
        </p:txBody>
      </p:sp>
      <p:sp>
        <p:nvSpPr>
          <p:cNvPr id="9" name="Picture Placeholder 8"/>
          <p:cNvSpPr>
            <a:spLocks noGrp="1"/>
          </p:cNvSpPr>
          <p:nvPr>
            <p:ph type="pic" sz="quarter" idx="11"/>
          </p:nvPr>
        </p:nvSpPr>
        <p:spPr>
          <a:xfrm>
            <a:off x="3124200" y="4800600"/>
            <a:ext cx="2676525" cy="1905000"/>
          </a:xfrm>
          <a:prstGeom prst="rect">
            <a:avLst/>
          </a:prstGeom>
        </p:spPr>
        <p:txBody>
          <a:bodyPr/>
          <a:lstStyle>
            <a:lvl1pPr>
              <a:buNone/>
              <a:defRPr>
                <a:latin typeface="Calibri" panose="020F0502020204030204" pitchFamily="34" charset="0"/>
                <a:cs typeface="Calibri" panose="020F0502020204030204" pitchFamily="34" charset="0"/>
              </a:defRPr>
            </a:lvl1pPr>
          </a:lstStyle>
          <a:p>
            <a:pPr lvl="0"/>
            <a:r>
              <a:rPr lang="en-US" noProof="0" dirty="0"/>
              <a:t>Click icon to add picture</a:t>
            </a:r>
          </a:p>
        </p:txBody>
      </p:sp>
      <p:sp>
        <p:nvSpPr>
          <p:cNvPr id="22" name="Text Placeholder 39"/>
          <p:cNvSpPr>
            <a:spLocks noGrp="1"/>
          </p:cNvSpPr>
          <p:nvPr>
            <p:ph type="body" sz="quarter" idx="14"/>
          </p:nvPr>
        </p:nvSpPr>
        <p:spPr>
          <a:xfrm>
            <a:off x="464439" y="2152650"/>
            <a:ext cx="5029200" cy="457200"/>
          </a:xfrm>
          <a:prstGeom prst="rect">
            <a:avLst/>
          </a:prstGeom>
        </p:spPr>
        <p:txBody>
          <a:bodyPr/>
          <a:lstStyle>
            <a:lvl1pPr marL="0" indent="0" algn="ctr">
              <a:buNone/>
              <a:defRPr sz="2800" b="1">
                <a:solidFill>
                  <a:schemeClr val="bg1"/>
                </a:solidFill>
                <a:latin typeface="Calibri" panose="020F0502020204030204" pitchFamily="34" charset="0"/>
                <a:cs typeface="Calibri" panose="020F0502020204030204" pitchFamily="34" charset="0"/>
              </a:defRPr>
            </a:lvl1pPr>
          </a:lstStyle>
          <a:p>
            <a:pPr lvl="0"/>
            <a:r>
              <a:rPr lang="en-US" dirty="0"/>
              <a:t>Click to edit Master text styles</a:t>
            </a:r>
          </a:p>
        </p:txBody>
      </p:sp>
    </p:spTree>
    <p:extLst>
      <p:ext uri="{BB962C8B-B14F-4D97-AF65-F5344CB8AC3E}">
        <p14:creationId xmlns:p14="http://schemas.microsoft.com/office/powerpoint/2010/main" val="258091124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Lst>
  <p:txStyles>
    <p:titleStyle>
      <a:lvl1pPr algn="l" rtl="0" eaLnBrk="0" fontAlgn="base" hangingPunct="0">
        <a:spcBef>
          <a:spcPct val="0"/>
        </a:spcBef>
        <a:spcAft>
          <a:spcPct val="0"/>
        </a:spcAft>
        <a:defRPr sz="2700" b="1" i="1" kern="1200">
          <a:solidFill>
            <a:schemeClr val="tx1"/>
          </a:solidFill>
          <a:latin typeface="Arial" pitchFamily="34" charset="0"/>
          <a:ea typeface="+mj-ea"/>
          <a:cs typeface="+mj-cs"/>
        </a:defRPr>
      </a:lvl1pPr>
      <a:lvl2pPr algn="l" rtl="0" eaLnBrk="0" fontAlgn="base" hangingPunct="0">
        <a:spcBef>
          <a:spcPct val="0"/>
        </a:spcBef>
        <a:spcAft>
          <a:spcPct val="0"/>
        </a:spcAft>
        <a:defRPr sz="2700" b="1" i="1">
          <a:solidFill>
            <a:schemeClr val="tx1"/>
          </a:solidFill>
          <a:latin typeface="Arial" pitchFamily="34" charset="0"/>
        </a:defRPr>
      </a:lvl2pPr>
      <a:lvl3pPr algn="l" rtl="0" eaLnBrk="0" fontAlgn="base" hangingPunct="0">
        <a:spcBef>
          <a:spcPct val="0"/>
        </a:spcBef>
        <a:spcAft>
          <a:spcPct val="0"/>
        </a:spcAft>
        <a:defRPr sz="2700" b="1" i="1">
          <a:solidFill>
            <a:schemeClr val="tx1"/>
          </a:solidFill>
          <a:latin typeface="Arial" pitchFamily="34" charset="0"/>
        </a:defRPr>
      </a:lvl3pPr>
      <a:lvl4pPr algn="l" rtl="0" eaLnBrk="0" fontAlgn="base" hangingPunct="0">
        <a:spcBef>
          <a:spcPct val="0"/>
        </a:spcBef>
        <a:spcAft>
          <a:spcPct val="0"/>
        </a:spcAft>
        <a:defRPr sz="2700" b="1" i="1">
          <a:solidFill>
            <a:schemeClr val="tx1"/>
          </a:solidFill>
          <a:latin typeface="Arial" pitchFamily="34" charset="0"/>
        </a:defRPr>
      </a:lvl4pPr>
      <a:lvl5pPr algn="l" rtl="0" eaLnBrk="0" fontAlgn="base" hangingPunct="0">
        <a:spcBef>
          <a:spcPct val="0"/>
        </a:spcBef>
        <a:spcAft>
          <a:spcPct val="0"/>
        </a:spcAft>
        <a:defRPr sz="2700" b="1" i="1">
          <a:solidFill>
            <a:schemeClr val="tx1"/>
          </a:solidFill>
          <a:latin typeface="Arial" pitchFamily="34" charset="0"/>
        </a:defRPr>
      </a:lvl5pPr>
      <a:lvl6pPr marL="457200" algn="l" rtl="0" fontAlgn="base">
        <a:spcBef>
          <a:spcPct val="0"/>
        </a:spcBef>
        <a:spcAft>
          <a:spcPct val="0"/>
        </a:spcAft>
        <a:defRPr sz="2700" b="1" i="1">
          <a:solidFill>
            <a:schemeClr val="tx1"/>
          </a:solidFill>
          <a:latin typeface="Arial" pitchFamily="34" charset="0"/>
        </a:defRPr>
      </a:lvl6pPr>
      <a:lvl7pPr marL="914400" algn="l" rtl="0" fontAlgn="base">
        <a:spcBef>
          <a:spcPct val="0"/>
        </a:spcBef>
        <a:spcAft>
          <a:spcPct val="0"/>
        </a:spcAft>
        <a:defRPr sz="2700" b="1" i="1">
          <a:solidFill>
            <a:schemeClr val="tx1"/>
          </a:solidFill>
          <a:latin typeface="Arial" pitchFamily="34" charset="0"/>
        </a:defRPr>
      </a:lvl7pPr>
      <a:lvl8pPr marL="1371600" algn="l" rtl="0" fontAlgn="base">
        <a:spcBef>
          <a:spcPct val="0"/>
        </a:spcBef>
        <a:spcAft>
          <a:spcPct val="0"/>
        </a:spcAft>
        <a:defRPr sz="2700" b="1" i="1">
          <a:solidFill>
            <a:schemeClr val="tx1"/>
          </a:solidFill>
          <a:latin typeface="Arial" pitchFamily="34" charset="0"/>
        </a:defRPr>
      </a:lvl8pPr>
      <a:lvl9pPr marL="1828800" algn="l" rtl="0" fontAlgn="base">
        <a:spcBef>
          <a:spcPct val="0"/>
        </a:spcBef>
        <a:spcAft>
          <a:spcPct val="0"/>
        </a:spcAft>
        <a:defRPr sz="2700" b="1" i="1">
          <a:solidFill>
            <a:schemeClr val="tx1"/>
          </a:solidFill>
          <a:latin typeface="Arial"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couple.tif" descr="\\angler2\INKD-H\pressp0509 (INKD)\2_In_Progress\Satheesh\d_lharris_healthcare_broch_85x11_hf_v\couple.tif">
            <a:extLst>
              <a:ext uri="{FF2B5EF4-FFF2-40B4-BE49-F238E27FC236}">
                <a16:creationId xmlns:a16="http://schemas.microsoft.com/office/drawing/2014/main" id="{DAA9B63B-8CE5-BB4C-A6CB-3C2AA986358E}"/>
              </a:ext>
            </a:extLst>
          </p:cNvPr>
          <p:cNvPicPr>
            <a:picLocks noGrp="1"/>
          </p:cNvPicPr>
          <p:nvPr>
            <p:ph type="pic" sz="quarter" idx="16"/>
          </p:nvPr>
        </p:nvPicPr>
        <p:blipFill>
          <a:blip r:embed="rId3">
            <a:extLst>
              <a:ext uri="{28A0092B-C50C-407E-A947-70E740481C1C}">
                <a14:useLocalDpi xmlns:a14="http://schemas.microsoft.com/office/drawing/2010/main" val="0"/>
              </a:ext>
            </a:extLst>
          </a:blip>
          <a:srcRect b="15446"/>
          <a:stretch>
            <a:fillRect/>
          </a:stretch>
        </p:blipFill>
        <p:spPr bwMode="auto">
          <a:xfrm>
            <a:off x="228600" y="1219200"/>
            <a:ext cx="5029200" cy="2895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a:extLst>
              <a:ext uri="{FF2B5EF4-FFF2-40B4-BE49-F238E27FC236}">
                <a16:creationId xmlns:a16="http://schemas.microsoft.com/office/drawing/2014/main" id="{ABE35666-4C00-BA46-B610-44F965046057}"/>
              </a:ext>
            </a:extLst>
          </p:cNvPr>
          <p:cNvSpPr txBox="1">
            <a:spLocks noChangeArrowheads="1"/>
          </p:cNvSpPr>
          <p:nvPr/>
        </p:nvSpPr>
        <p:spPr bwMode="auto">
          <a:xfrm>
            <a:off x="381000" y="4572000"/>
            <a:ext cx="8458200"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latin typeface="Calibri" panose="020F0502020204030204" pitchFamily="34" charset="0"/>
                <a:cs typeface="Calibri" panose="020F0502020204030204" pitchFamily="34" charset="0"/>
              </a:rPr>
              <a:t>“Therefore I exhort first of all that supplications, prayers, intercessions, and giving of thanks be made for all men, for kings and all who are in authority, that we may lead a quiet and…”</a:t>
            </a:r>
          </a:p>
        </p:txBody>
      </p:sp>
      <p:sp>
        <p:nvSpPr>
          <p:cNvPr id="21" name="TextBox 20">
            <a:extLst>
              <a:ext uri="{FF2B5EF4-FFF2-40B4-BE49-F238E27FC236}">
                <a16:creationId xmlns:a16="http://schemas.microsoft.com/office/drawing/2014/main" id="{22A6E2ED-F93F-254F-8DC5-FE41C7493D4A}"/>
              </a:ext>
            </a:extLst>
          </p:cNvPr>
          <p:cNvSpPr txBox="1">
            <a:spLocks noChangeArrowheads="1"/>
          </p:cNvSpPr>
          <p:nvPr/>
        </p:nvSpPr>
        <p:spPr bwMode="auto">
          <a:xfrm>
            <a:off x="5638800" y="2667000"/>
            <a:ext cx="3200400" cy="1288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0000"/>
              </a:lnSpc>
            </a:pPr>
            <a:r>
              <a:rPr lang="en-US" altLang="en-US" sz="4800" b="1" dirty="0">
                <a:latin typeface="Calibri" panose="020F0502020204030204" pitchFamily="34" charset="0"/>
                <a:cs typeface="Calibri" panose="020F0502020204030204" pitchFamily="34" charset="0"/>
              </a:rPr>
              <a:t>1 Timothy 2:1-4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5" presetClass="entr" presetSubtype="0" fill="hold" grpId="0"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p:cTn id="7" dur="1000" fill="hold"/>
                                        <p:tgtEl>
                                          <p:spTgt spid="21"/>
                                        </p:tgtEl>
                                        <p:attrNameLst>
                                          <p:attrName>ppt_w</p:attrName>
                                        </p:attrNameLst>
                                      </p:cBhvr>
                                      <p:tavLst>
                                        <p:tav tm="0">
                                          <p:val>
                                            <p:strVal val="#ppt_w*0.70"/>
                                          </p:val>
                                        </p:tav>
                                        <p:tav tm="100000">
                                          <p:val>
                                            <p:strVal val="#ppt_w"/>
                                          </p:val>
                                        </p:tav>
                                      </p:tavLst>
                                    </p:anim>
                                    <p:anim calcmode="lin" valueType="num">
                                      <p:cBhvr>
                                        <p:cTn id="8" dur="1000" fill="hold"/>
                                        <p:tgtEl>
                                          <p:spTgt spid="21"/>
                                        </p:tgtEl>
                                        <p:attrNameLst>
                                          <p:attrName>ppt_h</p:attrName>
                                        </p:attrNameLst>
                                      </p:cBhvr>
                                      <p:tavLst>
                                        <p:tav tm="0">
                                          <p:val>
                                            <p:strVal val="#ppt_h"/>
                                          </p:val>
                                        </p:tav>
                                        <p:tav tm="100000">
                                          <p:val>
                                            <p:strVal val="#ppt_h"/>
                                          </p:val>
                                        </p:tav>
                                      </p:tavLst>
                                    </p:anim>
                                    <p:animEffect transition="in" filter="fade">
                                      <p:cBhvr>
                                        <p:cTn id="9" dur="1000"/>
                                        <p:tgtEl>
                                          <p:spTgt spid="21"/>
                                        </p:tgtEl>
                                      </p:cBhvr>
                                    </p:animEffect>
                                  </p:childTnLst>
                                </p:cTn>
                              </p:par>
                              <p:par>
                                <p:cTn id="10" presetID="42" presetClass="entr" presetSubtype="0" fill="hold" grpId="0" nodeType="with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1000"/>
                                        <p:tgtEl>
                                          <p:spTgt spid="19"/>
                                        </p:tgtEl>
                                      </p:cBhvr>
                                    </p:animEffect>
                                    <p:anim calcmode="lin" valueType="num">
                                      <p:cBhvr>
                                        <p:cTn id="13" dur="1000" fill="hold"/>
                                        <p:tgtEl>
                                          <p:spTgt spid="19"/>
                                        </p:tgtEl>
                                        <p:attrNameLst>
                                          <p:attrName>ppt_x</p:attrName>
                                        </p:attrNameLst>
                                      </p:cBhvr>
                                      <p:tavLst>
                                        <p:tav tm="0">
                                          <p:val>
                                            <p:strVal val="#ppt_x"/>
                                          </p:val>
                                        </p:tav>
                                        <p:tav tm="100000">
                                          <p:val>
                                            <p:strVal val="#ppt_x"/>
                                          </p:val>
                                        </p:tav>
                                      </p:tavLst>
                                    </p:anim>
                                    <p:anim calcmode="lin" valueType="num">
                                      <p:cBhvr>
                                        <p:cTn id="14"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1"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couple.tif" descr="\\angler2\INKD-H\pressp0509 (INKD)\2_In_Progress\Satheesh\d_lharris_healthcare_broch_85x11_hf_v\couple.tif">
            <a:extLst>
              <a:ext uri="{FF2B5EF4-FFF2-40B4-BE49-F238E27FC236}">
                <a16:creationId xmlns:a16="http://schemas.microsoft.com/office/drawing/2014/main" id="{5C914E34-2F5E-6D4C-9B72-324B3CA21D49}"/>
              </a:ext>
            </a:extLst>
          </p:cNvPr>
          <p:cNvPicPr>
            <a:picLocks noGrp="1"/>
          </p:cNvPicPr>
          <p:nvPr>
            <p:ph type="pic" sz="quarter" idx="16"/>
          </p:nvPr>
        </p:nvPicPr>
        <p:blipFill>
          <a:blip r:embed="rId2">
            <a:extLst>
              <a:ext uri="{28A0092B-C50C-407E-A947-70E740481C1C}">
                <a14:useLocalDpi xmlns:a14="http://schemas.microsoft.com/office/drawing/2010/main" val="0"/>
              </a:ext>
            </a:extLst>
          </a:blip>
          <a:srcRect b="15446"/>
          <a:stretch>
            <a:fillRect/>
          </a:stretch>
        </p:blipFill>
        <p:spPr bwMode="auto">
          <a:xfrm>
            <a:off x="228600" y="1219200"/>
            <a:ext cx="5029200" cy="2895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 name="TextBox 18">
            <a:extLst>
              <a:ext uri="{FF2B5EF4-FFF2-40B4-BE49-F238E27FC236}">
                <a16:creationId xmlns:a16="http://schemas.microsoft.com/office/drawing/2014/main" id="{68DAC9AA-0C79-0A4D-83EF-28563C0532AC}"/>
              </a:ext>
            </a:extLst>
          </p:cNvPr>
          <p:cNvSpPr txBox="1">
            <a:spLocks noChangeArrowheads="1"/>
          </p:cNvSpPr>
          <p:nvPr/>
        </p:nvSpPr>
        <p:spPr bwMode="auto">
          <a:xfrm>
            <a:off x="381000" y="4572000"/>
            <a:ext cx="8458200" cy="2246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latin typeface="Calibri" panose="020F0502020204030204" pitchFamily="34" charset="0"/>
                <a:cs typeface="Calibri" panose="020F0502020204030204" pitchFamily="34" charset="0"/>
              </a:rPr>
              <a:t>“…peaceable life in all godliness and reverence. For this is good and acceptable in the sight of God our Savior, who desires all men to be saved and to come to the knowledge of the truth.”</a:t>
            </a:r>
          </a:p>
          <a:p>
            <a:pPr eaLnBrk="1" hangingPunct="1"/>
            <a:endParaRPr lang="en-US" altLang="en-US" sz="2800" b="1"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4A25C941-96E7-164B-9423-1EBA10BC08D0}"/>
              </a:ext>
            </a:extLst>
          </p:cNvPr>
          <p:cNvSpPr txBox="1">
            <a:spLocks noChangeArrowheads="1"/>
          </p:cNvSpPr>
          <p:nvPr/>
        </p:nvSpPr>
        <p:spPr bwMode="auto">
          <a:xfrm>
            <a:off x="5638800" y="2667000"/>
            <a:ext cx="3200400" cy="1288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lnSpc>
                <a:spcPct val="80000"/>
              </a:lnSpc>
            </a:pPr>
            <a:r>
              <a:rPr lang="en-US" altLang="en-US" sz="4800" b="1" dirty="0">
                <a:latin typeface="Calibri" panose="020F0502020204030204" pitchFamily="34" charset="0"/>
                <a:cs typeface="Calibri" panose="020F0502020204030204" pitchFamily="34" charset="0"/>
              </a:rPr>
              <a:t>1 Timothy 2:1-4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fade">
                                      <p:cBhvr>
                                        <p:cTn id="7" dur="1000"/>
                                        <p:tgtEl>
                                          <p:spTgt spid="19"/>
                                        </p:tgtEl>
                                      </p:cBhvr>
                                    </p:animEffect>
                                    <p:anim calcmode="lin" valueType="num">
                                      <p:cBhvr>
                                        <p:cTn id="8" dur="1000" fill="hold"/>
                                        <p:tgtEl>
                                          <p:spTgt spid="19"/>
                                        </p:tgtEl>
                                        <p:attrNameLst>
                                          <p:attrName>ppt_x</p:attrName>
                                        </p:attrNameLst>
                                      </p:cBhvr>
                                      <p:tavLst>
                                        <p:tav tm="0">
                                          <p:val>
                                            <p:strVal val="#ppt_x"/>
                                          </p:val>
                                        </p:tav>
                                        <p:tav tm="100000">
                                          <p:val>
                                            <p:strVal val="#ppt_x"/>
                                          </p:val>
                                        </p:tav>
                                      </p:tavLst>
                                    </p:anim>
                                    <p:anim calcmode="lin" valueType="num">
                                      <p:cBhvr>
                                        <p:cTn id="9"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20">
            <a:extLst>
              <a:ext uri="{FF2B5EF4-FFF2-40B4-BE49-F238E27FC236}">
                <a16:creationId xmlns:a16="http://schemas.microsoft.com/office/drawing/2014/main" id="{D053A735-DEEC-C642-AA5E-33727484A128}"/>
              </a:ext>
            </a:extLst>
          </p:cNvPr>
          <p:cNvSpPr txBox="1">
            <a:spLocks noChangeArrowheads="1"/>
          </p:cNvSpPr>
          <p:nvPr/>
        </p:nvSpPr>
        <p:spPr bwMode="auto">
          <a:xfrm>
            <a:off x="5029200" y="5105400"/>
            <a:ext cx="37338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b="1" dirty="0">
                <a:latin typeface="Calibri" panose="020F0502020204030204" pitchFamily="34" charset="0"/>
                <a:cs typeface="Calibri" panose="020F0502020204030204" pitchFamily="34" charset="0"/>
              </a:rPr>
              <a:t>The Angels Are Concerned</a:t>
            </a:r>
          </a:p>
        </p:txBody>
      </p:sp>
      <p:sp>
        <p:nvSpPr>
          <p:cNvPr id="17" name="TextBox 16">
            <a:extLst>
              <a:ext uri="{FF2B5EF4-FFF2-40B4-BE49-F238E27FC236}">
                <a16:creationId xmlns:a16="http://schemas.microsoft.com/office/drawing/2014/main" id="{FE40ED41-DDA9-CF46-A23E-E1465692D8C2}"/>
              </a:ext>
            </a:extLst>
          </p:cNvPr>
          <p:cNvSpPr txBox="1">
            <a:spLocks noChangeArrowheads="1"/>
          </p:cNvSpPr>
          <p:nvPr/>
        </p:nvSpPr>
        <p:spPr bwMode="auto">
          <a:xfrm>
            <a:off x="609600" y="2133600"/>
            <a:ext cx="79248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9113" indent="-519113"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marL="14288" indent="-14288" algn="ctr" eaLnBrk="1" hangingPunct="1"/>
            <a:r>
              <a:rPr lang="en-US" altLang="en-US" sz="3600" b="1" dirty="0">
                <a:latin typeface="Calibri" panose="020F0502020204030204" pitchFamily="34" charset="0"/>
                <a:cs typeface="Calibri" panose="020F0502020204030204" pitchFamily="34" charset="0"/>
              </a:rPr>
              <a:t>They rejoice when the lost are saved (Luke 15:7-10).</a:t>
            </a:r>
          </a:p>
        </p:txBody>
      </p:sp>
      <p:pic>
        <p:nvPicPr>
          <p:cNvPr id="12293" name="motherdaughter.tif" descr="\\angler2\INKD-H\pressp0509 (INKD)\2_In_Progress\Satheesh\d_lharris_healthcare_broch_85x11_hf_v\motherdaughter.tif">
            <a:extLst>
              <a:ext uri="{FF2B5EF4-FFF2-40B4-BE49-F238E27FC236}">
                <a16:creationId xmlns:a16="http://schemas.microsoft.com/office/drawing/2014/main" id="{2590DDDE-680F-CA4B-95B8-BD440D101539}"/>
              </a:ext>
            </a:extLst>
          </p:cNvPr>
          <p:cNvPicPr>
            <a:picLocks/>
          </p:cNvPicPr>
          <p:nvPr/>
        </p:nvPicPr>
        <p:blipFill>
          <a:blip r:embed="rId2">
            <a:extLst>
              <a:ext uri="{28A0092B-C50C-407E-A947-70E740481C1C}">
                <a14:useLocalDpi xmlns:a14="http://schemas.microsoft.com/office/drawing/2010/main" val="0"/>
              </a:ext>
            </a:extLst>
          </a:blip>
          <a:srcRect t="43845" b="13496"/>
          <a:stretch>
            <a:fillRect/>
          </a:stretch>
        </p:blipFill>
        <p:spPr bwMode="auto">
          <a:xfrm>
            <a:off x="228600" y="4953000"/>
            <a:ext cx="44958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20">
            <a:extLst>
              <a:ext uri="{FF2B5EF4-FFF2-40B4-BE49-F238E27FC236}">
                <a16:creationId xmlns:a16="http://schemas.microsoft.com/office/drawing/2014/main" id="{8F5AB63B-51B3-E940-9F0C-5883709F6B16}"/>
              </a:ext>
            </a:extLst>
          </p:cNvPr>
          <p:cNvSpPr txBox="1">
            <a:spLocks noChangeArrowheads="1"/>
          </p:cNvSpPr>
          <p:nvPr/>
        </p:nvSpPr>
        <p:spPr bwMode="auto">
          <a:xfrm>
            <a:off x="457200" y="609600"/>
            <a:ext cx="8229600" cy="60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60000"/>
              </a:lnSpc>
            </a:pPr>
            <a:r>
              <a:rPr lang="en-US" altLang="en-US" sz="5000" b="1" dirty="0">
                <a:latin typeface="Calibri" panose="020F0502020204030204" pitchFamily="34" charset="0"/>
                <a:cs typeface="Calibri" panose="020F0502020204030204" pitchFamily="34" charset="0"/>
              </a:rPr>
              <a:t>Heaven’s Concern for the Lost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ppt_x</p:attrName>
                                        </p:attrNameLst>
                                      </p:cBhvr>
                                      <p:tavLst>
                                        <p:tav tm="0">
                                          <p:val>
                                            <p:strVal val="#ppt_x-.2"/>
                                          </p:val>
                                        </p:tav>
                                        <p:tav tm="100000">
                                          <p:val>
                                            <p:strVal val="#ppt_x"/>
                                          </p:val>
                                        </p:tav>
                                      </p:tavLst>
                                    </p:anim>
                                    <p:anim calcmode="lin" valueType="num">
                                      <p:cBhvr>
                                        <p:cTn id="8"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9" dur="10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16"/>
                                        </p:tgtEl>
                                        <p:attrNameLst>
                                          <p:attrName>style.visibility</p:attrName>
                                        </p:attrNameLst>
                                      </p:cBhvr>
                                      <p:to>
                                        <p:strVal val="visible"/>
                                      </p:to>
                                    </p:set>
                                    <p:animEffect transition="in" filter="fade">
                                      <p:cBhvr>
                                        <p:cTn id="14" dur="2000"/>
                                        <p:tgtEl>
                                          <p:spTgt spid="16"/>
                                        </p:tgtEl>
                                      </p:cBhvr>
                                    </p:animEffect>
                                  </p:childTnLst>
                                </p:cTn>
                              </p:par>
                              <p:par>
                                <p:cTn id="15" presetID="42" presetClass="entr" presetSubtype="0" fill="hold" nodeType="withEffect">
                                  <p:stCondLst>
                                    <p:cond delay="0"/>
                                  </p:stCondLst>
                                  <p:childTnLst>
                                    <p:set>
                                      <p:cBhvr>
                                        <p:cTn id="16" dur="1" fill="hold">
                                          <p:stCondLst>
                                            <p:cond delay="0"/>
                                          </p:stCondLst>
                                        </p:cTn>
                                        <p:tgtEl>
                                          <p:spTgt spid="17">
                                            <p:txEl>
                                              <p:pRg st="0" end="0"/>
                                            </p:txEl>
                                          </p:spTgt>
                                        </p:tgtEl>
                                        <p:attrNameLst>
                                          <p:attrName>style.visibility</p:attrName>
                                        </p:attrNameLst>
                                      </p:cBhvr>
                                      <p:to>
                                        <p:strVal val="visible"/>
                                      </p:to>
                                    </p:set>
                                    <p:animEffect transition="in" filter="fade">
                                      <p:cBhvr>
                                        <p:cTn id="17" dur="1000"/>
                                        <p:tgtEl>
                                          <p:spTgt spid="17">
                                            <p:txEl>
                                              <p:pRg st="0" end="0"/>
                                            </p:txEl>
                                          </p:spTgt>
                                        </p:tgtEl>
                                      </p:cBhvr>
                                    </p:animEffect>
                                    <p:anim calcmode="lin" valueType="num">
                                      <p:cBhvr>
                                        <p:cTn id="18"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20">
            <a:extLst>
              <a:ext uri="{FF2B5EF4-FFF2-40B4-BE49-F238E27FC236}">
                <a16:creationId xmlns:a16="http://schemas.microsoft.com/office/drawing/2014/main" id="{D54BF026-5690-0241-BBE6-B6532D232F4A}"/>
              </a:ext>
            </a:extLst>
          </p:cNvPr>
          <p:cNvSpPr txBox="1">
            <a:spLocks noChangeArrowheads="1"/>
          </p:cNvSpPr>
          <p:nvPr/>
        </p:nvSpPr>
        <p:spPr bwMode="auto">
          <a:xfrm>
            <a:off x="304800" y="5105400"/>
            <a:ext cx="37338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b="1" dirty="0">
                <a:latin typeface="Calibri" panose="020F0502020204030204" pitchFamily="34" charset="0"/>
                <a:cs typeface="Calibri" panose="020F0502020204030204" pitchFamily="34" charset="0"/>
              </a:rPr>
              <a:t>God the Father is Concerned</a:t>
            </a:r>
          </a:p>
        </p:txBody>
      </p:sp>
      <p:pic>
        <p:nvPicPr>
          <p:cNvPr id="9219" name="motherdaughter.tif" descr="\\angler2\INKD-H\pressp0509 (INKD)\2_In_Progress\Satheesh\d_lharris_healthcare_broch_85x11_hf_v\motherdaughter.tif">
            <a:extLst>
              <a:ext uri="{FF2B5EF4-FFF2-40B4-BE49-F238E27FC236}">
                <a16:creationId xmlns:a16="http://schemas.microsoft.com/office/drawing/2014/main" id="{BB8E690A-709B-144F-8A92-20BC388044E1}"/>
              </a:ext>
            </a:extLst>
          </p:cNvPr>
          <p:cNvPicPr>
            <a:picLocks noGrp="1"/>
          </p:cNvPicPr>
          <p:nvPr>
            <p:ph type="pic" sz="quarter" idx="12"/>
          </p:nvPr>
        </p:nvPicPr>
        <p:blipFill>
          <a:blip r:embed="rId3">
            <a:extLst>
              <a:ext uri="{28A0092B-C50C-407E-A947-70E740481C1C}">
                <a14:useLocalDpi xmlns:a14="http://schemas.microsoft.com/office/drawing/2010/main" val="0"/>
              </a:ext>
            </a:extLst>
          </a:blip>
          <a:srcRect t="43845" b="13496"/>
          <a:stretch>
            <a:fillRect/>
          </a:stretch>
        </p:blipFill>
        <p:spPr bwMode="auto">
          <a:xfrm>
            <a:off x="4343400" y="4953000"/>
            <a:ext cx="4648200" cy="1752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extBox 20">
            <a:extLst>
              <a:ext uri="{FF2B5EF4-FFF2-40B4-BE49-F238E27FC236}">
                <a16:creationId xmlns:a16="http://schemas.microsoft.com/office/drawing/2014/main" id="{74E08300-2385-6845-ACF7-395BBF6A7325}"/>
              </a:ext>
            </a:extLst>
          </p:cNvPr>
          <p:cNvSpPr txBox="1">
            <a:spLocks noChangeArrowheads="1"/>
          </p:cNvSpPr>
          <p:nvPr/>
        </p:nvSpPr>
        <p:spPr bwMode="auto">
          <a:xfrm>
            <a:off x="457200" y="609600"/>
            <a:ext cx="8229600" cy="60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60000"/>
              </a:lnSpc>
            </a:pPr>
            <a:r>
              <a:rPr lang="en-US" altLang="en-US" sz="5000" b="1" dirty="0">
                <a:latin typeface="Calibri" panose="020F0502020204030204" pitchFamily="34" charset="0"/>
                <a:cs typeface="Calibri" panose="020F0502020204030204" pitchFamily="34" charset="0"/>
              </a:rPr>
              <a:t>Heaven’s Concern for the Lost</a:t>
            </a:r>
          </a:p>
        </p:txBody>
      </p:sp>
      <p:sp>
        <p:nvSpPr>
          <p:cNvPr id="17" name="TextBox 16">
            <a:extLst>
              <a:ext uri="{FF2B5EF4-FFF2-40B4-BE49-F238E27FC236}">
                <a16:creationId xmlns:a16="http://schemas.microsoft.com/office/drawing/2014/main" id="{505A6B21-F003-5147-A750-390D4104A4DB}"/>
              </a:ext>
            </a:extLst>
          </p:cNvPr>
          <p:cNvSpPr txBox="1">
            <a:spLocks noChangeArrowheads="1"/>
          </p:cNvSpPr>
          <p:nvPr/>
        </p:nvSpPr>
        <p:spPr bwMode="auto">
          <a:xfrm>
            <a:off x="609600" y="1676400"/>
            <a:ext cx="79248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9113" indent="-519113" eaLnBrk="0" hangingPunct="0">
              <a:defRPr>
                <a:solidFill>
                  <a:schemeClr val="tx1"/>
                </a:solidFill>
                <a:latin typeface="Arial" panose="020B0604020202020204" pitchFamily="34" charset="0"/>
              </a:defRPr>
            </a:lvl1pPr>
            <a:lvl2pPr marL="976313" indent="-519113"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latin typeface="Calibri" panose="020F0502020204030204" pitchFamily="34" charset="0"/>
                <a:cs typeface="Calibri" panose="020F0502020204030204" pitchFamily="34" charset="0"/>
              </a:rPr>
              <a:t>1. He is called “Our Savior” (1 Tim. 1:1).</a:t>
            </a:r>
          </a:p>
          <a:p>
            <a:pPr eaLnBrk="1" hangingPunct="1"/>
            <a:r>
              <a:rPr lang="en-US" altLang="en-US" sz="2800" b="1" dirty="0">
                <a:latin typeface="Calibri" panose="020F0502020204030204" pitchFamily="34" charset="0"/>
                <a:cs typeface="Calibri" panose="020F0502020204030204" pitchFamily="34" charset="0"/>
              </a:rPr>
              <a:t>2. He saves us…</a:t>
            </a:r>
          </a:p>
          <a:p>
            <a:pPr lvl="1" eaLnBrk="1" hangingPunct="1">
              <a:buFontTx/>
              <a:buBlip>
                <a:blip r:embed="rId4"/>
              </a:buBlip>
            </a:pPr>
            <a:r>
              <a:rPr lang="en-US" altLang="en-US" sz="2800" b="1" dirty="0">
                <a:latin typeface="Calibri" panose="020F0502020204030204" pitchFamily="34" charset="0"/>
                <a:cs typeface="Calibri" panose="020F0502020204030204" pitchFamily="34" charset="0"/>
              </a:rPr>
              <a:t>By His Love (Rom. 5:6-8).</a:t>
            </a:r>
          </a:p>
          <a:p>
            <a:pPr lvl="1" eaLnBrk="1" hangingPunct="1">
              <a:buFontTx/>
              <a:buBlip>
                <a:blip r:embed="rId4"/>
              </a:buBlip>
            </a:pPr>
            <a:r>
              <a:rPr lang="en-US" altLang="en-US" sz="2800" b="1" dirty="0">
                <a:latin typeface="Calibri" panose="020F0502020204030204" pitchFamily="34" charset="0"/>
                <a:cs typeface="Calibri" panose="020F0502020204030204" pitchFamily="34" charset="0"/>
              </a:rPr>
              <a:t>By His Grace (Titus 2:11-15).</a:t>
            </a:r>
          </a:p>
          <a:p>
            <a:pPr lvl="1" eaLnBrk="1" hangingPunct="1">
              <a:buFontTx/>
              <a:buBlip>
                <a:blip r:embed="rId4"/>
              </a:buBlip>
            </a:pPr>
            <a:r>
              <a:rPr lang="en-US" altLang="en-US" sz="2800" b="1" dirty="0">
                <a:latin typeface="Calibri" panose="020F0502020204030204" pitchFamily="34" charset="0"/>
                <a:cs typeface="Calibri" panose="020F0502020204030204" pitchFamily="34" charset="0"/>
              </a:rPr>
              <a:t>By His Mercy (Titus 3:4-7).</a:t>
            </a:r>
          </a:p>
          <a:p>
            <a:pPr lvl="1" eaLnBrk="1" hangingPunct="1">
              <a:buFontTx/>
              <a:buBlip>
                <a:blip r:embed="rId4"/>
              </a:buBlip>
            </a:pPr>
            <a:r>
              <a:rPr lang="en-US" altLang="en-US" sz="2800" b="1" dirty="0">
                <a:latin typeface="Calibri" panose="020F0502020204030204" pitchFamily="34" charset="0"/>
                <a:cs typeface="Calibri" panose="020F0502020204030204" pitchFamily="34" charset="0"/>
              </a:rPr>
              <a:t>By His Patience (2 Pet. 3:9; Rom. 2:2-4).</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20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17">
                                            <p:txEl>
                                              <p:pRg st="0" end="0"/>
                                            </p:txEl>
                                          </p:spTgt>
                                        </p:tgtEl>
                                        <p:attrNameLst>
                                          <p:attrName>style.visibility</p:attrName>
                                        </p:attrNameLst>
                                      </p:cBhvr>
                                      <p:to>
                                        <p:strVal val="visible"/>
                                      </p:to>
                                    </p:set>
                                    <p:animEffect transition="in" filter="fade">
                                      <p:cBhvr>
                                        <p:cTn id="12" dur="1000"/>
                                        <p:tgtEl>
                                          <p:spTgt spid="17">
                                            <p:txEl>
                                              <p:pRg st="0" end="0"/>
                                            </p:txEl>
                                          </p:spTgt>
                                        </p:tgtEl>
                                      </p:cBhvr>
                                    </p:animEffect>
                                    <p:anim calcmode="lin" valueType="num">
                                      <p:cBhvr>
                                        <p:cTn id="13"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17">
                                            <p:txEl>
                                              <p:pRg st="1" end="1"/>
                                            </p:txEl>
                                          </p:spTgt>
                                        </p:tgtEl>
                                        <p:attrNameLst>
                                          <p:attrName>style.visibility</p:attrName>
                                        </p:attrNameLst>
                                      </p:cBhvr>
                                      <p:to>
                                        <p:strVal val="visible"/>
                                      </p:to>
                                    </p:set>
                                    <p:animEffect transition="in" filter="fade">
                                      <p:cBhvr>
                                        <p:cTn id="19" dur="1000"/>
                                        <p:tgtEl>
                                          <p:spTgt spid="17">
                                            <p:txEl>
                                              <p:pRg st="1" end="1"/>
                                            </p:txEl>
                                          </p:spTgt>
                                        </p:tgtEl>
                                      </p:cBhvr>
                                    </p:animEffect>
                                    <p:anim calcmode="lin" valueType="num">
                                      <p:cBhvr>
                                        <p:cTn id="20"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17">
                                            <p:txEl>
                                              <p:pRg st="2" end="2"/>
                                            </p:txEl>
                                          </p:spTgt>
                                        </p:tgtEl>
                                        <p:attrNameLst>
                                          <p:attrName>style.visibility</p:attrName>
                                        </p:attrNameLst>
                                      </p:cBhvr>
                                      <p:to>
                                        <p:strVal val="visible"/>
                                      </p:to>
                                    </p:set>
                                    <p:animEffect transition="in" filter="fade">
                                      <p:cBhvr>
                                        <p:cTn id="26" dur="1000"/>
                                        <p:tgtEl>
                                          <p:spTgt spid="17">
                                            <p:txEl>
                                              <p:pRg st="2" end="2"/>
                                            </p:txEl>
                                          </p:spTgt>
                                        </p:tgtEl>
                                      </p:cBhvr>
                                    </p:animEffect>
                                    <p:anim calcmode="lin" valueType="num">
                                      <p:cBhvr>
                                        <p:cTn id="27"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nodeType="clickEffect">
                                  <p:stCondLst>
                                    <p:cond delay="0"/>
                                  </p:stCondLst>
                                  <p:childTnLst>
                                    <p:set>
                                      <p:cBhvr>
                                        <p:cTn id="32" dur="1" fill="hold">
                                          <p:stCondLst>
                                            <p:cond delay="0"/>
                                          </p:stCondLst>
                                        </p:cTn>
                                        <p:tgtEl>
                                          <p:spTgt spid="17">
                                            <p:txEl>
                                              <p:pRg st="3" end="3"/>
                                            </p:txEl>
                                          </p:spTgt>
                                        </p:tgtEl>
                                        <p:attrNameLst>
                                          <p:attrName>style.visibility</p:attrName>
                                        </p:attrNameLst>
                                      </p:cBhvr>
                                      <p:to>
                                        <p:strVal val="visible"/>
                                      </p:to>
                                    </p:set>
                                    <p:animEffect transition="in" filter="fade">
                                      <p:cBhvr>
                                        <p:cTn id="33" dur="1000"/>
                                        <p:tgtEl>
                                          <p:spTgt spid="17">
                                            <p:txEl>
                                              <p:pRg st="3" end="3"/>
                                            </p:txEl>
                                          </p:spTgt>
                                        </p:tgtEl>
                                      </p:cBhvr>
                                    </p:animEffect>
                                    <p:anim calcmode="lin" valueType="num">
                                      <p:cBhvr>
                                        <p:cTn id="34" dur="1000" fill="hold"/>
                                        <p:tgtEl>
                                          <p:spTgt spid="1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nodeType="clickEffect">
                                  <p:stCondLst>
                                    <p:cond delay="0"/>
                                  </p:stCondLst>
                                  <p:childTnLst>
                                    <p:set>
                                      <p:cBhvr>
                                        <p:cTn id="39" dur="1" fill="hold">
                                          <p:stCondLst>
                                            <p:cond delay="0"/>
                                          </p:stCondLst>
                                        </p:cTn>
                                        <p:tgtEl>
                                          <p:spTgt spid="17">
                                            <p:txEl>
                                              <p:pRg st="4" end="4"/>
                                            </p:txEl>
                                          </p:spTgt>
                                        </p:tgtEl>
                                        <p:attrNameLst>
                                          <p:attrName>style.visibility</p:attrName>
                                        </p:attrNameLst>
                                      </p:cBhvr>
                                      <p:to>
                                        <p:strVal val="visible"/>
                                      </p:to>
                                    </p:set>
                                    <p:animEffect transition="in" filter="fade">
                                      <p:cBhvr>
                                        <p:cTn id="40" dur="1000"/>
                                        <p:tgtEl>
                                          <p:spTgt spid="17">
                                            <p:txEl>
                                              <p:pRg st="4" end="4"/>
                                            </p:txEl>
                                          </p:spTgt>
                                        </p:tgtEl>
                                      </p:cBhvr>
                                    </p:animEffect>
                                    <p:anim calcmode="lin" valueType="num">
                                      <p:cBhvr>
                                        <p:cTn id="41" dur="1000" fill="hold"/>
                                        <p:tgtEl>
                                          <p:spTgt spid="17">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1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nodeType="clickPar">
                      <p:stCondLst>
                        <p:cond delay="indefinite"/>
                      </p:stCondLst>
                      <p:childTnLst>
                        <p:par>
                          <p:cTn id="44" fill="hold" nodeType="withGroup">
                            <p:stCondLst>
                              <p:cond delay="0"/>
                            </p:stCondLst>
                            <p:childTnLst>
                              <p:par>
                                <p:cTn id="45" presetID="42" presetClass="entr" presetSubtype="0" fill="hold" nodeType="clickEffect">
                                  <p:stCondLst>
                                    <p:cond delay="0"/>
                                  </p:stCondLst>
                                  <p:childTnLst>
                                    <p:set>
                                      <p:cBhvr>
                                        <p:cTn id="46" dur="1" fill="hold">
                                          <p:stCondLst>
                                            <p:cond delay="0"/>
                                          </p:stCondLst>
                                        </p:cTn>
                                        <p:tgtEl>
                                          <p:spTgt spid="17">
                                            <p:txEl>
                                              <p:pRg st="5" end="5"/>
                                            </p:txEl>
                                          </p:spTgt>
                                        </p:tgtEl>
                                        <p:attrNameLst>
                                          <p:attrName>style.visibility</p:attrName>
                                        </p:attrNameLst>
                                      </p:cBhvr>
                                      <p:to>
                                        <p:strVal val="visible"/>
                                      </p:to>
                                    </p:set>
                                    <p:animEffect transition="in" filter="fade">
                                      <p:cBhvr>
                                        <p:cTn id="47" dur="1000"/>
                                        <p:tgtEl>
                                          <p:spTgt spid="17">
                                            <p:txEl>
                                              <p:pRg st="5" end="5"/>
                                            </p:txEl>
                                          </p:spTgt>
                                        </p:tgtEl>
                                      </p:cBhvr>
                                    </p:animEffect>
                                    <p:anim calcmode="lin" valueType="num">
                                      <p:cBhvr>
                                        <p:cTn id="48" dur="1000" fill="hold"/>
                                        <p:tgtEl>
                                          <p:spTgt spid="17">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17">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20">
            <a:extLst>
              <a:ext uri="{FF2B5EF4-FFF2-40B4-BE49-F238E27FC236}">
                <a16:creationId xmlns:a16="http://schemas.microsoft.com/office/drawing/2014/main" id="{84991FCB-4C8F-3546-B22C-A3572134231F}"/>
              </a:ext>
            </a:extLst>
          </p:cNvPr>
          <p:cNvSpPr txBox="1">
            <a:spLocks noChangeArrowheads="1"/>
          </p:cNvSpPr>
          <p:nvPr/>
        </p:nvSpPr>
        <p:spPr bwMode="auto">
          <a:xfrm>
            <a:off x="228600" y="5029200"/>
            <a:ext cx="3733800" cy="1446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b="1" dirty="0">
                <a:latin typeface="Calibri" panose="020F0502020204030204" pitchFamily="34" charset="0"/>
                <a:cs typeface="Calibri" panose="020F0502020204030204" pitchFamily="34" charset="0"/>
              </a:rPr>
              <a:t>The Holy Spirit is Concerned</a:t>
            </a:r>
          </a:p>
        </p:txBody>
      </p:sp>
      <p:pic>
        <p:nvPicPr>
          <p:cNvPr id="11267" name="motherdaughter.tif" descr="\\angler2\INKD-H\pressp0509 (INKD)\2_In_Progress\Satheesh\d_lharris_healthcare_broch_85x11_hf_v\motherdaughter.tif">
            <a:extLst>
              <a:ext uri="{FF2B5EF4-FFF2-40B4-BE49-F238E27FC236}">
                <a16:creationId xmlns:a16="http://schemas.microsoft.com/office/drawing/2014/main" id="{9851E95C-187A-7341-837A-DE77B591EBDE}"/>
              </a:ext>
            </a:extLst>
          </p:cNvPr>
          <p:cNvPicPr>
            <a:picLocks noGrp="1"/>
          </p:cNvPicPr>
          <p:nvPr>
            <p:ph type="pic" sz="quarter" idx="4294967295"/>
          </p:nvPr>
        </p:nvPicPr>
        <p:blipFill>
          <a:blip r:embed="rId2">
            <a:extLst>
              <a:ext uri="{28A0092B-C50C-407E-A947-70E740481C1C}">
                <a14:useLocalDpi xmlns:a14="http://schemas.microsoft.com/office/drawing/2010/main" val="0"/>
              </a:ext>
            </a:extLst>
          </a:blip>
          <a:srcRect t="43845" b="13496"/>
          <a:stretch>
            <a:fillRect/>
          </a:stretch>
        </p:blipFill>
        <p:spPr bwMode="auto">
          <a:xfrm>
            <a:off x="4191000" y="4876800"/>
            <a:ext cx="4724400" cy="17526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 name="TextBox 16">
            <a:extLst>
              <a:ext uri="{FF2B5EF4-FFF2-40B4-BE49-F238E27FC236}">
                <a16:creationId xmlns:a16="http://schemas.microsoft.com/office/drawing/2014/main" id="{A90C314C-97CF-2542-A196-F3A361EA9715}"/>
              </a:ext>
            </a:extLst>
          </p:cNvPr>
          <p:cNvSpPr txBox="1">
            <a:spLocks noChangeArrowheads="1"/>
          </p:cNvSpPr>
          <p:nvPr/>
        </p:nvSpPr>
        <p:spPr bwMode="auto">
          <a:xfrm>
            <a:off x="457200" y="1632102"/>
            <a:ext cx="8435715" cy="26776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519113" indent="-519113" eaLnBrk="0" hangingPunct="0">
              <a:defRPr>
                <a:solidFill>
                  <a:schemeClr val="tx1"/>
                </a:solidFill>
                <a:latin typeface="Arial" panose="020B0604020202020204" pitchFamily="34" charset="0"/>
              </a:defRPr>
            </a:lvl1pPr>
            <a:lvl2pPr marL="976313" indent="-519113"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AutoNum type="arabicPeriod"/>
            </a:pPr>
            <a:r>
              <a:rPr lang="en-US" altLang="en-US" sz="2800" b="1" dirty="0">
                <a:latin typeface="Trebushet MS"/>
              </a:rPr>
              <a:t>He is the Spirit of Truth (John 16:12-13; 2 Pet. 1:3).</a:t>
            </a:r>
          </a:p>
          <a:p>
            <a:pPr eaLnBrk="1" hangingPunct="1">
              <a:buAutoNum type="arabicPeriod"/>
            </a:pPr>
            <a:r>
              <a:rPr lang="en-US" altLang="en-US" sz="2800" b="1" dirty="0">
                <a:latin typeface="Trebushet MS"/>
              </a:rPr>
              <a:t>He is said to…</a:t>
            </a:r>
          </a:p>
          <a:p>
            <a:pPr lvl="1" eaLnBrk="1" hangingPunct="1">
              <a:buFontTx/>
              <a:buBlip>
                <a:blip r:embed="rId3"/>
              </a:buBlip>
            </a:pPr>
            <a:r>
              <a:rPr lang="en-US" altLang="en-US" sz="2800" b="1" dirty="0">
                <a:latin typeface="Trebushet MS"/>
              </a:rPr>
              <a:t>Convict us of sin (John 16:8-9; Heb. 4:12).</a:t>
            </a:r>
          </a:p>
          <a:p>
            <a:pPr lvl="1" eaLnBrk="1" hangingPunct="1">
              <a:buFontTx/>
              <a:buBlip>
                <a:blip r:embed="rId3"/>
              </a:buBlip>
            </a:pPr>
            <a:r>
              <a:rPr lang="en-US" altLang="en-US" sz="2800" b="1" dirty="0">
                <a:latin typeface="Trebushet MS"/>
              </a:rPr>
              <a:t>He invites us </a:t>
            </a:r>
            <a:r>
              <a:rPr lang="en-US" altLang="en-US" sz="2600" b="1" dirty="0">
                <a:latin typeface="Trebushet MS"/>
              </a:rPr>
              <a:t>(Rev. 22:17; 2 Thess. 2:13-14).</a:t>
            </a:r>
          </a:p>
          <a:p>
            <a:pPr lvl="1" eaLnBrk="1" hangingPunct="1">
              <a:buFontTx/>
              <a:buBlip>
                <a:blip r:embed="rId3"/>
              </a:buBlip>
            </a:pPr>
            <a:r>
              <a:rPr lang="en-US" altLang="en-US" sz="2800" b="1" dirty="0">
                <a:latin typeface="Trebushet MS"/>
              </a:rPr>
              <a:t>He wants to dwell in us (Titus 3:5-6; Eph. 3:14-17; Rom. 8:5).</a:t>
            </a:r>
          </a:p>
        </p:txBody>
      </p:sp>
      <p:sp>
        <p:nvSpPr>
          <p:cNvPr id="6" name="TextBox 20">
            <a:extLst>
              <a:ext uri="{FF2B5EF4-FFF2-40B4-BE49-F238E27FC236}">
                <a16:creationId xmlns:a16="http://schemas.microsoft.com/office/drawing/2014/main" id="{16FADFCC-BF8B-0F4A-86AD-624931C96903}"/>
              </a:ext>
            </a:extLst>
          </p:cNvPr>
          <p:cNvSpPr txBox="1">
            <a:spLocks noChangeArrowheads="1"/>
          </p:cNvSpPr>
          <p:nvPr/>
        </p:nvSpPr>
        <p:spPr bwMode="auto">
          <a:xfrm>
            <a:off x="457200" y="609600"/>
            <a:ext cx="8229600" cy="60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60000"/>
              </a:lnSpc>
            </a:pPr>
            <a:r>
              <a:rPr lang="en-US" altLang="en-US" sz="5000" b="1" dirty="0">
                <a:latin typeface="Calibri" panose="020F0502020204030204" pitchFamily="34" charset="0"/>
                <a:cs typeface="Calibri" panose="020F0502020204030204" pitchFamily="34" charset="0"/>
              </a:rPr>
              <a:t>Heaven’s Concern for the Lost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20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17">
                                            <p:txEl>
                                              <p:pRg st="0" end="0"/>
                                            </p:txEl>
                                          </p:spTgt>
                                        </p:tgtEl>
                                        <p:attrNameLst>
                                          <p:attrName>style.visibility</p:attrName>
                                        </p:attrNameLst>
                                      </p:cBhvr>
                                      <p:to>
                                        <p:strVal val="visible"/>
                                      </p:to>
                                    </p:set>
                                    <p:animEffect transition="in" filter="fade">
                                      <p:cBhvr>
                                        <p:cTn id="12" dur="1000"/>
                                        <p:tgtEl>
                                          <p:spTgt spid="17">
                                            <p:txEl>
                                              <p:pRg st="0" end="0"/>
                                            </p:txEl>
                                          </p:spTgt>
                                        </p:tgtEl>
                                      </p:cBhvr>
                                    </p:animEffect>
                                    <p:anim calcmode="lin" valueType="num">
                                      <p:cBhvr>
                                        <p:cTn id="13"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7">
                                            <p:txEl>
                                              <p:pRg st="1" end="1"/>
                                            </p:txEl>
                                          </p:spTgt>
                                        </p:tgtEl>
                                        <p:attrNameLst>
                                          <p:attrName>style.visibility</p:attrName>
                                        </p:attrNameLst>
                                      </p:cBhvr>
                                      <p:to>
                                        <p:strVal val="visible"/>
                                      </p:to>
                                    </p:set>
                                    <p:animEffect transition="in" filter="fade">
                                      <p:cBhvr>
                                        <p:cTn id="19" dur="1000"/>
                                        <p:tgtEl>
                                          <p:spTgt spid="17">
                                            <p:txEl>
                                              <p:pRg st="1" end="1"/>
                                            </p:txEl>
                                          </p:spTgt>
                                        </p:tgtEl>
                                      </p:cBhvr>
                                    </p:animEffect>
                                    <p:anim calcmode="lin" valueType="num">
                                      <p:cBhvr>
                                        <p:cTn id="20"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17">
                                            <p:txEl>
                                              <p:pRg st="2" end="2"/>
                                            </p:txEl>
                                          </p:spTgt>
                                        </p:tgtEl>
                                        <p:attrNameLst>
                                          <p:attrName>style.visibility</p:attrName>
                                        </p:attrNameLst>
                                      </p:cBhvr>
                                      <p:to>
                                        <p:strVal val="visible"/>
                                      </p:to>
                                    </p:set>
                                    <p:animEffect transition="in" filter="fade">
                                      <p:cBhvr>
                                        <p:cTn id="26" dur="1000"/>
                                        <p:tgtEl>
                                          <p:spTgt spid="17">
                                            <p:txEl>
                                              <p:pRg st="2" end="2"/>
                                            </p:txEl>
                                          </p:spTgt>
                                        </p:tgtEl>
                                      </p:cBhvr>
                                    </p:animEffect>
                                    <p:anim calcmode="lin" valueType="num">
                                      <p:cBhvr>
                                        <p:cTn id="27"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nodeType="clickEffect">
                                  <p:stCondLst>
                                    <p:cond delay="0"/>
                                  </p:stCondLst>
                                  <p:childTnLst>
                                    <p:set>
                                      <p:cBhvr>
                                        <p:cTn id="32" dur="1" fill="hold">
                                          <p:stCondLst>
                                            <p:cond delay="0"/>
                                          </p:stCondLst>
                                        </p:cTn>
                                        <p:tgtEl>
                                          <p:spTgt spid="17">
                                            <p:txEl>
                                              <p:pRg st="3" end="3"/>
                                            </p:txEl>
                                          </p:spTgt>
                                        </p:tgtEl>
                                        <p:attrNameLst>
                                          <p:attrName>style.visibility</p:attrName>
                                        </p:attrNameLst>
                                      </p:cBhvr>
                                      <p:to>
                                        <p:strVal val="visible"/>
                                      </p:to>
                                    </p:set>
                                    <p:animEffect transition="in" filter="fade">
                                      <p:cBhvr>
                                        <p:cTn id="33" dur="1000"/>
                                        <p:tgtEl>
                                          <p:spTgt spid="17">
                                            <p:txEl>
                                              <p:pRg st="3" end="3"/>
                                            </p:txEl>
                                          </p:spTgt>
                                        </p:tgtEl>
                                      </p:cBhvr>
                                    </p:animEffect>
                                    <p:anim calcmode="lin" valueType="num">
                                      <p:cBhvr>
                                        <p:cTn id="34" dur="1000" fill="hold"/>
                                        <p:tgtEl>
                                          <p:spTgt spid="1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nodeType="clickEffect">
                                  <p:stCondLst>
                                    <p:cond delay="0"/>
                                  </p:stCondLst>
                                  <p:childTnLst>
                                    <p:set>
                                      <p:cBhvr>
                                        <p:cTn id="39" dur="1" fill="hold">
                                          <p:stCondLst>
                                            <p:cond delay="0"/>
                                          </p:stCondLst>
                                        </p:cTn>
                                        <p:tgtEl>
                                          <p:spTgt spid="17">
                                            <p:txEl>
                                              <p:pRg st="4" end="4"/>
                                            </p:txEl>
                                          </p:spTgt>
                                        </p:tgtEl>
                                        <p:attrNameLst>
                                          <p:attrName>style.visibility</p:attrName>
                                        </p:attrNameLst>
                                      </p:cBhvr>
                                      <p:to>
                                        <p:strVal val="visible"/>
                                      </p:to>
                                    </p:set>
                                    <p:animEffect transition="in" filter="fade">
                                      <p:cBhvr>
                                        <p:cTn id="40" dur="1000"/>
                                        <p:tgtEl>
                                          <p:spTgt spid="17">
                                            <p:txEl>
                                              <p:pRg st="4" end="4"/>
                                            </p:txEl>
                                          </p:spTgt>
                                        </p:tgtEl>
                                      </p:cBhvr>
                                    </p:animEffect>
                                    <p:anim calcmode="lin" valueType="num">
                                      <p:cBhvr>
                                        <p:cTn id="41" dur="1000" fill="hold"/>
                                        <p:tgtEl>
                                          <p:spTgt spid="17">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1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20">
            <a:extLst>
              <a:ext uri="{FF2B5EF4-FFF2-40B4-BE49-F238E27FC236}">
                <a16:creationId xmlns:a16="http://schemas.microsoft.com/office/drawing/2014/main" id="{BFC4C215-3B4D-DD4A-93D9-FBC9DA410BE6}"/>
              </a:ext>
            </a:extLst>
          </p:cNvPr>
          <p:cNvSpPr txBox="1">
            <a:spLocks noChangeArrowheads="1"/>
          </p:cNvSpPr>
          <p:nvPr/>
        </p:nvSpPr>
        <p:spPr bwMode="auto">
          <a:xfrm>
            <a:off x="5105400" y="5029200"/>
            <a:ext cx="3733800" cy="144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b="1" dirty="0">
                <a:latin typeface="Calibri" panose="020F0502020204030204" pitchFamily="34" charset="0"/>
                <a:cs typeface="Calibri" panose="020F0502020204030204" pitchFamily="34" charset="0"/>
              </a:rPr>
              <a:t>Jesus is Concerned</a:t>
            </a:r>
          </a:p>
        </p:txBody>
      </p:sp>
      <p:sp>
        <p:nvSpPr>
          <p:cNvPr id="17" name="TextBox 16">
            <a:extLst>
              <a:ext uri="{FF2B5EF4-FFF2-40B4-BE49-F238E27FC236}">
                <a16:creationId xmlns:a16="http://schemas.microsoft.com/office/drawing/2014/main" id="{A292D539-8154-0C41-B5D2-382340831834}"/>
              </a:ext>
            </a:extLst>
          </p:cNvPr>
          <p:cNvSpPr txBox="1">
            <a:spLocks noChangeArrowheads="1"/>
          </p:cNvSpPr>
          <p:nvPr/>
        </p:nvSpPr>
        <p:spPr bwMode="auto">
          <a:xfrm>
            <a:off x="609600" y="1600200"/>
            <a:ext cx="7924800" cy="2246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19113" indent="-519113" eaLnBrk="0" hangingPunct="0">
              <a:defRPr>
                <a:solidFill>
                  <a:schemeClr val="tx1"/>
                </a:solidFill>
                <a:latin typeface="Arial" panose="020B0604020202020204" pitchFamily="34" charset="0"/>
              </a:defRPr>
            </a:lvl1pPr>
            <a:lvl2pPr marL="976313" indent="-519113"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2800" b="1" dirty="0">
                <a:latin typeface="Calibri" panose="020F0502020204030204" pitchFamily="34" charset="0"/>
                <a:cs typeface="Calibri" panose="020F0502020204030204" pitchFamily="34" charset="0"/>
              </a:rPr>
              <a:t>1. He too, is “Our Savior” (Matt. 1:21; Luke 2:8-11).</a:t>
            </a:r>
          </a:p>
          <a:p>
            <a:pPr eaLnBrk="1" hangingPunct="1"/>
            <a:r>
              <a:rPr lang="en-US" altLang="en-US" sz="2800" b="1" dirty="0">
                <a:latin typeface="Calibri" panose="020F0502020204030204" pitchFamily="34" charset="0"/>
                <a:cs typeface="Calibri" panose="020F0502020204030204" pitchFamily="34" charset="0"/>
              </a:rPr>
              <a:t>2. He saves…</a:t>
            </a:r>
          </a:p>
          <a:p>
            <a:pPr lvl="1" eaLnBrk="1" hangingPunct="1">
              <a:buFontTx/>
              <a:buBlip>
                <a:blip r:embed="rId3"/>
              </a:buBlip>
            </a:pPr>
            <a:r>
              <a:rPr lang="en-US" altLang="en-US" sz="2800" b="1" dirty="0">
                <a:latin typeface="Calibri" panose="020F0502020204030204" pitchFamily="34" charset="0"/>
                <a:cs typeface="Calibri" panose="020F0502020204030204" pitchFamily="34" charset="0"/>
              </a:rPr>
              <a:t>By His Blood (Rev. 1:4-6).</a:t>
            </a:r>
          </a:p>
          <a:p>
            <a:pPr lvl="1" eaLnBrk="1" hangingPunct="1">
              <a:buFontTx/>
              <a:buBlip>
                <a:blip r:embed="rId3"/>
              </a:buBlip>
            </a:pPr>
            <a:r>
              <a:rPr lang="en-US" altLang="en-US" sz="2800" b="1" dirty="0">
                <a:latin typeface="Calibri" panose="020F0502020204030204" pitchFamily="34" charset="0"/>
                <a:cs typeface="Calibri" panose="020F0502020204030204" pitchFamily="34" charset="0"/>
              </a:rPr>
              <a:t>By His Gospel (1 Cor. 15:1-2).</a:t>
            </a:r>
          </a:p>
          <a:p>
            <a:pPr lvl="1" eaLnBrk="1" hangingPunct="1">
              <a:buFontTx/>
              <a:buBlip>
                <a:blip r:embed="rId3"/>
              </a:buBlip>
            </a:pPr>
            <a:r>
              <a:rPr lang="en-US" altLang="en-US" sz="2800" b="1" dirty="0">
                <a:latin typeface="Calibri" panose="020F0502020204030204" pitchFamily="34" charset="0"/>
                <a:cs typeface="Calibri" panose="020F0502020204030204" pitchFamily="34" charset="0"/>
              </a:rPr>
              <a:t>By His Authority (Matt. 28:16-20; Rev. 1:18).</a:t>
            </a:r>
          </a:p>
        </p:txBody>
      </p:sp>
      <p:pic>
        <p:nvPicPr>
          <p:cNvPr id="10245" name="motherdaughter.tif" descr="\\angler2\INKD-H\pressp0509 (INKD)\2_In_Progress\Satheesh\d_lharris_healthcare_broch_85x11_hf_v\motherdaughter.tif">
            <a:extLst>
              <a:ext uri="{FF2B5EF4-FFF2-40B4-BE49-F238E27FC236}">
                <a16:creationId xmlns:a16="http://schemas.microsoft.com/office/drawing/2014/main" id="{93291D0E-CCE8-F64D-9E8A-815769FCF09F}"/>
              </a:ext>
            </a:extLst>
          </p:cNvPr>
          <p:cNvPicPr>
            <a:picLocks/>
          </p:cNvPicPr>
          <p:nvPr/>
        </p:nvPicPr>
        <p:blipFill>
          <a:blip r:embed="rId4">
            <a:extLst>
              <a:ext uri="{28A0092B-C50C-407E-A947-70E740481C1C}">
                <a14:useLocalDpi xmlns:a14="http://schemas.microsoft.com/office/drawing/2010/main" val="0"/>
              </a:ext>
            </a:extLst>
          </a:blip>
          <a:srcRect t="43845" b="13496"/>
          <a:stretch>
            <a:fillRect/>
          </a:stretch>
        </p:blipFill>
        <p:spPr bwMode="auto">
          <a:xfrm>
            <a:off x="228600" y="4876800"/>
            <a:ext cx="4572000" cy="175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20">
            <a:extLst>
              <a:ext uri="{FF2B5EF4-FFF2-40B4-BE49-F238E27FC236}">
                <a16:creationId xmlns:a16="http://schemas.microsoft.com/office/drawing/2014/main" id="{B4537310-C3CE-D746-B964-415F65439A69}"/>
              </a:ext>
            </a:extLst>
          </p:cNvPr>
          <p:cNvSpPr txBox="1">
            <a:spLocks noChangeArrowheads="1"/>
          </p:cNvSpPr>
          <p:nvPr/>
        </p:nvSpPr>
        <p:spPr bwMode="auto">
          <a:xfrm>
            <a:off x="457200" y="609600"/>
            <a:ext cx="8229600" cy="6078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60000"/>
              </a:lnSpc>
            </a:pPr>
            <a:r>
              <a:rPr lang="en-US" altLang="en-US" sz="5000" b="1" dirty="0">
                <a:latin typeface="Calibri" panose="020F0502020204030204" pitchFamily="34" charset="0"/>
                <a:cs typeface="Calibri" panose="020F0502020204030204" pitchFamily="34" charset="0"/>
              </a:rPr>
              <a:t>Heaven’s Concern for the Lost</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2000"/>
                                        <p:tgtEl>
                                          <p:spTgt spid="1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17">
                                            <p:txEl>
                                              <p:pRg st="0" end="0"/>
                                            </p:txEl>
                                          </p:spTgt>
                                        </p:tgtEl>
                                        <p:attrNameLst>
                                          <p:attrName>style.visibility</p:attrName>
                                        </p:attrNameLst>
                                      </p:cBhvr>
                                      <p:to>
                                        <p:strVal val="visible"/>
                                      </p:to>
                                    </p:set>
                                    <p:animEffect transition="in" filter="fade">
                                      <p:cBhvr>
                                        <p:cTn id="12" dur="1000"/>
                                        <p:tgtEl>
                                          <p:spTgt spid="17">
                                            <p:txEl>
                                              <p:pRg st="0" end="0"/>
                                            </p:txEl>
                                          </p:spTgt>
                                        </p:tgtEl>
                                      </p:cBhvr>
                                    </p:animEffect>
                                    <p:anim calcmode="lin" valueType="num">
                                      <p:cBhvr>
                                        <p:cTn id="13"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42" presetClass="entr" presetSubtype="0" fill="hold" nodeType="clickEffect">
                                  <p:stCondLst>
                                    <p:cond delay="0"/>
                                  </p:stCondLst>
                                  <p:childTnLst>
                                    <p:set>
                                      <p:cBhvr>
                                        <p:cTn id="18" dur="1" fill="hold">
                                          <p:stCondLst>
                                            <p:cond delay="0"/>
                                          </p:stCondLst>
                                        </p:cTn>
                                        <p:tgtEl>
                                          <p:spTgt spid="17">
                                            <p:txEl>
                                              <p:pRg st="1" end="1"/>
                                            </p:txEl>
                                          </p:spTgt>
                                        </p:tgtEl>
                                        <p:attrNameLst>
                                          <p:attrName>style.visibility</p:attrName>
                                        </p:attrNameLst>
                                      </p:cBhvr>
                                      <p:to>
                                        <p:strVal val="visible"/>
                                      </p:to>
                                    </p:set>
                                    <p:animEffect transition="in" filter="fade">
                                      <p:cBhvr>
                                        <p:cTn id="19" dur="1000"/>
                                        <p:tgtEl>
                                          <p:spTgt spid="17">
                                            <p:txEl>
                                              <p:pRg st="1" end="1"/>
                                            </p:txEl>
                                          </p:spTgt>
                                        </p:tgtEl>
                                      </p:cBhvr>
                                    </p:animEffect>
                                    <p:anim calcmode="lin" valueType="num">
                                      <p:cBhvr>
                                        <p:cTn id="20" dur="1000" fill="hold"/>
                                        <p:tgtEl>
                                          <p:spTgt spid="17">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nodeType="clickPar">
                      <p:stCondLst>
                        <p:cond delay="indefinite"/>
                      </p:stCondLst>
                      <p:childTnLst>
                        <p:par>
                          <p:cTn id="23" fill="hold" nodeType="withGroup">
                            <p:stCondLst>
                              <p:cond delay="0"/>
                            </p:stCondLst>
                            <p:childTnLst>
                              <p:par>
                                <p:cTn id="24" presetID="42" presetClass="entr" presetSubtype="0" fill="hold" nodeType="clickEffect">
                                  <p:stCondLst>
                                    <p:cond delay="0"/>
                                  </p:stCondLst>
                                  <p:childTnLst>
                                    <p:set>
                                      <p:cBhvr>
                                        <p:cTn id="25" dur="1" fill="hold">
                                          <p:stCondLst>
                                            <p:cond delay="0"/>
                                          </p:stCondLst>
                                        </p:cTn>
                                        <p:tgtEl>
                                          <p:spTgt spid="17">
                                            <p:txEl>
                                              <p:pRg st="2" end="2"/>
                                            </p:txEl>
                                          </p:spTgt>
                                        </p:tgtEl>
                                        <p:attrNameLst>
                                          <p:attrName>style.visibility</p:attrName>
                                        </p:attrNameLst>
                                      </p:cBhvr>
                                      <p:to>
                                        <p:strVal val="visible"/>
                                      </p:to>
                                    </p:set>
                                    <p:animEffect transition="in" filter="fade">
                                      <p:cBhvr>
                                        <p:cTn id="26" dur="1000"/>
                                        <p:tgtEl>
                                          <p:spTgt spid="17">
                                            <p:txEl>
                                              <p:pRg st="2" end="2"/>
                                            </p:txEl>
                                          </p:spTgt>
                                        </p:tgtEl>
                                      </p:cBhvr>
                                    </p:animEffect>
                                    <p:anim calcmode="lin" valueType="num">
                                      <p:cBhvr>
                                        <p:cTn id="27" dur="1000" fill="hold"/>
                                        <p:tgtEl>
                                          <p:spTgt spid="1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42" presetClass="entr" presetSubtype="0" fill="hold" nodeType="clickEffect">
                                  <p:stCondLst>
                                    <p:cond delay="0"/>
                                  </p:stCondLst>
                                  <p:childTnLst>
                                    <p:set>
                                      <p:cBhvr>
                                        <p:cTn id="32" dur="1" fill="hold">
                                          <p:stCondLst>
                                            <p:cond delay="0"/>
                                          </p:stCondLst>
                                        </p:cTn>
                                        <p:tgtEl>
                                          <p:spTgt spid="17">
                                            <p:txEl>
                                              <p:pRg st="3" end="3"/>
                                            </p:txEl>
                                          </p:spTgt>
                                        </p:tgtEl>
                                        <p:attrNameLst>
                                          <p:attrName>style.visibility</p:attrName>
                                        </p:attrNameLst>
                                      </p:cBhvr>
                                      <p:to>
                                        <p:strVal val="visible"/>
                                      </p:to>
                                    </p:set>
                                    <p:animEffect transition="in" filter="fade">
                                      <p:cBhvr>
                                        <p:cTn id="33" dur="1000"/>
                                        <p:tgtEl>
                                          <p:spTgt spid="17">
                                            <p:txEl>
                                              <p:pRg st="3" end="3"/>
                                            </p:txEl>
                                          </p:spTgt>
                                        </p:tgtEl>
                                      </p:cBhvr>
                                    </p:animEffect>
                                    <p:anim calcmode="lin" valueType="num">
                                      <p:cBhvr>
                                        <p:cTn id="34" dur="1000" fill="hold"/>
                                        <p:tgtEl>
                                          <p:spTgt spid="1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42" presetClass="entr" presetSubtype="0" fill="hold" nodeType="clickEffect">
                                  <p:stCondLst>
                                    <p:cond delay="0"/>
                                  </p:stCondLst>
                                  <p:childTnLst>
                                    <p:set>
                                      <p:cBhvr>
                                        <p:cTn id="39" dur="1" fill="hold">
                                          <p:stCondLst>
                                            <p:cond delay="0"/>
                                          </p:stCondLst>
                                        </p:cTn>
                                        <p:tgtEl>
                                          <p:spTgt spid="17">
                                            <p:txEl>
                                              <p:pRg st="4" end="4"/>
                                            </p:txEl>
                                          </p:spTgt>
                                        </p:tgtEl>
                                        <p:attrNameLst>
                                          <p:attrName>style.visibility</p:attrName>
                                        </p:attrNameLst>
                                      </p:cBhvr>
                                      <p:to>
                                        <p:strVal val="visible"/>
                                      </p:to>
                                    </p:set>
                                    <p:animEffect transition="in" filter="fade">
                                      <p:cBhvr>
                                        <p:cTn id="40" dur="1000"/>
                                        <p:tgtEl>
                                          <p:spTgt spid="17">
                                            <p:txEl>
                                              <p:pRg st="4" end="4"/>
                                            </p:txEl>
                                          </p:spTgt>
                                        </p:tgtEl>
                                      </p:cBhvr>
                                    </p:animEffect>
                                    <p:anim calcmode="lin" valueType="num">
                                      <p:cBhvr>
                                        <p:cTn id="41" dur="1000" fill="hold"/>
                                        <p:tgtEl>
                                          <p:spTgt spid="17">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17">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theme/theme1.xml><?xml version="1.0" encoding="utf-8"?>
<a:theme xmlns:a="http://schemas.openxmlformats.org/drawingml/2006/main" name="TS101915334">
  <a:themeElements>
    <a:clrScheme name="lharris_healthcare_presentation">
      <a:dk1>
        <a:srgbClr val="000000"/>
      </a:dk1>
      <a:lt1>
        <a:srgbClr val="FFFFFF"/>
      </a:lt1>
      <a:dk2>
        <a:srgbClr val="262626"/>
      </a:dk2>
      <a:lt2>
        <a:srgbClr val="FFFFFF"/>
      </a:lt2>
      <a:accent1>
        <a:srgbClr val="FFC20E"/>
      </a:accent1>
      <a:accent2>
        <a:srgbClr val="FAAEE3"/>
      </a:accent2>
      <a:accent3>
        <a:srgbClr val="CEE39F"/>
      </a:accent3>
      <a:accent4>
        <a:srgbClr val="36363E"/>
      </a:accent4>
      <a:accent5>
        <a:srgbClr val="3FAEDE"/>
      </a:accent5>
      <a:accent6>
        <a:srgbClr val="B5D55B"/>
      </a:accent6>
      <a:hlink>
        <a:srgbClr val="3FAEDE"/>
      </a:hlink>
      <a:folHlink>
        <a:srgbClr val="B5D55B"/>
      </a:folHlink>
    </a:clrScheme>
    <a:fontScheme name="lharris_travel">
      <a:majorFont>
        <a:latin typeface="times new roman"/>
        <a:ea typeface=""/>
        <a:cs typeface=""/>
      </a:majorFont>
      <a:minorFont>
        <a:latin typeface="Trebus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2E8AA36-F33F-41D9-8BB3-2FE38E87BB1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TS101915334</Template>
  <TotalTime>113</TotalTime>
  <Words>309</Words>
  <Application>Microsoft Macintosh PowerPoint</Application>
  <PresentationFormat>On-screen Show (4:3)</PresentationFormat>
  <Paragraphs>32</Paragraphs>
  <Slides>6</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Trebushet MS</vt:lpstr>
      <vt:lpstr>TS101915334</vt:lpstr>
      <vt:lpstr>PowerPoint Presentation</vt:lpstr>
      <vt:lpstr>PowerPoint Presentation</vt:lpstr>
      <vt:lpstr>PowerPoint Presentation</vt:lpstr>
      <vt:lpstr>PowerPoint Presentation</vt:lpstr>
      <vt:lpstr>PowerPoint Presentation</vt:lpstr>
      <vt:lpstr>PowerPoint Presentation</vt:lpstr>
    </vt:vector>
  </TitlesOfParts>
  <Company>Olsen Park church of Christ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OlsenParkLaptop</dc:creator>
  <cp:keywords/>
  <dc:description/>
  <cp:lastModifiedBy>Kyle Pope</cp:lastModifiedBy>
  <cp:revision>14</cp:revision>
  <dcterms:created xsi:type="dcterms:W3CDTF">2010-08-21T22:06:18Z</dcterms:created>
  <dcterms:modified xsi:type="dcterms:W3CDTF">2020-03-04T02:54:35Z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TC101915334</vt:lpwstr>
  </property>
</Properties>
</file>