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7" r:id="rId2"/>
    <p:sldId id="258" r:id="rId3"/>
    <p:sldId id="259" r:id="rId4"/>
    <p:sldId id="264" r:id="rId5"/>
    <p:sldId id="260" r:id="rId6"/>
    <p:sldId id="261" r:id="rId7"/>
    <p:sldId id="262" r:id="rId8"/>
    <p:sldId id="267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206" autoAdjust="0"/>
    <p:restoredTop sz="50000" autoAdjust="0"/>
  </p:normalViewPr>
  <p:slideViewPr>
    <p:cSldViewPr snapToGrid="0" snapToObjects="1">
      <p:cViewPr varScale="1">
        <p:scale>
          <a:sx n="85" d="100"/>
          <a:sy n="85" d="100"/>
        </p:scale>
        <p:origin x="1488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B3ACE-7CD6-DC46-9E8D-7784A7E25087}" type="datetimeFigureOut">
              <a:rPr lang="en-US" smtClean="0"/>
              <a:pPr/>
              <a:t>5/11/20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D157D-878C-884E-B5C7-A3453CC041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959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B3ACE-7CD6-DC46-9E8D-7784A7E25087}" type="datetimeFigureOut">
              <a:rPr lang="en-US" smtClean="0"/>
              <a:pPr/>
              <a:t>5/11/20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D157D-878C-884E-B5C7-A3453CC041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5603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B3ACE-7CD6-DC46-9E8D-7784A7E25087}" type="datetimeFigureOut">
              <a:rPr lang="en-US" smtClean="0"/>
              <a:pPr/>
              <a:t>5/11/20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D157D-878C-884E-B5C7-A3453CC041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712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B3ACE-7CD6-DC46-9E8D-7784A7E25087}" type="datetimeFigureOut">
              <a:rPr lang="en-US" smtClean="0"/>
              <a:pPr/>
              <a:t>5/11/20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D157D-878C-884E-B5C7-A3453CC041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36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B3ACE-7CD6-DC46-9E8D-7784A7E25087}" type="datetimeFigureOut">
              <a:rPr lang="en-US" smtClean="0"/>
              <a:pPr/>
              <a:t>5/11/20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D157D-878C-884E-B5C7-A3453CC041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396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B3ACE-7CD6-DC46-9E8D-7784A7E25087}" type="datetimeFigureOut">
              <a:rPr lang="en-US" smtClean="0"/>
              <a:pPr/>
              <a:t>5/11/20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D157D-878C-884E-B5C7-A3453CC041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676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B3ACE-7CD6-DC46-9E8D-7784A7E25087}" type="datetimeFigureOut">
              <a:rPr lang="en-US" smtClean="0"/>
              <a:pPr/>
              <a:t>5/11/20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D157D-878C-884E-B5C7-A3453CC041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45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B3ACE-7CD6-DC46-9E8D-7784A7E25087}" type="datetimeFigureOut">
              <a:rPr lang="en-US" smtClean="0"/>
              <a:pPr/>
              <a:t>5/11/20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D157D-878C-884E-B5C7-A3453CC041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49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B3ACE-7CD6-DC46-9E8D-7784A7E25087}" type="datetimeFigureOut">
              <a:rPr lang="en-US" smtClean="0"/>
              <a:pPr/>
              <a:t>5/11/20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D157D-878C-884E-B5C7-A3453CC041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875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B3ACE-7CD6-DC46-9E8D-7784A7E25087}" type="datetimeFigureOut">
              <a:rPr lang="en-US" smtClean="0"/>
              <a:pPr/>
              <a:t>5/11/20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D157D-878C-884E-B5C7-A3453CC041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486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B3ACE-7CD6-DC46-9E8D-7784A7E25087}" type="datetimeFigureOut">
              <a:rPr lang="en-US" smtClean="0"/>
              <a:pPr/>
              <a:t>5/11/20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D157D-878C-884E-B5C7-A3453CC041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73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CEC4E19-A9C6-144A-B082-530CF7B1D22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>
            <a:alphaModFix amt="50000"/>
          </a:blip>
          <a:srcRect l="8456" r="1544"/>
          <a:stretch/>
        </p:blipFill>
        <p:spPr>
          <a:xfrm flipH="1" flipV="1">
            <a:off x="0" y="-1"/>
            <a:ext cx="9144000" cy="6857999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pPr/>
              <a:t>5/11/20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512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400" b="1" kern="1200">
          <a:solidFill>
            <a:schemeClr val="bg1">
              <a:lumMod val="8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4000" b="1" kern="1200">
          <a:solidFill>
            <a:schemeClr val="bg1">
              <a:lumMod val="8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600" b="1" kern="1200">
          <a:solidFill>
            <a:schemeClr val="bg1">
              <a:lumMod val="8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200" b="1" kern="1200">
          <a:solidFill>
            <a:schemeClr val="bg1">
              <a:lumMod val="8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200" b="1" kern="1200">
          <a:solidFill>
            <a:schemeClr val="bg1">
              <a:lumMod val="8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1589C0-72B5-B041-9CAA-19899F9814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dirty="0"/>
              <a:t>Psalm 122:1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40F4F2-3330-084C-A6E8-EB5D6DCE69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3612649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5400" dirty="0"/>
              <a:t>I was glad when they said to me, “Let us go into the house of the LORD.”</a:t>
            </a:r>
          </a:p>
        </p:txBody>
      </p:sp>
    </p:spTree>
    <p:extLst>
      <p:ext uri="{BB962C8B-B14F-4D97-AF65-F5344CB8AC3E}">
        <p14:creationId xmlns:p14="http://schemas.microsoft.com/office/powerpoint/2010/main" val="3268443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1589C0-72B5-B041-9CAA-19899F9814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dirty="0"/>
              <a:t>Psalm 122:1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40F4F2-3330-084C-A6E8-EB5D6DCE69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25053"/>
            <a:ext cx="7886700" cy="3930315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5400" dirty="0"/>
              <a:t>These words have special application to us today</a:t>
            </a:r>
          </a:p>
        </p:txBody>
      </p:sp>
    </p:spTree>
    <p:extLst>
      <p:ext uri="{BB962C8B-B14F-4D97-AF65-F5344CB8AC3E}">
        <p14:creationId xmlns:p14="http://schemas.microsoft.com/office/powerpoint/2010/main" val="3321539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1589C0-72B5-B041-9CAA-19899F9814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2233695"/>
          </a:xfrm>
        </p:spPr>
        <p:txBody>
          <a:bodyPr>
            <a:normAutofit/>
          </a:bodyPr>
          <a:lstStyle/>
          <a:p>
            <a:pPr algn="ctr"/>
            <a:r>
              <a:rPr lang="en-US" sz="6600" dirty="0"/>
              <a:t>The Church is the “House of the Lord”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40F4F2-3330-084C-A6E8-EB5D6DCE69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598821"/>
            <a:ext cx="7886700" cy="3256547"/>
          </a:xfrm>
        </p:spPr>
        <p:txBody>
          <a:bodyPr anchor="ctr">
            <a:normAutofit/>
          </a:bodyPr>
          <a:lstStyle/>
          <a:p>
            <a:pPr marL="0" indent="0" algn="ctr">
              <a:spcAft>
                <a:spcPts val="1200"/>
              </a:spcAft>
              <a:buNone/>
            </a:pPr>
            <a:r>
              <a:rPr lang="en-US" sz="5400" dirty="0"/>
              <a:t>1 Timothy 3:14-15</a:t>
            </a:r>
          </a:p>
          <a:p>
            <a:pPr marL="0" indent="0" algn="ctr">
              <a:buNone/>
            </a:pPr>
            <a:r>
              <a:rPr lang="en-US" sz="5400" dirty="0"/>
              <a:t>Ephesians 2:18-22</a:t>
            </a:r>
          </a:p>
        </p:txBody>
      </p:sp>
    </p:spTree>
    <p:extLst>
      <p:ext uri="{BB962C8B-B14F-4D97-AF65-F5344CB8AC3E}">
        <p14:creationId xmlns:p14="http://schemas.microsoft.com/office/powerpoint/2010/main" val="3468054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1589C0-72B5-B041-9CAA-19899F9814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2233695"/>
          </a:xfrm>
        </p:spPr>
        <p:txBody>
          <a:bodyPr>
            <a:normAutofit/>
          </a:bodyPr>
          <a:lstStyle/>
          <a:p>
            <a:pPr algn="ctr"/>
            <a:r>
              <a:rPr lang="en-US" sz="6600" dirty="0"/>
              <a:t>Priests Offering “Spiritual Sacrifices”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40F4F2-3330-084C-A6E8-EB5D6DCE69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598821"/>
            <a:ext cx="7886700" cy="3256547"/>
          </a:xfrm>
        </p:spPr>
        <p:txBody>
          <a:bodyPr anchor="ctr">
            <a:normAutofit/>
          </a:bodyPr>
          <a:lstStyle/>
          <a:p>
            <a:pPr marL="0" indent="0" algn="ctr">
              <a:spcAft>
                <a:spcPts val="1200"/>
              </a:spcAft>
              <a:buNone/>
            </a:pPr>
            <a:r>
              <a:rPr lang="en-US" sz="5400" dirty="0"/>
              <a:t>1 Peter 2:4-5, 9</a:t>
            </a:r>
          </a:p>
        </p:txBody>
      </p:sp>
    </p:spTree>
    <p:extLst>
      <p:ext uri="{BB962C8B-B14F-4D97-AF65-F5344CB8AC3E}">
        <p14:creationId xmlns:p14="http://schemas.microsoft.com/office/powerpoint/2010/main" val="2832063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1589C0-72B5-B041-9CAA-19899F9814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2233695"/>
          </a:xfrm>
        </p:spPr>
        <p:txBody>
          <a:bodyPr>
            <a:normAutofit/>
          </a:bodyPr>
          <a:lstStyle/>
          <a:p>
            <a:pPr algn="ctr"/>
            <a:r>
              <a:rPr lang="en-US" sz="6600" dirty="0"/>
              <a:t>The Church is the Body of Christ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40F4F2-3330-084C-A6E8-EB5D6DCE69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598821"/>
            <a:ext cx="7886700" cy="3256547"/>
          </a:xfrm>
        </p:spPr>
        <p:txBody>
          <a:bodyPr anchor="ctr">
            <a:normAutofit/>
          </a:bodyPr>
          <a:lstStyle/>
          <a:p>
            <a:pPr marL="0" indent="0" algn="ctr">
              <a:spcAft>
                <a:spcPts val="1200"/>
              </a:spcAft>
              <a:buNone/>
            </a:pPr>
            <a:r>
              <a:rPr lang="en-US" sz="5400" dirty="0"/>
              <a:t>Colossians 1:21-24</a:t>
            </a:r>
          </a:p>
        </p:txBody>
      </p:sp>
    </p:spTree>
    <p:extLst>
      <p:ext uri="{BB962C8B-B14F-4D97-AF65-F5344CB8AC3E}">
        <p14:creationId xmlns:p14="http://schemas.microsoft.com/office/powerpoint/2010/main" val="1148444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1589C0-72B5-B041-9CAA-19899F9814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2233695"/>
          </a:xfrm>
        </p:spPr>
        <p:txBody>
          <a:bodyPr>
            <a:normAutofit/>
          </a:bodyPr>
          <a:lstStyle/>
          <a:p>
            <a:pPr algn="ctr"/>
            <a:r>
              <a:rPr lang="en-US" sz="6600" dirty="0"/>
              <a:t>It Was Purchased with Christ’s Blood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40F4F2-3330-084C-A6E8-EB5D6DCE69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598821"/>
            <a:ext cx="7886700" cy="3256547"/>
          </a:xfrm>
        </p:spPr>
        <p:txBody>
          <a:bodyPr anchor="ctr">
            <a:normAutofit/>
          </a:bodyPr>
          <a:lstStyle/>
          <a:p>
            <a:pPr marL="0" indent="0" algn="ctr">
              <a:spcAft>
                <a:spcPts val="1200"/>
              </a:spcAft>
              <a:buNone/>
            </a:pPr>
            <a:r>
              <a:rPr lang="en-US" sz="5400" dirty="0"/>
              <a:t>Acts 20:28</a:t>
            </a:r>
          </a:p>
          <a:p>
            <a:pPr marL="0" indent="0" algn="ctr">
              <a:spcAft>
                <a:spcPts val="1200"/>
              </a:spcAft>
              <a:buNone/>
            </a:pPr>
            <a:r>
              <a:rPr lang="en-US" sz="5400" dirty="0"/>
              <a:t>1 Peter 1:17-19</a:t>
            </a:r>
          </a:p>
        </p:txBody>
      </p:sp>
    </p:spTree>
    <p:extLst>
      <p:ext uri="{BB962C8B-B14F-4D97-AF65-F5344CB8AC3E}">
        <p14:creationId xmlns:p14="http://schemas.microsoft.com/office/powerpoint/2010/main" val="1657217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1589C0-72B5-B041-9CAA-19899F9814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2233695"/>
          </a:xfrm>
        </p:spPr>
        <p:txBody>
          <a:bodyPr>
            <a:normAutofit/>
          </a:bodyPr>
          <a:lstStyle/>
          <a:p>
            <a:pPr algn="ctr"/>
            <a:r>
              <a:rPr lang="en-US" sz="6600" dirty="0"/>
              <a:t>We Need Each Another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40F4F2-3330-084C-A6E8-EB5D6DCE69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598821"/>
            <a:ext cx="7886700" cy="3256547"/>
          </a:xfrm>
        </p:spPr>
        <p:txBody>
          <a:bodyPr anchor="ctr">
            <a:normAutofit/>
          </a:bodyPr>
          <a:lstStyle/>
          <a:p>
            <a:pPr marL="0" indent="0" algn="ctr">
              <a:spcAft>
                <a:spcPts val="1200"/>
              </a:spcAft>
              <a:buNone/>
            </a:pPr>
            <a:r>
              <a:rPr lang="en-US" sz="5400" dirty="0"/>
              <a:t>1 Corinthians 12:12-27</a:t>
            </a:r>
          </a:p>
          <a:p>
            <a:pPr marL="0" indent="0" algn="ctr">
              <a:spcAft>
                <a:spcPts val="1200"/>
              </a:spcAft>
              <a:buNone/>
            </a:pPr>
            <a:r>
              <a:rPr lang="en-US" sz="5400" dirty="0"/>
              <a:t>Hebrews 3:12-15</a:t>
            </a:r>
          </a:p>
        </p:txBody>
      </p:sp>
    </p:spTree>
    <p:extLst>
      <p:ext uri="{BB962C8B-B14F-4D97-AF65-F5344CB8AC3E}">
        <p14:creationId xmlns:p14="http://schemas.microsoft.com/office/powerpoint/2010/main" val="49009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1589C0-72B5-B041-9CAA-19899F9814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2233695"/>
          </a:xfrm>
        </p:spPr>
        <p:txBody>
          <a:bodyPr>
            <a:normAutofit/>
          </a:bodyPr>
          <a:lstStyle/>
          <a:p>
            <a:pPr algn="ctr"/>
            <a:r>
              <a:rPr lang="en-US" sz="6600" dirty="0"/>
              <a:t>We Rejoice to Be Reunited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40F4F2-3330-084C-A6E8-EB5D6DCE69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598821"/>
            <a:ext cx="7886700" cy="3256547"/>
          </a:xfrm>
        </p:spPr>
        <p:txBody>
          <a:bodyPr anchor="ctr">
            <a:normAutofit/>
          </a:bodyPr>
          <a:lstStyle/>
          <a:p>
            <a:pPr marL="0" indent="0" algn="ctr">
              <a:spcAft>
                <a:spcPts val="1200"/>
              </a:spcAft>
              <a:buNone/>
            </a:pPr>
            <a:r>
              <a:rPr lang="en-US" sz="5400" dirty="0"/>
              <a:t>Acts 12:11-16</a:t>
            </a:r>
          </a:p>
          <a:p>
            <a:pPr marL="0" indent="0" algn="ctr">
              <a:spcAft>
                <a:spcPts val="1200"/>
              </a:spcAft>
              <a:buNone/>
            </a:pPr>
            <a:r>
              <a:rPr lang="en-US" sz="5400"/>
              <a:t>2 John 12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3501379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1589C0-72B5-B041-9CAA-19899F9814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dirty="0"/>
              <a:t>Psalm 122:1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40F4F2-3330-084C-A6E8-EB5D6DCE69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3612649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5400" dirty="0"/>
              <a:t>I was glad when they said to me, “Let us go into the house of the LORD.”</a:t>
            </a:r>
          </a:p>
        </p:txBody>
      </p:sp>
    </p:spTree>
    <p:extLst>
      <p:ext uri="{BB962C8B-B14F-4D97-AF65-F5344CB8AC3E}">
        <p14:creationId xmlns:p14="http://schemas.microsoft.com/office/powerpoint/2010/main" val="508242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61</TotalTime>
  <Words>119</Words>
  <Application>Microsoft Macintosh PowerPoint</Application>
  <PresentationFormat>On-screen Show (4:3)</PresentationFormat>
  <Paragraphs>22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Psalm 122:1</vt:lpstr>
      <vt:lpstr>Psalm 122:1</vt:lpstr>
      <vt:lpstr>The Church is the “House of the Lord” </vt:lpstr>
      <vt:lpstr>Priests Offering “Spiritual Sacrifices” </vt:lpstr>
      <vt:lpstr>The Church is the Body of Christ</vt:lpstr>
      <vt:lpstr>It Was Purchased with Christ’s Blood</vt:lpstr>
      <vt:lpstr>We Need Each Another</vt:lpstr>
      <vt:lpstr>We Rejoice to Be Reunited</vt:lpstr>
      <vt:lpstr>Psalm 122:1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Pope</dc:creator>
  <cp:lastModifiedBy>Kyle Pope</cp:lastModifiedBy>
  <cp:revision>9</cp:revision>
  <dcterms:created xsi:type="dcterms:W3CDTF">2020-05-09T19:09:01Z</dcterms:created>
  <dcterms:modified xsi:type="dcterms:W3CDTF">2020-05-11T18:34:56Z</dcterms:modified>
</cp:coreProperties>
</file>