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7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344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E007-A8C0-C540-8A5D-562427D5D09A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A092B-1945-AC42-8263-F0F0C2408C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749778"/>
            <a:ext cx="6619244" cy="2231373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577964" y="1506221"/>
            <a:ext cx="82549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553157" y="2702560"/>
            <a:ext cx="3216496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46441"/>
            <a:ext cx="628649" cy="639739"/>
          </a:xfrm>
        </p:spPr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4141606"/>
            <a:ext cx="6619244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2857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4613887"/>
            <a:ext cx="6619244" cy="411427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886181"/>
            <a:ext cx="6623862" cy="114415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952750"/>
            <a:ext cx="6619244" cy="206375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4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506114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2178156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818445"/>
            <a:ext cx="6340430" cy="224719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3065638"/>
            <a:ext cx="5798414" cy="285145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190999"/>
            <a:ext cx="6933673" cy="831548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975556"/>
            <a:ext cx="6619245" cy="1518762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187473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8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811390"/>
            <a:ext cx="6619244" cy="589137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2169585"/>
            <a:ext cx="235640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2649804"/>
            <a:ext cx="2356409" cy="237274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2169584"/>
            <a:ext cx="2360257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649803"/>
            <a:ext cx="2360257" cy="237274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2169584"/>
            <a:ext cx="235929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2649802"/>
            <a:ext cx="2359152" cy="237274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2141361"/>
            <a:ext cx="0" cy="291041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2141361"/>
            <a:ext cx="0" cy="291041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5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811390"/>
            <a:ext cx="6619244" cy="589137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777370"/>
            <a:ext cx="228782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2169584"/>
            <a:ext cx="2018432" cy="13262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4257588"/>
            <a:ext cx="2287829" cy="76496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777371"/>
            <a:ext cx="2287829" cy="48021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2169584"/>
            <a:ext cx="2018432" cy="13262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4257588"/>
            <a:ext cx="2287829" cy="76496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3777371"/>
            <a:ext cx="228832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2169584"/>
            <a:ext cx="2018432" cy="13262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4257587"/>
            <a:ext cx="2288322" cy="76496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2141361"/>
            <a:ext cx="0" cy="291041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2141361"/>
            <a:ext cx="0" cy="291041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5326532"/>
            <a:ext cx="2733212" cy="2540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21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811390"/>
            <a:ext cx="6619244" cy="5891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2169583"/>
            <a:ext cx="6619244" cy="2846917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5326532"/>
            <a:ext cx="742949" cy="253999"/>
          </a:xfrm>
        </p:spPr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75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1065389"/>
            <a:ext cx="1057474" cy="3957158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065389"/>
            <a:ext cx="4692019" cy="39571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5326532"/>
            <a:ext cx="744101" cy="253999"/>
          </a:xfrm>
        </p:spPr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3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2169583"/>
            <a:ext cx="6619244" cy="28469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5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231371"/>
            <a:ext cx="3263269" cy="1903187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231370"/>
            <a:ext cx="2818159" cy="1903187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5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2169584"/>
            <a:ext cx="3618869" cy="284691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2169583"/>
            <a:ext cx="3618869" cy="28469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52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169584"/>
            <a:ext cx="361886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2649802"/>
            <a:ext cx="3618869" cy="236669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2169584"/>
            <a:ext cx="361886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2649802"/>
            <a:ext cx="3618869" cy="236669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4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811390"/>
            <a:ext cx="6571060" cy="5891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0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2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79500"/>
            <a:ext cx="2094869" cy="1333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206500"/>
            <a:ext cx="3892550" cy="3810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607734"/>
            <a:ext cx="2094869" cy="24129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80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11111"/>
            <a:ext cx="2898851" cy="1446389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952500"/>
            <a:ext cx="2420395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048000"/>
            <a:ext cx="2894409" cy="11430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0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715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811390"/>
            <a:ext cx="6571060" cy="58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169583"/>
            <a:ext cx="6571060" cy="2846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5326532"/>
            <a:ext cx="742949" cy="25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B5142262-0049-354E-BE25-D74FB8964C0D}" type="datetimeFigureOut">
              <a:rPr lang="en-US" smtClean="0"/>
              <a:pPr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5326532"/>
            <a:ext cx="2894846" cy="2540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fld id="{7F11C2E3-3B5A-F44D-ADA8-49C41BE0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3F97-7AC9-4049-8E2C-B35A9078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60" y="306598"/>
            <a:ext cx="7116030" cy="1579117"/>
          </a:xfrm>
        </p:spPr>
        <p:txBody>
          <a:bodyPr/>
          <a:lstStyle/>
          <a:p>
            <a:pPr algn="ctr"/>
            <a:r>
              <a:rPr lang="en-US" sz="4300" b="1">
                <a:latin typeface="Calibri" panose="020F0502020204030204" pitchFamily="34" charset="0"/>
                <a:cs typeface="Calibri" panose="020F0502020204030204" pitchFamily="34" charset="0"/>
              </a:rPr>
              <a:t>Keep </a:t>
            </a: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4300" b="1">
                <a:latin typeface="Calibri" panose="020F0502020204030204" pitchFamily="34" charset="0"/>
                <a:cs typeface="Calibri" panose="020F0502020204030204" pitchFamily="34" charset="0"/>
              </a:rPr>
              <a:t>Lamps Burning</a:t>
            </a:r>
            <a:b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(Luke 12:35-40)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DF954-D90A-FC4E-935F-6DCE7EFC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160" y="2543411"/>
            <a:ext cx="7723682" cy="25717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 (1 Peter 1:13-16).</a:t>
            </a:r>
          </a:p>
          <a:p>
            <a:pPr marL="0" indent="0" algn="ctr">
              <a:buNone/>
            </a:pPr>
            <a:r>
              <a:rPr 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I.  Man’s Spirit as  a Lamp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(Prov. 20:27; 1 Chron. 28:9; Ps. 139:1-4)</a:t>
            </a:r>
          </a:p>
          <a:p>
            <a:pPr algn="ctr"/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7017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DF954-D90A-FC4E-935F-6DCE7EFC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159" y="2205217"/>
            <a:ext cx="7723682" cy="2898323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450"/>
              </a:spcAft>
              <a:buNone/>
            </a:pPr>
            <a:r>
              <a:rPr 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II.  God’s Law as a Lamp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(Ps. 119:105-112; John 11:9,10; 12:35)</a:t>
            </a:r>
          </a:p>
          <a:p>
            <a:pPr marL="0" indent="0" algn="ctr">
              <a:spcAft>
                <a:spcPts val="1350"/>
              </a:spcAft>
              <a:buNone/>
            </a:pPr>
            <a:r>
              <a:rPr 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III.  The Joy of Faithfulness Shining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(Prov. 13:9; Heb. 11:4)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57674B-5105-1E45-ACC9-54329ED3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60" y="306598"/>
            <a:ext cx="7116030" cy="1579117"/>
          </a:xfrm>
        </p:spPr>
        <p:txBody>
          <a:bodyPr/>
          <a:lstStyle/>
          <a:p>
            <a:pPr algn="ctr"/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Keep Your Lamps Burning</a:t>
            </a:r>
            <a:b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(Luke 12:35-40)</a:t>
            </a:r>
          </a:p>
        </p:txBody>
      </p:sp>
    </p:spTree>
    <p:extLst>
      <p:ext uri="{BB962C8B-B14F-4D97-AF65-F5344CB8AC3E}">
        <p14:creationId xmlns:p14="http://schemas.microsoft.com/office/powerpoint/2010/main" val="693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DF954-D90A-FC4E-935F-6DCE7EFC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159" y="2208654"/>
            <a:ext cx="7723682" cy="2979965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450"/>
              </a:spcAft>
              <a:buNone/>
            </a:pPr>
            <a:r>
              <a:rPr 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IV.  A Christian’s Influence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(Matt. 5:14-16; Phil. 2:14-15)</a:t>
            </a:r>
          </a:p>
          <a:p>
            <a:pPr marL="0" indent="0" algn="ctr">
              <a:spcAft>
                <a:spcPts val="1350"/>
              </a:spcAft>
              <a:buNone/>
            </a:pPr>
            <a:r>
              <a:rPr 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V.  A Christian’s Readiness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(Matt. 25:1-13; Luke 12:35-40)</a:t>
            </a:r>
            <a:endParaRPr lang="en-US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A654E3-08D0-514F-8372-F9F9372D7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60" y="306598"/>
            <a:ext cx="7116030" cy="1579117"/>
          </a:xfrm>
        </p:spPr>
        <p:txBody>
          <a:bodyPr/>
          <a:lstStyle/>
          <a:p>
            <a:pPr algn="ctr"/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Keep Your Lamps Burning</a:t>
            </a:r>
            <a:b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(Luke 12:35-40)</a:t>
            </a:r>
          </a:p>
        </p:txBody>
      </p:sp>
    </p:spTree>
    <p:extLst>
      <p:ext uri="{BB962C8B-B14F-4D97-AF65-F5344CB8AC3E}">
        <p14:creationId xmlns:p14="http://schemas.microsoft.com/office/powerpoint/2010/main" val="294102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114</Words>
  <Application>Microsoft Macintosh PowerPoint</Application>
  <PresentationFormat>On-screen Show (16:10)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Keep Your Lamps Burning (Luke 12:35-40)</vt:lpstr>
      <vt:lpstr>Keep Your Lamps Burning (Luke 12:35-40)</vt:lpstr>
      <vt:lpstr>Keep Your Lamps Burning (Luke 12:35-40)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13</cp:revision>
  <dcterms:created xsi:type="dcterms:W3CDTF">2020-10-28T17:11:53Z</dcterms:created>
  <dcterms:modified xsi:type="dcterms:W3CDTF">2020-10-29T02:47:54Z</dcterms:modified>
</cp:coreProperties>
</file>