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5" r:id="rId2"/>
    <p:sldId id="266" r:id="rId3"/>
    <p:sldId id="267" r:id="rId4"/>
    <p:sldId id="279" r:id="rId5"/>
    <p:sldId id="278" r:id="rId6"/>
    <p:sldId id="280" r:id="rId7"/>
    <p:sldId id="270" r:id="rId8"/>
    <p:sldId id="272" r:id="rId9"/>
    <p:sldId id="28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5D9"/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47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2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58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00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76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41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9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08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3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3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6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5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03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88A08-826D-4E10-9440-59BBCEAA5945}" type="datetimeFigureOut">
              <a:rPr lang="en-US" smtClean="0"/>
              <a:pPr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9B3EE-BA2E-4B44-BC73-32CEE9F9E8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690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1EB14F5-AD36-4BD2-96CE-71F8A80DFA57}"/>
              </a:ext>
            </a:extLst>
          </p:cNvPr>
          <p:cNvSpPr txBox="1"/>
          <p:nvPr/>
        </p:nvSpPr>
        <p:spPr>
          <a:xfrm>
            <a:off x="796066" y="1910460"/>
            <a:ext cx="8035962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40" dirty="0"/>
              <a:t>“Do all things without complaining and disputing, that you may become blameless and harmless, children of God without fault in the midst of a crooked and perverse generation, among whom you shine as lights in the world, holding fast the word of life, so that I may rejoice in the day of Christ that I have not run in vain or labored in vain” (NKJV).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6784EFC-EAAD-4880-8D5C-B4F626030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280" b="1" dirty="0">
                <a:latin typeface="Calibri"/>
                <a:cs typeface="Calibri"/>
              </a:rPr>
              <a:t>Philippians 2:14-16</a:t>
            </a:r>
          </a:p>
        </p:txBody>
      </p:sp>
    </p:spTree>
    <p:extLst>
      <p:ext uri="{BB962C8B-B14F-4D97-AF65-F5344CB8AC3E}">
        <p14:creationId xmlns:p14="http://schemas.microsoft.com/office/powerpoint/2010/main" val="72550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11AA0F-7CEE-4678-9AEF-2602DF30932C}"/>
              </a:ext>
            </a:extLst>
          </p:cNvPr>
          <p:cNvSpPr/>
          <p:nvPr/>
        </p:nvSpPr>
        <p:spPr>
          <a:xfrm>
            <a:off x="1364105" y="1222242"/>
            <a:ext cx="6460761" cy="4665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40" dirty="0"/>
              <a:t>Early Christians didn’t say,</a:t>
            </a:r>
          </a:p>
          <a:p>
            <a:pPr algn="ctr"/>
            <a:endParaRPr lang="en-US" sz="1680" dirty="0"/>
          </a:p>
          <a:p>
            <a:pPr algn="ctr">
              <a:spcAft>
                <a:spcPts val="1200"/>
              </a:spcAft>
            </a:pPr>
            <a:r>
              <a:rPr lang="en-US" sz="4000" b="1" dirty="0"/>
              <a:t>“</a:t>
            </a:r>
            <a:r>
              <a:rPr lang="en-US" sz="4000" b="1" i="1" dirty="0"/>
              <a:t>LOOK WHAT THE WORLD IS COMING TO”</a:t>
            </a:r>
          </a:p>
          <a:p>
            <a:pPr algn="ctr"/>
            <a:r>
              <a:rPr lang="en-US" sz="3840" dirty="0"/>
              <a:t>but,</a:t>
            </a:r>
          </a:p>
          <a:p>
            <a:pPr algn="ctr"/>
            <a:endParaRPr lang="en-US" sz="1680" dirty="0"/>
          </a:p>
          <a:p>
            <a:pPr algn="ctr"/>
            <a:r>
              <a:rPr lang="en-US" sz="4000" b="1" dirty="0"/>
              <a:t>“</a:t>
            </a:r>
            <a:r>
              <a:rPr lang="en-US" sz="4000" b="1" i="1" dirty="0"/>
              <a:t>LOOK WHAT HAS COME TO THE WORLD!”</a:t>
            </a:r>
          </a:p>
          <a:p>
            <a:pPr algn="ctr"/>
            <a:endParaRPr lang="en-US" sz="1680" i="1" dirty="0"/>
          </a:p>
        </p:txBody>
      </p:sp>
    </p:spTree>
    <p:extLst>
      <p:ext uri="{BB962C8B-B14F-4D97-AF65-F5344CB8AC3E}">
        <p14:creationId xmlns:p14="http://schemas.microsoft.com/office/powerpoint/2010/main" val="4256175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11AA0F-7CEE-4678-9AEF-2602DF30932C}"/>
              </a:ext>
            </a:extLst>
          </p:cNvPr>
          <p:cNvSpPr/>
          <p:nvPr/>
        </p:nvSpPr>
        <p:spPr>
          <a:xfrm>
            <a:off x="-99508" y="1599698"/>
            <a:ext cx="9343016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840" b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13AA11-80E2-4178-9F2B-E82BA0A3E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4122"/>
            <a:ext cx="9144000" cy="178383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What had come into this dark world?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F1847-F874-4AA9-8AEE-34BD26232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410" y="2923082"/>
            <a:ext cx="7779895" cy="3466960"/>
          </a:xfrm>
          <a:ln w="57150">
            <a:noFill/>
          </a:ln>
        </p:spPr>
        <p:txBody>
          <a:bodyPr>
            <a:normAutofit/>
          </a:bodyPr>
          <a:lstStyle/>
          <a:p>
            <a:pPr marL="461963" indent="-461963"/>
            <a:r>
              <a:rPr lang="en-US" sz="4000" dirty="0"/>
              <a:t>The True Light that enlightens (John 1:6-9)</a:t>
            </a:r>
          </a:p>
          <a:p>
            <a:pPr marL="461963" indent="-461963"/>
            <a:r>
              <a:rPr lang="en-US" sz="4000" dirty="0"/>
              <a:t>The Light of the world (John 9:5)</a:t>
            </a:r>
          </a:p>
          <a:p>
            <a:pPr marL="461963" indent="-461963"/>
            <a:r>
              <a:rPr lang="en-US" sz="4000" dirty="0"/>
              <a:t>A people to shine this light (Matt. 5:14)</a:t>
            </a:r>
          </a:p>
        </p:txBody>
      </p:sp>
    </p:spTree>
    <p:extLst>
      <p:ext uri="{BB962C8B-B14F-4D97-AF65-F5344CB8AC3E}">
        <p14:creationId xmlns:p14="http://schemas.microsoft.com/office/powerpoint/2010/main" val="330178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1EB14F5-AD36-4BD2-96CE-71F8A80DFA57}"/>
              </a:ext>
            </a:extLst>
          </p:cNvPr>
          <p:cNvSpPr txBox="1"/>
          <p:nvPr/>
        </p:nvSpPr>
        <p:spPr>
          <a:xfrm>
            <a:off x="796066" y="1910460"/>
            <a:ext cx="8035962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40" dirty="0"/>
              <a:t>“Do all things without complaining and disputing, that you may become blameless and harmless, children of God without fault in the midst of a crooked and perverse generation, among whom you shine as lights in the world, holding fast the word of life, so that I may rejoice in the day of Christ that I have not run in vain or labored in vain” (NKJV).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6784EFC-EAAD-4880-8D5C-B4F626030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280" b="1" dirty="0">
                <a:latin typeface="Calibri"/>
                <a:cs typeface="Calibri"/>
              </a:rPr>
              <a:t>Philippians 2:14-16</a:t>
            </a:r>
          </a:p>
        </p:txBody>
      </p:sp>
    </p:spTree>
    <p:extLst>
      <p:ext uri="{BB962C8B-B14F-4D97-AF65-F5344CB8AC3E}">
        <p14:creationId xmlns:p14="http://schemas.microsoft.com/office/powerpoint/2010/main" val="375694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1EB14F5-AD36-4BD2-96CE-71F8A80DFA57}"/>
              </a:ext>
            </a:extLst>
          </p:cNvPr>
          <p:cNvSpPr txBox="1"/>
          <p:nvPr/>
        </p:nvSpPr>
        <p:spPr>
          <a:xfrm>
            <a:off x="736105" y="2179475"/>
            <a:ext cx="8035962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4800" dirty="0"/>
              <a:t>Christians are to,</a:t>
            </a:r>
          </a:p>
          <a:p>
            <a:pPr algn="ctr"/>
            <a:r>
              <a:rPr lang="en-US" sz="6000" dirty="0"/>
              <a:t>“Shine as lights in the world.”</a:t>
            </a:r>
          </a:p>
        </p:txBody>
      </p:sp>
    </p:spTree>
    <p:extLst>
      <p:ext uri="{BB962C8B-B14F-4D97-AF65-F5344CB8AC3E}">
        <p14:creationId xmlns:p14="http://schemas.microsoft.com/office/powerpoint/2010/main" val="52136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1EB14F5-AD36-4BD2-96CE-71F8A80DFA57}"/>
              </a:ext>
            </a:extLst>
          </p:cNvPr>
          <p:cNvSpPr txBox="1"/>
          <p:nvPr/>
        </p:nvSpPr>
        <p:spPr>
          <a:xfrm>
            <a:off x="628650" y="2270225"/>
            <a:ext cx="78867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The church is people—children of light (Eph. 5:8)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The church upholds truth (1 Tim. 3:15)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It makes known the wisdom of God (Eph. 3:8-12)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How important it is for the church not to be distracted from its work!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6784EFC-EAAD-4880-8D5C-B4F626030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668" y="470058"/>
            <a:ext cx="6610663" cy="1325563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latin typeface="Calibri"/>
                <a:cs typeface="Calibri"/>
              </a:rPr>
              <a:t>How can we be lights in the world?</a:t>
            </a:r>
          </a:p>
        </p:txBody>
      </p:sp>
    </p:spTree>
    <p:extLst>
      <p:ext uri="{BB962C8B-B14F-4D97-AF65-F5344CB8AC3E}">
        <p14:creationId xmlns:p14="http://schemas.microsoft.com/office/powerpoint/2010/main" val="105650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6784EFC-EAAD-4880-8D5C-B4F626030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052" y="328267"/>
            <a:ext cx="7779895" cy="164215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atin typeface="Calibri"/>
                <a:cs typeface="Calibri"/>
              </a:rPr>
              <a:t>How are we shining as lights in the world?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23B9E2B-F942-C741-AAE1-6EF69BC79078}"/>
              </a:ext>
            </a:extLst>
          </p:cNvPr>
          <p:cNvSpPr txBox="1">
            <a:spLocks/>
          </p:cNvSpPr>
          <p:nvPr/>
        </p:nvSpPr>
        <p:spPr>
          <a:xfrm>
            <a:off x="796066" y="2398426"/>
            <a:ext cx="7779895" cy="3706803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-461963"/>
            <a:r>
              <a:rPr lang="en-US" sz="4000" dirty="0"/>
              <a:t>“Do all things without complaining and disputing” (Phil. 2:14)</a:t>
            </a:r>
          </a:p>
          <a:p>
            <a:pPr marL="461963" indent="-461963"/>
            <a:r>
              <a:rPr lang="en-US" sz="4000" dirty="0"/>
              <a:t>Blameless, harmless, without fault (Phil. 2:15)</a:t>
            </a:r>
          </a:p>
          <a:p>
            <a:pPr marL="461963" indent="-461963"/>
            <a:r>
              <a:rPr lang="en-US" sz="4000" dirty="0"/>
              <a:t>“Holding forth the word of light” (Phil. 2:16)</a:t>
            </a:r>
          </a:p>
        </p:txBody>
      </p:sp>
    </p:spTree>
    <p:extLst>
      <p:ext uri="{BB962C8B-B14F-4D97-AF65-F5344CB8AC3E}">
        <p14:creationId xmlns:p14="http://schemas.microsoft.com/office/powerpoint/2010/main" val="228820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0AF46C-D11B-47D5-B965-1B906C2CFFDE}"/>
              </a:ext>
            </a:extLst>
          </p:cNvPr>
          <p:cNvSpPr txBox="1"/>
          <p:nvPr/>
        </p:nvSpPr>
        <p:spPr>
          <a:xfrm>
            <a:off x="296982" y="2420359"/>
            <a:ext cx="3855293" cy="34778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Without complaining and disputing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Blameless, harmless children of God without fault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Holding fast the word of truth</a:t>
            </a:r>
          </a:p>
        </p:txBody>
      </p:sp>
      <p:pic>
        <p:nvPicPr>
          <p:cNvPr id="4" name="Picture 3" descr="earth3.png">
            <a:extLst>
              <a:ext uri="{FF2B5EF4-FFF2-40B4-BE49-F238E27FC236}">
                <a16:creationId xmlns:a16="http://schemas.microsoft.com/office/drawing/2014/main" id="{3ECBB5ED-04F3-2F49-8F14-1792E13B7D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</a:blip>
          <a:srcRect t="7720" r="6460"/>
          <a:stretch/>
        </p:blipFill>
        <p:spPr>
          <a:xfrm flipH="1">
            <a:off x="3717560" y="1588957"/>
            <a:ext cx="5426436" cy="5269042"/>
          </a:xfrm>
          <a:prstGeom prst="rect">
            <a:avLst/>
          </a:prstGeom>
        </p:spPr>
      </p:pic>
      <p:sp>
        <p:nvSpPr>
          <p:cNvPr id="6" name="Title 9">
            <a:extLst>
              <a:ext uri="{FF2B5EF4-FFF2-40B4-BE49-F238E27FC236}">
                <a16:creationId xmlns:a16="http://schemas.microsoft.com/office/drawing/2014/main" id="{E6A9CEF6-2D73-974E-8EA8-4671ECEC062D}"/>
              </a:ext>
            </a:extLst>
          </p:cNvPr>
          <p:cNvSpPr txBox="1">
            <a:spLocks/>
          </p:cNvSpPr>
          <p:nvPr/>
        </p:nvSpPr>
        <p:spPr>
          <a:xfrm>
            <a:off x="164892" y="268306"/>
            <a:ext cx="8667136" cy="164215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latin typeface="Calibri"/>
                <a:cs typeface="Calibri"/>
              </a:rPr>
              <a:t>All over the world there are Christians doing God’s will</a:t>
            </a:r>
          </a:p>
        </p:txBody>
      </p:sp>
    </p:spTree>
    <p:extLst>
      <p:ext uri="{BB962C8B-B14F-4D97-AF65-F5344CB8AC3E}">
        <p14:creationId xmlns:p14="http://schemas.microsoft.com/office/powerpoint/2010/main" val="187890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1EB14F5-AD36-4BD2-96CE-71F8A80DFA57}"/>
              </a:ext>
            </a:extLst>
          </p:cNvPr>
          <p:cNvSpPr txBox="1"/>
          <p:nvPr/>
        </p:nvSpPr>
        <p:spPr>
          <a:xfrm>
            <a:off x="796066" y="1910460"/>
            <a:ext cx="8035962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40" dirty="0"/>
              <a:t>“Do all things without complaining and disputing, that you may become blameless and harmless, children of God without fault in the midst of a crooked and perverse generation, among whom you shine as lights in the world, holding fast the word of life, so that I may rejoice in the day of Christ that I have not run in vain or labored in vain” (NKJV).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6784EFC-EAAD-4880-8D5C-B4F626030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280" b="1" dirty="0">
                <a:latin typeface="Calibri"/>
                <a:cs typeface="Calibri"/>
              </a:rPr>
              <a:t>Philippians 2:14-16</a:t>
            </a:r>
          </a:p>
        </p:txBody>
      </p:sp>
    </p:spTree>
    <p:extLst>
      <p:ext uri="{BB962C8B-B14F-4D97-AF65-F5344CB8AC3E}">
        <p14:creationId xmlns:p14="http://schemas.microsoft.com/office/powerpoint/2010/main" val="121977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672</TotalTime>
  <Words>437</Words>
  <Application>Microsoft Macintosh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Philippians 2:14-16</vt:lpstr>
      <vt:lpstr>PowerPoint Presentation</vt:lpstr>
      <vt:lpstr>What had come into this dark world?</vt:lpstr>
      <vt:lpstr>Philippians 2:14-16</vt:lpstr>
      <vt:lpstr>PowerPoint Presentation</vt:lpstr>
      <vt:lpstr>How can we be lights in the world?</vt:lpstr>
      <vt:lpstr>How are we shining as lights in the world?</vt:lpstr>
      <vt:lpstr>PowerPoint Presentation</vt:lpstr>
      <vt:lpstr>Philippians 2:14-16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 Beutjer</dc:creator>
  <cp:lastModifiedBy>Kyle Pope</cp:lastModifiedBy>
  <cp:revision>33</cp:revision>
  <dcterms:created xsi:type="dcterms:W3CDTF">2020-02-16T01:30:14Z</dcterms:created>
  <dcterms:modified xsi:type="dcterms:W3CDTF">2020-03-04T02:55:42Z</dcterms:modified>
</cp:coreProperties>
</file>