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97"/>
  </p:normalViewPr>
  <p:slideViewPr>
    <p:cSldViewPr snapToGrid="0" snapToObjects="1"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8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43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6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3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9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227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7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6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49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9CB4A-6D5C-E246-8F15-3AAA4CE81C72}" type="datetimeFigureOut">
              <a:rPr lang="en-US" smtClean="0"/>
              <a:pPr/>
              <a:t>7/28/20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409E6-34C6-1940-865F-B03394756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7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3250CA-8100-B548-BBA5-E038407BC9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03" b="10228"/>
          <a:stretch/>
        </p:blipFill>
        <p:spPr>
          <a:xfrm>
            <a:off x="20" y="0"/>
            <a:ext cx="9153991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1A85BE-A876-784E-B85F-EC43406C8308}"/>
              </a:ext>
            </a:extLst>
          </p:cNvPr>
          <p:cNvSpPr/>
          <p:nvPr/>
        </p:nvSpPr>
        <p:spPr>
          <a:xfrm>
            <a:off x="0" y="0"/>
            <a:ext cx="9154011" cy="6858000"/>
          </a:xfrm>
          <a:prstGeom prst="rect">
            <a:avLst/>
          </a:prstGeom>
          <a:gradFill>
            <a:gsLst>
              <a:gs pos="42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0"/>
                  <a:lumOff val="100000"/>
                  <a:alpha val="23000"/>
                </a:schemeClr>
              </a:gs>
            </a:gsLst>
            <a:lin ang="10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8D7E4-FD38-4745-A9B1-70003C5C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Mark 4:35-41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6A78-8553-C149-BA22-45E477666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Disciples were afraid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Because of the storm (37-38)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Because of Jesus’s power (41)</a:t>
            </a:r>
          </a:p>
          <a:p>
            <a:pPr marL="0" indent="0" algn="r"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Jesus Was Sleeping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Didn’t fear what we fear (38)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Nature obeyed Him (39, 41)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30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3250CA-8100-B548-BBA5-E038407BC9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03" b="10228"/>
          <a:stretch/>
        </p:blipFill>
        <p:spPr>
          <a:xfrm>
            <a:off x="20" y="0"/>
            <a:ext cx="9153991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1A85BE-A876-784E-B85F-EC43406C8308}"/>
              </a:ext>
            </a:extLst>
          </p:cNvPr>
          <p:cNvSpPr/>
          <p:nvPr/>
        </p:nvSpPr>
        <p:spPr>
          <a:xfrm>
            <a:off x="0" y="0"/>
            <a:ext cx="9154011" cy="6858000"/>
          </a:xfrm>
          <a:prstGeom prst="rect">
            <a:avLst/>
          </a:prstGeom>
          <a:gradFill>
            <a:gsLst>
              <a:gs pos="42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0"/>
                  <a:lumOff val="100000"/>
                  <a:alpha val="23000"/>
                </a:schemeClr>
              </a:gs>
            </a:gsLst>
            <a:lin ang="10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8D7E4-FD38-4745-A9B1-70003C5C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“Peace, Be Still!”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6A78-8553-C149-BA22-45E477666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03237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It Is Natural to Feel Concern 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“Full of trouble” (Job 14:1)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Cares and troubles of life (Luke 8:14) </a:t>
            </a:r>
          </a:p>
          <a:p>
            <a:pPr marL="0" indent="0" algn="r"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Jesus came to bring peace (John 16:33)</a:t>
            </a:r>
          </a:p>
          <a:p>
            <a:pPr marL="0" indent="0" algn="r"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“Be Still!”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BF7137-1CB6-9E4D-B40C-3F75837576A4}"/>
              </a:ext>
            </a:extLst>
          </p:cNvPr>
          <p:cNvSpPr txBox="1"/>
          <p:nvPr/>
        </p:nvSpPr>
        <p:spPr>
          <a:xfrm>
            <a:off x="743919" y="5346915"/>
            <a:ext cx="7625166" cy="1200329"/>
          </a:xfrm>
          <a:prstGeom prst="rect">
            <a:avLst/>
          </a:prstGeom>
          <a:noFill/>
        </p:spPr>
        <p:txBody>
          <a:bodyPr wrap="square" numCol="2" spcCol="182880" rtlCol="0">
            <a:spAutoFit/>
          </a:bodyPr>
          <a:lstStyle/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Nehemiah 8:9-12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Psalm 4:4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Psalm 46:10</a:t>
            </a:r>
          </a:p>
        </p:txBody>
      </p:sp>
    </p:spTree>
    <p:extLst>
      <p:ext uri="{BB962C8B-B14F-4D97-AF65-F5344CB8AC3E}">
        <p14:creationId xmlns:p14="http://schemas.microsoft.com/office/powerpoint/2010/main" val="1794707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3250CA-8100-B548-BBA5-E038407BC9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03" b="10228"/>
          <a:stretch/>
        </p:blipFill>
        <p:spPr>
          <a:xfrm>
            <a:off x="20" y="0"/>
            <a:ext cx="9153991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1A85BE-A876-784E-B85F-EC43406C8308}"/>
              </a:ext>
            </a:extLst>
          </p:cNvPr>
          <p:cNvSpPr/>
          <p:nvPr/>
        </p:nvSpPr>
        <p:spPr>
          <a:xfrm>
            <a:off x="0" y="0"/>
            <a:ext cx="9154011" cy="6858000"/>
          </a:xfrm>
          <a:prstGeom prst="rect">
            <a:avLst/>
          </a:prstGeom>
          <a:gradFill>
            <a:gsLst>
              <a:gs pos="4200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0"/>
                  <a:lumOff val="100000"/>
                  <a:alpha val="23000"/>
                </a:schemeClr>
              </a:gs>
            </a:gsLst>
            <a:lin ang="108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8D7E4-FD38-4745-A9B1-70003C5C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“Peace, Be Still!”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6A78-8553-C149-BA22-45E477666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503237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God Is the “God of Peace”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DAD150-E7CB-1E4E-8156-13EDE82E8D9D}"/>
              </a:ext>
            </a:extLst>
          </p:cNvPr>
          <p:cNvSpPr txBox="1"/>
          <p:nvPr/>
        </p:nvSpPr>
        <p:spPr>
          <a:xfrm>
            <a:off x="759417" y="2557220"/>
            <a:ext cx="7625166" cy="1200329"/>
          </a:xfrm>
          <a:prstGeom prst="rect">
            <a:avLst/>
          </a:prstGeom>
          <a:noFill/>
        </p:spPr>
        <p:txBody>
          <a:bodyPr wrap="square" numCol="2" spcCol="182880" rtlCol="0">
            <a:spAutoFit/>
          </a:bodyPr>
          <a:lstStyle/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Romans 15:33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Philippians 4:9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1 Thess. 5:23</a:t>
            </a:r>
          </a:p>
          <a:p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Heb. 13:20-21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B942EF4-0616-8446-B442-26798D30221C}"/>
              </a:ext>
            </a:extLst>
          </p:cNvPr>
          <p:cNvSpPr txBox="1">
            <a:spLocks/>
          </p:cNvSpPr>
          <p:nvPr/>
        </p:nvSpPr>
        <p:spPr>
          <a:xfrm>
            <a:off x="628650" y="3851741"/>
            <a:ext cx="7886700" cy="2641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sz="4800" b="1" dirty="0">
                <a:solidFill>
                  <a:schemeClr val="tx2">
                    <a:lumMod val="50000"/>
                  </a:schemeClr>
                </a:solidFill>
              </a:rPr>
              <a:t>He Grants Peace . . .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To those who trust Him (Isa. 26:3)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Towards God (Rom. 5:1-5)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• Through anxiety (Phil. 4:6-7)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76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 bldLvl="2"/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159</Words>
  <Application>Microsoft Macintosh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Mark 4:35-41</vt:lpstr>
      <vt:lpstr>“Peace, Be Still!”</vt:lpstr>
      <vt:lpstr>“Peace, Be Still!”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9</cp:revision>
  <dcterms:created xsi:type="dcterms:W3CDTF">2020-07-25T20:58:49Z</dcterms:created>
  <dcterms:modified xsi:type="dcterms:W3CDTF">2020-07-29T01:35:07Z</dcterms:modified>
</cp:coreProperties>
</file>