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70" r:id="rId3"/>
    <p:sldId id="269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08"/>
    <p:restoredTop sz="94697"/>
  </p:normalViewPr>
  <p:slideViewPr>
    <p:cSldViewPr snapToGrid="0" snapToObjects="1">
      <p:cViewPr varScale="1">
        <p:scale>
          <a:sx n="80" d="100"/>
          <a:sy n="80" d="100"/>
        </p:scale>
        <p:origin x="168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E064E1B-6E7C-E44C-A0A9-44284C3FD481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A566C04-C306-4248-B9E6-E8A6C67732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89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E064E1B-6E7C-E44C-A0A9-44284C3FD481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A566C04-C306-4248-B9E6-E8A6C67732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74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E064E1B-6E7C-E44C-A0A9-44284C3FD481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A566C04-C306-4248-B9E6-E8A6C67732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788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E064E1B-6E7C-E44C-A0A9-44284C3FD481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A566C04-C306-4248-B9E6-E8A6C67732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086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E064E1B-6E7C-E44C-A0A9-44284C3FD481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A566C04-C306-4248-B9E6-E8A6C67732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428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E064E1B-6E7C-E44C-A0A9-44284C3FD481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A566C04-C306-4248-B9E6-E8A6C67732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19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E064E1B-6E7C-E44C-A0A9-44284C3FD481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A566C04-C306-4248-B9E6-E8A6C67732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120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E064E1B-6E7C-E44C-A0A9-44284C3FD481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A566C04-C306-4248-B9E6-E8A6C67732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761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E064E1B-6E7C-E44C-A0A9-44284C3FD481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A566C04-C306-4248-B9E6-E8A6C67732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68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E064E1B-6E7C-E44C-A0A9-44284C3FD481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A566C04-C306-4248-B9E6-E8A6C67732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060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E064E1B-6E7C-E44C-A0A9-44284C3FD481}" type="datetimeFigureOut">
              <a:rPr lang="en-US" smtClean="0"/>
              <a:pPr/>
              <a:t>9/9/20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A566C04-C306-4248-B9E6-E8A6C67732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373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A03F02E-88EA-2D42-84CF-7F14FF2DE5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alphaModFix amt="87000"/>
          </a:blip>
          <a:srcRect t="15730"/>
          <a:stretch/>
        </p:blipFill>
        <p:spPr>
          <a:xfrm>
            <a:off x="20" y="1714510"/>
            <a:ext cx="9143980" cy="51434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906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110586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2546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6000" b="1" i="0" kern="1200">
          <a:solidFill>
            <a:schemeClr val="bg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400" b="1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b="1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b="1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b="1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b="1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51D5-38DD-5E4D-8058-2BFA96E88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880"/>
            <a:ext cx="9144000" cy="1507809"/>
          </a:xfrm>
        </p:spPr>
        <p:txBody>
          <a:bodyPr/>
          <a:lstStyle/>
          <a:p>
            <a:r>
              <a:rPr lang="en-US" sz="7200" cap="all" spc="1000" dirty="0"/>
              <a:t>James 3:6-8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59797-681E-DD4E-8563-2F16DC630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“…The tongue is a fire, a world of iniquity: so is the tongue among our members, that it </a:t>
            </a:r>
            <a:r>
              <a:rPr lang="en-US" dirty="0" err="1"/>
              <a:t>defileth</a:t>
            </a:r>
            <a:r>
              <a:rPr lang="en-US" dirty="0"/>
              <a:t> the whole body, and </a:t>
            </a:r>
            <a:r>
              <a:rPr lang="en-US" dirty="0" err="1"/>
              <a:t>setteth</a:t>
            </a:r>
            <a:r>
              <a:rPr lang="en-US" dirty="0"/>
              <a:t> on fire the course of nature; and it is set on fire of hell….”</a:t>
            </a:r>
          </a:p>
        </p:txBody>
      </p:sp>
    </p:spTree>
    <p:extLst>
      <p:ext uri="{BB962C8B-B14F-4D97-AF65-F5344CB8AC3E}">
        <p14:creationId xmlns:p14="http://schemas.microsoft.com/office/powerpoint/2010/main" val="923887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51D5-38DD-5E4D-8058-2BFA96E88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182880"/>
            <a:ext cx="8650224" cy="1507809"/>
          </a:xfrm>
        </p:spPr>
        <p:txBody>
          <a:bodyPr/>
          <a:lstStyle/>
          <a:p>
            <a:r>
              <a:rPr lang="en-US" sz="7200" cap="all" spc="3000" dirty="0"/>
              <a:t>Rhetoric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59797-681E-DD4E-8563-2F16DC630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10586"/>
            <a:ext cx="7886700" cy="45645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We Must Not...</a:t>
            </a:r>
          </a:p>
          <a:p>
            <a:pPr lvl="1"/>
            <a:r>
              <a:rPr lang="en-US" dirty="0"/>
              <a:t>Speak to or about Them Online in Ways We Would not to Their Face (Prov. 20:19).</a:t>
            </a:r>
          </a:p>
        </p:txBody>
      </p:sp>
    </p:spTree>
    <p:extLst>
      <p:ext uri="{BB962C8B-B14F-4D97-AF65-F5344CB8AC3E}">
        <p14:creationId xmlns:p14="http://schemas.microsoft.com/office/powerpoint/2010/main" val="2231974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51D5-38DD-5E4D-8058-2BFA96E88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182880"/>
            <a:ext cx="8650224" cy="1507809"/>
          </a:xfrm>
        </p:spPr>
        <p:txBody>
          <a:bodyPr/>
          <a:lstStyle/>
          <a:p>
            <a:r>
              <a:rPr lang="en-US" sz="7200" cap="all" spc="3000" dirty="0"/>
              <a:t>Rhetoric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59797-681E-DD4E-8563-2F16DC630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10586"/>
            <a:ext cx="7886700" cy="45645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The Christian’s Rhetoric...</a:t>
            </a:r>
          </a:p>
          <a:p>
            <a:pPr lvl="1"/>
            <a:r>
              <a:rPr lang="en-US" dirty="0"/>
              <a:t>Must Be Different from That of the World (Phil. 2:14-16; Prov. 13:3)</a:t>
            </a:r>
          </a:p>
          <a:p>
            <a:pPr lvl="1"/>
            <a:r>
              <a:rPr lang="en-US" dirty="0"/>
              <a:t>Can Influence Souls towards Salvation (Prov. 15:4)</a:t>
            </a:r>
          </a:p>
        </p:txBody>
      </p:sp>
    </p:spTree>
    <p:extLst>
      <p:ext uri="{BB962C8B-B14F-4D97-AF65-F5344CB8AC3E}">
        <p14:creationId xmlns:p14="http://schemas.microsoft.com/office/powerpoint/2010/main" val="441799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51D5-38DD-5E4D-8058-2BFA96E88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182880"/>
            <a:ext cx="8650224" cy="1507809"/>
          </a:xfrm>
        </p:spPr>
        <p:txBody>
          <a:bodyPr/>
          <a:lstStyle/>
          <a:p>
            <a:r>
              <a:rPr lang="en-US" sz="7200" cap="all" spc="3000" dirty="0"/>
              <a:t>Rhetoric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59797-681E-DD4E-8563-2F16DC630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10586"/>
            <a:ext cx="7777413" cy="45645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The Christian’s Rhetoric...</a:t>
            </a:r>
          </a:p>
          <a:p>
            <a:pPr lvl="1"/>
            <a:r>
              <a:rPr lang="en-US" dirty="0"/>
              <a:t>Must Be Willing to Respond to Harsh Rhetoric Directed towards Us without Responding in Kind (1 Pet. 2:21-23; 3:10-12).</a:t>
            </a:r>
          </a:p>
        </p:txBody>
      </p:sp>
    </p:spTree>
    <p:extLst>
      <p:ext uri="{BB962C8B-B14F-4D97-AF65-F5344CB8AC3E}">
        <p14:creationId xmlns:p14="http://schemas.microsoft.com/office/powerpoint/2010/main" val="4068179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51D5-38DD-5E4D-8058-2BFA96E88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182880"/>
            <a:ext cx="8650224" cy="1507809"/>
          </a:xfrm>
        </p:spPr>
        <p:txBody>
          <a:bodyPr/>
          <a:lstStyle/>
          <a:p>
            <a:r>
              <a:rPr lang="en-US" sz="7200" cap="all" spc="3000" dirty="0"/>
              <a:t>Rhetoric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59797-681E-DD4E-8563-2F16DC630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10586"/>
            <a:ext cx="7886700" cy="4564534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4800" dirty="0"/>
              <a:t>We Will Give Account for Our Speech (Matt 12:33-37).</a:t>
            </a:r>
          </a:p>
          <a:p>
            <a:pPr marL="0" indent="0">
              <a:buNone/>
            </a:pPr>
            <a:r>
              <a:rPr lang="en-US" sz="4800" dirty="0"/>
              <a:t>May We Always Speak with Grace towards Edification (Eph. 4:29).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888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51D5-38DD-5E4D-8058-2BFA96E88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880"/>
            <a:ext cx="9144000" cy="1507809"/>
          </a:xfrm>
        </p:spPr>
        <p:txBody>
          <a:bodyPr/>
          <a:lstStyle/>
          <a:p>
            <a:r>
              <a:rPr lang="en-US" sz="7200" cap="all" spc="1000" dirty="0"/>
              <a:t>James 3:6-8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59797-681E-DD4E-8563-2F16DC630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“…For every kind of beasts, and of birds, and of serpents, and of things in the sea, is tamed, and hath been tamed of mankind: But the tongue can no man tame; it is an unruly evil, full of deadly poison” (NKJV)</a:t>
            </a:r>
          </a:p>
        </p:txBody>
      </p:sp>
    </p:spTree>
    <p:extLst>
      <p:ext uri="{BB962C8B-B14F-4D97-AF65-F5344CB8AC3E}">
        <p14:creationId xmlns:p14="http://schemas.microsoft.com/office/powerpoint/2010/main" val="2281960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51D5-38DD-5E4D-8058-2BFA96E88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182880"/>
            <a:ext cx="8650224" cy="1507809"/>
          </a:xfrm>
        </p:spPr>
        <p:txBody>
          <a:bodyPr/>
          <a:lstStyle/>
          <a:p>
            <a:r>
              <a:rPr lang="en-US" sz="7200" cap="all" spc="3000" dirty="0"/>
              <a:t>Rhetoric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59797-681E-DD4E-8563-2F16DC630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“The art of effective or persuasive speaking or writing, especially the use of figures of speech and other compositional techniques”</a:t>
            </a:r>
          </a:p>
        </p:txBody>
      </p:sp>
    </p:spTree>
    <p:extLst>
      <p:ext uri="{BB962C8B-B14F-4D97-AF65-F5344CB8AC3E}">
        <p14:creationId xmlns:p14="http://schemas.microsoft.com/office/powerpoint/2010/main" val="568314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51D5-38DD-5E4D-8058-2BFA96E88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182880"/>
            <a:ext cx="8650224" cy="1507809"/>
          </a:xfrm>
        </p:spPr>
        <p:txBody>
          <a:bodyPr/>
          <a:lstStyle/>
          <a:p>
            <a:r>
              <a:rPr lang="en-US" sz="7200" cap="all" spc="3000" dirty="0"/>
              <a:t>Rhetoric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59797-681E-DD4E-8563-2F16DC630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10586"/>
            <a:ext cx="7886700" cy="45645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“Language designed to have a persuasive or impressive effect on its audience, but often regarded as lacking in sincerity or meaningful content.”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en-US" sz="2400" dirty="0"/>
              <a:t>Oxford American Dictionary</a:t>
            </a:r>
          </a:p>
        </p:txBody>
      </p:sp>
    </p:spTree>
    <p:extLst>
      <p:ext uri="{BB962C8B-B14F-4D97-AF65-F5344CB8AC3E}">
        <p14:creationId xmlns:p14="http://schemas.microsoft.com/office/powerpoint/2010/main" val="1302768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51D5-38DD-5E4D-8058-2BFA96E88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182880"/>
            <a:ext cx="8650224" cy="1507809"/>
          </a:xfrm>
        </p:spPr>
        <p:txBody>
          <a:bodyPr/>
          <a:lstStyle/>
          <a:p>
            <a:r>
              <a:rPr lang="en-US" sz="7200" cap="all" spc="3000" dirty="0"/>
              <a:t>Rhetoric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59797-681E-DD4E-8563-2F16DC630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10586"/>
            <a:ext cx="7886700" cy="456453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4800" dirty="0"/>
              <a:t>We Live in Times in Which Sharp and Harsh Rhetoric Characterize Public Communication.</a:t>
            </a:r>
          </a:p>
          <a:p>
            <a:pPr lvl="1"/>
            <a:r>
              <a:rPr lang="en-US" sz="4400" dirty="0"/>
              <a:t>Political, Sports, Reality TV, Social Media, in Conflict </a:t>
            </a:r>
          </a:p>
          <a:p>
            <a:pPr lvl="1"/>
            <a:r>
              <a:rPr lang="en-US" sz="4400" dirty="0"/>
              <a:t>Kind Speech Is Considered Weak—Doesn’t Boost Ratings </a:t>
            </a:r>
          </a:p>
        </p:txBody>
      </p:sp>
    </p:spTree>
    <p:extLst>
      <p:ext uri="{BB962C8B-B14F-4D97-AF65-F5344CB8AC3E}">
        <p14:creationId xmlns:p14="http://schemas.microsoft.com/office/powerpoint/2010/main" val="560726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51D5-38DD-5E4D-8058-2BFA96E88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182880"/>
            <a:ext cx="8650224" cy="1507809"/>
          </a:xfrm>
        </p:spPr>
        <p:txBody>
          <a:bodyPr/>
          <a:lstStyle/>
          <a:p>
            <a:r>
              <a:rPr lang="en-US" sz="7200" cap="all" spc="3000" dirty="0"/>
              <a:t>Rhetoric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59797-681E-DD4E-8563-2F16DC630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10586"/>
            <a:ext cx="7886700" cy="45645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Christians Can Easily Adopt This Same Tone without Even Realizing It.</a:t>
            </a:r>
          </a:p>
          <a:p>
            <a:pPr lvl="1"/>
            <a:r>
              <a:rPr lang="en-US" sz="4400" dirty="0"/>
              <a:t>In Expressing Convictions </a:t>
            </a:r>
          </a:p>
          <a:p>
            <a:pPr lvl="1"/>
            <a:r>
              <a:rPr lang="en-US" sz="4400" dirty="0"/>
              <a:t>In Confronting Problems</a:t>
            </a:r>
          </a:p>
          <a:p>
            <a:pPr lvl="1"/>
            <a:r>
              <a:rPr lang="en-US" sz="4400" dirty="0"/>
              <a:t>In Relationships</a:t>
            </a:r>
          </a:p>
        </p:txBody>
      </p:sp>
    </p:spTree>
    <p:extLst>
      <p:ext uri="{BB962C8B-B14F-4D97-AF65-F5344CB8AC3E}">
        <p14:creationId xmlns:p14="http://schemas.microsoft.com/office/powerpoint/2010/main" val="2724063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51D5-38DD-5E4D-8058-2BFA96E88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182880"/>
            <a:ext cx="8650224" cy="1507809"/>
          </a:xfrm>
        </p:spPr>
        <p:txBody>
          <a:bodyPr/>
          <a:lstStyle/>
          <a:p>
            <a:r>
              <a:rPr lang="en-US" sz="7200" cap="all" spc="3000" dirty="0"/>
              <a:t>Rhetoric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59797-681E-DD4E-8563-2F16DC630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10586"/>
            <a:ext cx="7886700" cy="45645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The Tone of Rhetoric Can...</a:t>
            </a:r>
          </a:p>
          <a:p>
            <a:pPr lvl="1"/>
            <a:r>
              <a:rPr lang="en-US" sz="4400" dirty="0"/>
              <a:t>Escalate Tense Situations (Prov. 15:1-4; 21:23)</a:t>
            </a:r>
          </a:p>
          <a:p>
            <a:pPr lvl="1"/>
            <a:r>
              <a:rPr lang="en-US" sz="4400" dirty="0"/>
              <a:t>Cut Off Open Communication (Prov. 26:20-21) </a:t>
            </a:r>
          </a:p>
          <a:p>
            <a:pPr lvl="1"/>
            <a:r>
              <a:rPr lang="en-US" sz="4400" dirty="0"/>
              <a:t>Alienate Relationships (Prov. 16:28; 17:9)</a:t>
            </a:r>
          </a:p>
        </p:txBody>
      </p:sp>
    </p:spTree>
    <p:extLst>
      <p:ext uri="{BB962C8B-B14F-4D97-AF65-F5344CB8AC3E}">
        <p14:creationId xmlns:p14="http://schemas.microsoft.com/office/powerpoint/2010/main" val="628937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51D5-38DD-5E4D-8058-2BFA96E88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182880"/>
            <a:ext cx="8650224" cy="1507809"/>
          </a:xfrm>
        </p:spPr>
        <p:txBody>
          <a:bodyPr/>
          <a:lstStyle/>
          <a:p>
            <a:r>
              <a:rPr lang="en-US" sz="7200" cap="all" spc="3000" dirty="0"/>
              <a:t>Rhetoric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59797-681E-DD4E-8563-2F16DC630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10586"/>
            <a:ext cx="7886700" cy="45645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We Must Not...</a:t>
            </a:r>
          </a:p>
          <a:p>
            <a:pPr lvl="1"/>
            <a:r>
              <a:rPr lang="en-US" dirty="0"/>
              <a:t>Exaggerate Someone Else’s Actions (Prov. 12:18-22)</a:t>
            </a:r>
          </a:p>
          <a:p>
            <a:pPr lvl="1"/>
            <a:r>
              <a:rPr lang="en-US" dirty="0"/>
              <a:t>Assume Intent (Prov. 25:8-10)</a:t>
            </a:r>
          </a:p>
          <a:p>
            <a:pPr lvl="1"/>
            <a:r>
              <a:rPr lang="en-US" dirty="0"/>
              <a:t>Attribute Views or Actions to Them That We Cannot Know or Which They Deny (Ps. 101:5)</a:t>
            </a:r>
          </a:p>
        </p:txBody>
      </p:sp>
    </p:spTree>
    <p:extLst>
      <p:ext uri="{BB962C8B-B14F-4D97-AF65-F5344CB8AC3E}">
        <p14:creationId xmlns:p14="http://schemas.microsoft.com/office/powerpoint/2010/main" val="91647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51D5-38DD-5E4D-8058-2BFA96E88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182880"/>
            <a:ext cx="8650224" cy="1507809"/>
          </a:xfrm>
        </p:spPr>
        <p:txBody>
          <a:bodyPr/>
          <a:lstStyle/>
          <a:p>
            <a:r>
              <a:rPr lang="en-US" sz="7200" cap="all" spc="3000" dirty="0"/>
              <a:t>Rhetoric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59797-681E-DD4E-8563-2F16DC630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10586"/>
            <a:ext cx="7886700" cy="45645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We Must Not...</a:t>
            </a:r>
          </a:p>
          <a:p>
            <a:pPr lvl="1"/>
            <a:r>
              <a:rPr lang="en-US" dirty="0"/>
              <a:t>Speak to Them in Ways We Would not Want Them to Speak to Us (Matt. 7:12-14).</a:t>
            </a:r>
          </a:p>
          <a:p>
            <a:pPr lvl="1"/>
            <a:r>
              <a:rPr lang="en-US" dirty="0"/>
              <a:t>Speak about Them to Others in Ways We Would not to Their Face (Lev. 19:16; Prov. 26:22-26).</a:t>
            </a:r>
          </a:p>
        </p:txBody>
      </p:sp>
    </p:spTree>
    <p:extLst>
      <p:ext uri="{BB962C8B-B14F-4D97-AF65-F5344CB8AC3E}">
        <p14:creationId xmlns:p14="http://schemas.microsoft.com/office/powerpoint/2010/main" val="2753015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443</Words>
  <Application>Microsoft Macintosh PowerPoint</Application>
  <PresentationFormat>On-screen Show (4:3)</PresentationFormat>
  <Paragraphs>45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James 3:6-8</vt:lpstr>
      <vt:lpstr>James 3:6-8</vt:lpstr>
      <vt:lpstr>Rhetoric</vt:lpstr>
      <vt:lpstr>Rhetoric</vt:lpstr>
      <vt:lpstr>Rhetoric</vt:lpstr>
      <vt:lpstr>Rhetoric</vt:lpstr>
      <vt:lpstr>Rhetoric</vt:lpstr>
      <vt:lpstr>Rhetoric</vt:lpstr>
      <vt:lpstr>Rhetoric</vt:lpstr>
      <vt:lpstr>Rhetoric</vt:lpstr>
      <vt:lpstr>Rhetoric</vt:lpstr>
      <vt:lpstr>Rhetoric</vt:lpstr>
      <vt:lpstr>Rhetoric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15</cp:revision>
  <dcterms:created xsi:type="dcterms:W3CDTF">2020-09-05T00:16:24Z</dcterms:created>
  <dcterms:modified xsi:type="dcterms:W3CDTF">2020-09-09T16:58:55Z</dcterms:modified>
</cp:coreProperties>
</file>