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EE54D-4E48-774D-A5D4-8F87DA484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565A1-3372-7845-A664-2C1CE4DE0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CEF9B-A186-6B45-B7BB-FAF82906A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5CD43-8AA9-3C47-AB42-19BAEBB47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F0788-66B0-7840-892D-C44047A02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FABB1-85B1-7C40-ADBC-49CDE68243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3D5A-F4B7-E34F-96B9-3EE06557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1D52B3-0F4F-CE47-9E3B-6B60C1EBC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982F9-D3B2-7049-9E27-0BEE61A5A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55EC4-6244-B243-A2B0-AA543E2BB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7E654-D4B8-C34B-90EF-38CEF1A1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576FB-C67F-2649-88E6-1D67B737F0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63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883C2C-CD53-DD47-9222-A809EAC581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6FEE2C-95C4-284A-8996-DBEC09514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CD466-C40F-724E-AD86-461F94206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7FA7A-2A34-774C-A648-F7945683D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CB0A5-A640-2040-BC79-72FF0C165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99878-547A-0E40-A6F6-A97A471070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68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F6FEE-11AE-924F-90DD-CF02A0638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7DE87-ADCA-9A49-B050-A0D2B921F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52CE2-D25B-224D-9C2F-C98E12DF0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D0514-E498-054F-8935-A434D292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9B4CD-8B21-1548-B31D-967E4283D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8A6C3-CFF4-304F-A1A8-6F6522476B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76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7EDA-26E3-2942-848B-9D7443E08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54E47-916A-7B43-B09A-D542D8389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BE4E0-81B9-BC4F-BD65-E5A941FB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05EB2-7495-274C-A8DD-2D7958E9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89E2F-394F-B246-B19E-8F715EFF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F34B1-86BA-2244-A812-5FA2962FE2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210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8655D-8996-CA49-A3D3-4C5D84D1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E58D4-AC3F-9D4B-B50E-64CF3213C0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A8496-D445-9B46-9C42-45524B48C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A5702-FF6A-384F-AFB0-BE6AF668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A8B34-20A6-A64D-BF65-C3027618F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F5932-A8B7-E74A-A693-425F33424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26457-1F6D-8A4E-9DD5-1024582294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189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F201E-CD09-9148-AB33-11E3D0E5C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28AE-5023-DE4C-8145-D2DDB264F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3307A8-E7DE-6F46-95AF-0E557E85C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46D9B-653A-9349-A1E0-7C0E8C52D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F419A6-D50A-E342-97E0-37C26C3854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12C9EA-F3DF-3E4E-A3D7-C435870D5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0B51E5-BF65-6E47-9991-9B959CA51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0E5B8A-1FAA-0446-8CE9-3460C2877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16027-066D-2E4F-8344-0D7BBC5B81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818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45570-D93D-654D-AFDA-9F25460A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60ABBC-2701-7844-8D32-1980CCB80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5927B-CE44-464C-AB74-6F475D4DE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3EE596-8317-EF49-9C58-FFCFB7707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0CED1-FD9B-9C4B-B541-87DDA6F1C5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747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F90DE-3D80-4F44-BB1E-CF3C30087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D1713B-7AB9-C24D-B2C8-51BFB45F1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BC49D-E138-E94A-A328-505228C47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0EFE4-3D9C-AE4D-BCD1-C52082545E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7345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CB8D9-38F4-E747-A3CF-0C54B20CF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78A43-1A0A-AC40-A49A-963810D76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1C2A5-AB1D-784E-A23C-7D500C4FD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897950-3882-2947-9E39-D12B54DF3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E7900-0990-504A-97EF-02B97803E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27C04-F3AD-C149-8C1F-46E1C8F0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73A95-F74B-0B42-8E5D-9FA1E5D286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730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45BCA-0D7F-7948-A4DE-62E91097E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194163-B461-1F45-906C-ADB2F7B533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D9798-8544-DB4C-8F36-7CD2E4E56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B986F-595F-6645-80B1-A742A3BF0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D9B89-9905-6846-B711-22D8B3D01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CB543-633E-FD4A-82DC-6E067CF0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88025-CB34-6B40-8484-7EF6E960E1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29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j0400461">
            <a:extLst>
              <a:ext uri="{FF2B5EF4-FFF2-40B4-BE49-F238E27FC236}">
                <a16:creationId xmlns:a16="http://schemas.microsoft.com/office/drawing/2014/main" id="{CD98C41C-5122-5840-AEEA-87D6D8D3AC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lum brigh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88"/>
            <a:ext cx="6400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A1E0F623-123D-294B-A3B1-DC116A7FD2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8125341-A9DE-6A44-B78A-6B9E3CF58A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6CD2159-04E0-8E46-868F-51C47EAB59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491E910-A514-924B-91DE-12B2D72152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DE6AF5B-4BF5-9E4C-90B6-C6746E435F6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0575B3-2E9D-D948-B2DE-3E84E240ABE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" pitchFamily="2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" pitchFamily="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" pitchFamily="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" pitchFamily="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587CACB-23E8-E647-861A-6E7E527417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altLang="en-US" sz="4800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Problem of Selfishness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868BDE0-3E68-3945-B4D5-A7332B44CB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53400" cy="4114800"/>
          </a:xfrm>
          <a:solidFill>
            <a:srgbClr val="333333">
              <a:alpha val="53000"/>
            </a:srgbClr>
          </a:solidFill>
        </p:spPr>
        <p:txBody>
          <a:bodyPr/>
          <a:lstStyle/>
          <a:p>
            <a:pPr>
              <a:buFontTx/>
              <a:buNone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Introduction.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The Christian should not practice selfishness.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A.  We are to look out for the interests of 		others (Phil. 2:1-4). 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B.  It is worldly (Jas. 3:15-18). 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C.  It can lead to condemnation (Rom. 2:5-10).</a:t>
            </a:r>
          </a:p>
          <a:p>
            <a:pPr algn="ctr">
              <a:buFontTx/>
              <a:buNone/>
            </a:pP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What are some ways we can be selfish? </a:t>
            </a:r>
          </a:p>
        </p:txBody>
      </p:sp>
      <p:sp>
        <p:nvSpPr>
          <p:cNvPr id="3077" name="Line 5">
            <a:extLst>
              <a:ext uri="{FF2B5EF4-FFF2-40B4-BE49-F238E27FC236}">
                <a16:creationId xmlns:a16="http://schemas.microsoft.com/office/drawing/2014/main" id="{0391B071-E2BD-6B40-8C72-E658D4E5CD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676400"/>
            <a:ext cx="7467600" cy="0"/>
          </a:xfrm>
          <a:prstGeom prst="line">
            <a:avLst/>
          </a:prstGeom>
          <a:noFill/>
          <a:ln w="508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6">
            <a:extLst>
              <a:ext uri="{FF2B5EF4-FFF2-40B4-BE49-F238E27FC236}">
                <a16:creationId xmlns:a16="http://schemas.microsoft.com/office/drawing/2014/main" id="{FE7B6666-1A4B-D141-84EE-48A163440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828800"/>
            <a:ext cx="678180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B95F234F-4391-F140-9B74-96271D09EE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38600"/>
          </a:xfrm>
          <a:solidFill>
            <a:srgbClr val="333333">
              <a:alpha val="53000"/>
            </a:srgbClr>
          </a:solidFill>
        </p:spPr>
        <p:txBody>
          <a:bodyPr/>
          <a:lstStyle/>
          <a:p>
            <a:pPr>
              <a:buFontTx/>
              <a:buNone/>
            </a:pPr>
            <a:endParaRPr lang="en-US" alt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en-US" sz="3500" b="1" dirty="0">
                <a:latin typeface="Calibri" panose="020F0502020204030204" pitchFamily="34" charset="0"/>
                <a:cs typeface="Calibri" panose="020F0502020204030204" pitchFamily="34" charset="0"/>
              </a:rPr>
              <a:t>I.  Regularly Think about Other People.</a:t>
            </a:r>
          </a:p>
          <a:p>
            <a:pPr>
              <a:buFontTx/>
              <a:buNone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A.  Epaphroditus was distressed out of 		concern for the Philippians 	(Phil. 2:25-29).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B.  Paul considered the Romans’ spiritual 		condition (Rom. 1:9-12).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C. 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Who have I thought about today?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95AC7B8-82FA-F640-A473-E07B570DF7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altLang="en-US" sz="4800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Ways to Avoid Selfishness</a:t>
            </a:r>
          </a:p>
        </p:txBody>
      </p:sp>
      <p:sp>
        <p:nvSpPr>
          <p:cNvPr id="4102" name="Line 6">
            <a:extLst>
              <a:ext uri="{FF2B5EF4-FFF2-40B4-BE49-F238E27FC236}">
                <a16:creationId xmlns:a16="http://schemas.microsoft.com/office/drawing/2014/main" id="{DE34F2EB-982C-D54B-8EFA-3DFE4AD631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676400"/>
            <a:ext cx="7467600" cy="0"/>
          </a:xfrm>
          <a:prstGeom prst="line">
            <a:avLst/>
          </a:prstGeom>
          <a:noFill/>
          <a:ln w="508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id="{93FB9D81-5FB9-8444-9D4A-C8ACFD5458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828800"/>
            <a:ext cx="678180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639826A3-A464-6A4F-9C34-64B79EC1B9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077200" cy="3505200"/>
          </a:xfrm>
          <a:solidFill>
            <a:srgbClr val="333333">
              <a:alpha val="53000"/>
            </a:srgbClr>
          </a:solidFill>
        </p:spPr>
        <p:txBody>
          <a:bodyPr/>
          <a:lstStyle/>
          <a:p>
            <a:pPr>
              <a:buFontTx/>
              <a:buNone/>
            </a:pPr>
            <a:endParaRPr lang="en-US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II.  Regularly Pray About Other People.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A.  Paul prayed for the brethren (Phil. 1:3-7).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B. 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Who have I prayed for today?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D6DABE6-9DD3-D44C-8616-19AE7F28CE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altLang="en-US" sz="4800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Ways to Avoid Selfishness</a:t>
            </a:r>
          </a:p>
        </p:txBody>
      </p:sp>
      <p:sp>
        <p:nvSpPr>
          <p:cNvPr id="5126" name="Line 6">
            <a:extLst>
              <a:ext uri="{FF2B5EF4-FFF2-40B4-BE49-F238E27FC236}">
                <a16:creationId xmlns:a16="http://schemas.microsoft.com/office/drawing/2014/main" id="{0A329018-C27C-C44A-8F89-0C6D69ABFF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676400"/>
            <a:ext cx="7467600" cy="0"/>
          </a:xfrm>
          <a:prstGeom prst="line">
            <a:avLst/>
          </a:prstGeom>
          <a:noFill/>
          <a:ln w="508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Line 7">
            <a:extLst>
              <a:ext uri="{FF2B5EF4-FFF2-40B4-BE49-F238E27FC236}">
                <a16:creationId xmlns:a16="http://schemas.microsoft.com/office/drawing/2014/main" id="{508FB897-BC5D-754A-92DC-C263334A9F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828800"/>
            <a:ext cx="678180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D85C5F66-8EB0-D34B-A97E-9C885625F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077200" cy="3962400"/>
          </a:xfrm>
          <a:solidFill>
            <a:srgbClr val="333333">
              <a:alpha val="53000"/>
            </a:srgbClr>
          </a:solidFill>
        </p:spPr>
        <p:txBody>
          <a:bodyPr/>
          <a:lstStyle/>
          <a:p>
            <a:pPr>
              <a:buFontTx/>
              <a:buNone/>
            </a:pPr>
            <a:endParaRPr lang="en-US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98500" indent="-698500"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III.  Be Willing to Yield to Other People’s Wishes.</a:t>
            </a:r>
          </a:p>
          <a:p>
            <a:pPr>
              <a:buFontTx/>
              <a:buNone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A.  This is Practicing Heavenly Wisdom 		(Jas. 3:17).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B. 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When was the last time I let someone else 	have his or her way?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756CD9F-F1F8-1D49-BAF7-FCF2614734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altLang="en-US" sz="4800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Ways to Avoid Selfishness</a:t>
            </a:r>
          </a:p>
        </p:txBody>
      </p:sp>
      <p:sp>
        <p:nvSpPr>
          <p:cNvPr id="6150" name="Line 6">
            <a:extLst>
              <a:ext uri="{FF2B5EF4-FFF2-40B4-BE49-F238E27FC236}">
                <a16:creationId xmlns:a16="http://schemas.microsoft.com/office/drawing/2014/main" id="{0355F8A0-6499-8040-884D-1F1714E9B4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676400"/>
            <a:ext cx="7467600" cy="0"/>
          </a:xfrm>
          <a:prstGeom prst="line">
            <a:avLst/>
          </a:prstGeom>
          <a:noFill/>
          <a:ln w="508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7">
            <a:extLst>
              <a:ext uri="{FF2B5EF4-FFF2-40B4-BE49-F238E27FC236}">
                <a16:creationId xmlns:a16="http://schemas.microsoft.com/office/drawing/2014/main" id="{63F3863B-E0A4-8747-B5C4-53B38B2113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828800"/>
            <a:ext cx="678180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668C2947-1B74-374B-9DC1-1756159254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077200" cy="3962400"/>
          </a:xfrm>
          <a:solidFill>
            <a:srgbClr val="333333">
              <a:alpha val="53000"/>
            </a:srgbClr>
          </a:solidFill>
        </p:spPr>
        <p:txBody>
          <a:bodyPr/>
          <a:lstStyle/>
          <a:p>
            <a:pPr>
              <a:buFontTx/>
              <a:buNone/>
            </a:pPr>
            <a:endParaRPr lang="en-US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98500" indent="-698500"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IV.  Don’t Make Other People’s Lives Harder.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A.  We should give preference to one another 	(Rom. 12:9-10).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B. 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Have I made someone else’s life harder?</a:t>
            </a: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C5162914-6F29-F64D-BE26-D60A14F1F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altLang="en-US" sz="4800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Ways to Avoid Selfishness</a:t>
            </a:r>
          </a:p>
        </p:txBody>
      </p:sp>
      <p:sp>
        <p:nvSpPr>
          <p:cNvPr id="7174" name="Line 6">
            <a:extLst>
              <a:ext uri="{FF2B5EF4-FFF2-40B4-BE49-F238E27FC236}">
                <a16:creationId xmlns:a16="http://schemas.microsoft.com/office/drawing/2014/main" id="{1C5B1E43-BB84-434C-9C54-AC703142F1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676400"/>
            <a:ext cx="7467600" cy="0"/>
          </a:xfrm>
          <a:prstGeom prst="line">
            <a:avLst/>
          </a:prstGeom>
          <a:noFill/>
          <a:ln w="508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7">
            <a:extLst>
              <a:ext uri="{FF2B5EF4-FFF2-40B4-BE49-F238E27FC236}">
                <a16:creationId xmlns:a16="http://schemas.microsoft.com/office/drawing/2014/main" id="{CF038DFD-9C02-A646-92E2-5DDE92885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828800"/>
            <a:ext cx="678180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10194636-3E20-E444-9CB0-778390B3B2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077200" cy="3962400"/>
          </a:xfrm>
          <a:solidFill>
            <a:srgbClr val="333333">
              <a:alpha val="53000"/>
            </a:srgbClr>
          </a:solidFill>
        </p:spPr>
        <p:txBody>
          <a:bodyPr/>
          <a:lstStyle/>
          <a:p>
            <a:pPr>
              <a:buFontTx/>
              <a:buNone/>
            </a:pPr>
            <a:endParaRPr lang="en-US" alt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87375" indent="-587375"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V.  Don’t Be Too Absorbed with Your Own      Life.</a:t>
            </a:r>
          </a:p>
          <a:p>
            <a:pPr>
              <a:buFontTx/>
              <a:buNone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A.  It is better to keep busy with “joys of the 	heart” (Eccl. 5:18-20).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B.  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Do I “dwell unduly” on the days of my 	life?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7059A2DA-8C3F-984F-947B-541BC4794C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altLang="en-US" sz="4800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Ways to Avoid Selfishness</a:t>
            </a:r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3E98E8FE-240A-B449-A325-94BF222735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676400"/>
            <a:ext cx="7467600" cy="0"/>
          </a:xfrm>
          <a:prstGeom prst="line">
            <a:avLst/>
          </a:prstGeom>
          <a:noFill/>
          <a:ln w="508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47606844-9A64-F24A-90BE-B309C7736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828800"/>
            <a:ext cx="678180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498C63B0-B7F6-944A-B0E6-25F88C347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077200" cy="3657600"/>
          </a:xfrm>
          <a:solidFill>
            <a:srgbClr val="333333">
              <a:alpha val="53000"/>
            </a:srgbClr>
          </a:solidFill>
        </p:spPr>
        <p:txBody>
          <a:bodyPr/>
          <a:lstStyle/>
          <a:p>
            <a:pPr>
              <a:buFontTx/>
              <a:buNone/>
            </a:pPr>
            <a:endParaRPr lang="en-US" alt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VI.  Look for Ways to Serve Others.</a:t>
            </a:r>
          </a:p>
          <a:p>
            <a:pPr>
              <a:buFontTx/>
              <a:buNone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A.  We should bear one another’s burdens 	 (Gal. 6:2).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B. 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Whose burden have I carried lately?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035CCFE-028C-B643-8864-87FF1EE86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altLang="en-US" sz="4800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Ways to Avoid Selfishness</a:t>
            </a:r>
          </a:p>
        </p:txBody>
      </p:sp>
      <p:sp>
        <p:nvSpPr>
          <p:cNvPr id="9222" name="Line 6">
            <a:extLst>
              <a:ext uri="{FF2B5EF4-FFF2-40B4-BE49-F238E27FC236}">
                <a16:creationId xmlns:a16="http://schemas.microsoft.com/office/drawing/2014/main" id="{26624FBA-A9BE-E249-82CC-D30563894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676400"/>
            <a:ext cx="7467600" cy="0"/>
          </a:xfrm>
          <a:prstGeom prst="line">
            <a:avLst/>
          </a:prstGeom>
          <a:noFill/>
          <a:ln w="508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7">
            <a:extLst>
              <a:ext uri="{FF2B5EF4-FFF2-40B4-BE49-F238E27FC236}">
                <a16:creationId xmlns:a16="http://schemas.microsoft.com/office/drawing/2014/main" id="{4F62BD40-BCE5-2349-9180-72882EB1BC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828800"/>
            <a:ext cx="678180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741C1302-BA5E-844B-B31E-6BFDBDEF29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077200" cy="3657600"/>
          </a:xfrm>
          <a:solidFill>
            <a:srgbClr val="333333">
              <a:alpha val="53000"/>
            </a:srgbClr>
          </a:solidFill>
        </p:spPr>
        <p:txBody>
          <a:bodyPr/>
          <a:lstStyle/>
          <a:p>
            <a:pPr>
              <a:buFontTx/>
              <a:buNone/>
            </a:pPr>
            <a:endParaRPr lang="en-US" alt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VII.  Follow the Example of Jesus.</a:t>
            </a:r>
          </a:p>
          <a:p>
            <a:pPr>
              <a:buFontTx/>
              <a:buNone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A.  Jesus left heaven for us (Phil. 2:5-8).</a:t>
            </a:r>
          </a:p>
          <a:p>
            <a:pPr>
              <a:buFontTx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B. 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How can I follow Jesus’s example of 		selflessness better today?</a:t>
            </a:r>
            <a:endParaRPr lang="en-US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altLang="en-US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8C9FD78F-57EE-6D4A-9762-3A1037F6D8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altLang="en-US" sz="4800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Ways to Avoid Selfishness</a:t>
            </a:r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id="{44390688-C037-874D-A3AA-E8DA2CCD53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676400"/>
            <a:ext cx="7467600" cy="0"/>
          </a:xfrm>
          <a:prstGeom prst="line">
            <a:avLst/>
          </a:prstGeom>
          <a:noFill/>
          <a:ln w="508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7">
            <a:extLst>
              <a:ext uri="{FF2B5EF4-FFF2-40B4-BE49-F238E27FC236}">
                <a16:creationId xmlns:a16="http://schemas.microsoft.com/office/drawing/2014/main" id="{331B53FB-6677-0948-9445-2C6B6AE7E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828800"/>
            <a:ext cx="678180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PowerMac G3  Hardrive:Applications (Mac OS 9):Microsoft Office 98:Templates:Blank Presentation</Template>
  <TotalTime>57</TotalTime>
  <Words>383</Words>
  <Application>Microsoft Macintosh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</vt:lpstr>
      <vt:lpstr>Blank Presentation</vt:lpstr>
      <vt:lpstr>The Problem of Selfishness</vt:lpstr>
      <vt:lpstr>Ways to Avoid Selfishness</vt:lpstr>
      <vt:lpstr>Ways to Avoid Selfishness</vt:lpstr>
      <vt:lpstr>Ways to Avoid Selfishness</vt:lpstr>
      <vt:lpstr>Ways to Avoid Selfishness</vt:lpstr>
      <vt:lpstr>Ways to Avoid Selfishness</vt:lpstr>
      <vt:lpstr>Ways to Avoid Selfishness</vt:lpstr>
      <vt:lpstr>Ways to Avoid Selfishness</vt:lpstr>
    </vt:vector>
  </TitlesOfParts>
  <Company>d3,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Problem of Selfishness</dc:title>
  <dc:creator>Spike Bachman</dc:creator>
  <cp:lastModifiedBy>Kyle Pope</cp:lastModifiedBy>
  <cp:revision>6</cp:revision>
  <dcterms:created xsi:type="dcterms:W3CDTF">2008-01-22T18:04:52Z</dcterms:created>
  <dcterms:modified xsi:type="dcterms:W3CDTF">2020-06-08T01:04:08Z</dcterms:modified>
</cp:coreProperties>
</file>