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8"/>
    <p:restoredTop sz="94697"/>
  </p:normalViewPr>
  <p:slideViewPr>
    <p:cSldViewPr snapToGrid="0" snapToObjects="1">
      <p:cViewPr varScale="1">
        <p:scale>
          <a:sx n="80" d="100"/>
          <a:sy n="80" d="100"/>
        </p:scale>
        <p:origin x="1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766871-FD82-C341-B569-F4D37F93BBF5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F565D-2813-8B4C-A3E3-3F172E75F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766871-FD82-C341-B569-F4D37F93BBF5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F565D-2813-8B4C-A3E3-3F172E75F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9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766871-FD82-C341-B569-F4D37F93BBF5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F565D-2813-8B4C-A3E3-3F172E75F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8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766871-FD82-C341-B569-F4D37F93BBF5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F565D-2813-8B4C-A3E3-3F172E75F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5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766871-FD82-C341-B569-F4D37F93BBF5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F565D-2813-8B4C-A3E3-3F172E75F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766871-FD82-C341-B569-F4D37F93BBF5}" type="datetimeFigureOut">
              <a:rPr lang="en-US" smtClean="0"/>
              <a:t>6/3/20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F565D-2813-8B4C-A3E3-3F172E75F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0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766871-FD82-C341-B569-F4D37F93BBF5}" type="datetimeFigureOut">
              <a:rPr lang="en-US" smtClean="0"/>
              <a:t>6/3/20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F565D-2813-8B4C-A3E3-3F172E75F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9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766871-FD82-C341-B569-F4D37F93BBF5}" type="datetimeFigureOut">
              <a:rPr lang="en-US" smtClean="0"/>
              <a:t>6/3/20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F565D-2813-8B4C-A3E3-3F172E75F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5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766871-FD82-C341-B569-F4D37F93BBF5}" type="datetimeFigureOut">
              <a:rPr lang="en-US" smtClean="0"/>
              <a:t>6/3/20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F565D-2813-8B4C-A3E3-3F172E75F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1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766871-FD82-C341-B569-F4D37F93BBF5}" type="datetimeFigureOut">
              <a:rPr lang="en-US" smtClean="0"/>
              <a:t>6/3/20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F565D-2813-8B4C-A3E3-3F172E75F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0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766871-FD82-C341-B569-F4D37F93BBF5}" type="datetimeFigureOut">
              <a:rPr lang="en-US" smtClean="0"/>
              <a:t>6/3/20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F565D-2813-8B4C-A3E3-3F172E75F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0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5CF66C-45E1-D147-A0B9-FBA58F03F8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74000"/>
                    </a14:imgEffect>
                    <a14:imgEffect>
                      <a14:brightnessContrast bright="-40000" contrast="-30000"/>
                    </a14:imgEffect>
                  </a14:imgLayer>
                </a14:imgProps>
              </a:ext>
            </a:extLst>
          </a:blip>
          <a:srcRect l="13053"/>
          <a:stretch/>
        </p:blipFill>
        <p:spPr>
          <a:xfrm flipV="1">
            <a:off x="309966" y="0"/>
            <a:ext cx="883403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85261" y="365126"/>
            <a:ext cx="63300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5261" y="2055815"/>
            <a:ext cx="6330089" cy="4437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027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D1F6-527B-5C4B-8F52-6B3A412BA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James 1:19-20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8A335-AB77-294C-811C-1D9A9B3CF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2697" y="1814052"/>
            <a:ext cx="5742653" cy="467882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dirty="0"/>
              <a:t>“So then, my beloved brethren, let every man be swift to hear, slow to speak, slow to wrath; for the wrath of man does not produce the righteousness of God” (NKJV)</a:t>
            </a:r>
          </a:p>
        </p:txBody>
      </p:sp>
    </p:spTree>
    <p:extLst>
      <p:ext uri="{BB962C8B-B14F-4D97-AF65-F5344CB8AC3E}">
        <p14:creationId xmlns:p14="http://schemas.microsoft.com/office/powerpoint/2010/main" val="136957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D1F6-527B-5C4B-8F52-6B3A412BA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James 1:19-20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8A335-AB77-294C-811C-1D9A9B3CF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2697" y="1814052"/>
            <a:ext cx="5742653" cy="4678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Context: </a:t>
            </a:r>
          </a:p>
          <a:p>
            <a:r>
              <a:rPr lang="en-US" sz="3200" dirty="0"/>
              <a:t>Enduring temptation (1:12-15)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/>
              <a:t> Defining temptation (1:14-15)</a:t>
            </a:r>
          </a:p>
          <a:p>
            <a:r>
              <a:rPr lang="en-US" sz="3200" dirty="0"/>
              <a:t>Avoiding deception (1:16-18)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/>
              <a:t> God, Giver of all good things (1:17)</a:t>
            </a:r>
            <a:endParaRPr lang="en-US" sz="3200" dirty="0"/>
          </a:p>
          <a:p>
            <a:pPr lvl="1">
              <a:buFont typeface="Wingdings" pitchFamily="2" charset="2"/>
              <a:buChar char="§"/>
            </a:pPr>
            <a:r>
              <a:rPr lang="en-US" sz="2800" dirty="0"/>
              <a:t>We are His “</a:t>
            </a:r>
            <a:r>
              <a:rPr lang="en-US" sz="2800" dirty="0" err="1"/>
              <a:t>firstfruits</a:t>
            </a:r>
            <a:r>
              <a:rPr lang="en-US" sz="2800" dirty="0"/>
              <a:t>” (1:18)</a:t>
            </a:r>
          </a:p>
          <a:p>
            <a:r>
              <a:rPr lang="en-US" sz="3200" dirty="0"/>
              <a:t>Doers of the word, not just “hearers” (1:21-25)</a:t>
            </a:r>
          </a:p>
        </p:txBody>
      </p:sp>
    </p:spTree>
    <p:extLst>
      <p:ext uri="{BB962C8B-B14F-4D97-AF65-F5344CB8AC3E}">
        <p14:creationId xmlns:p14="http://schemas.microsoft.com/office/powerpoint/2010/main" val="268208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D1F6-527B-5C4B-8F52-6B3A412BA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“Swift to Hear”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8A335-AB77-294C-811C-1D9A9B3CF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2697" y="2197510"/>
            <a:ext cx="5742653" cy="42953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4400" dirty="0"/>
              <a:t>Proper behavior (avoiding temptation)</a:t>
            </a:r>
          </a:p>
          <a:p>
            <a:r>
              <a:rPr lang="en-US" sz="4400" dirty="0"/>
              <a:t>Our response to God (doers of the word)</a:t>
            </a:r>
          </a:p>
        </p:txBody>
      </p:sp>
    </p:spTree>
    <p:extLst>
      <p:ext uri="{BB962C8B-B14F-4D97-AF65-F5344CB8AC3E}">
        <p14:creationId xmlns:p14="http://schemas.microsoft.com/office/powerpoint/2010/main" val="161350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D1F6-527B-5C4B-8F52-6B3A412BA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“Swift to Hear”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8A335-AB77-294C-811C-1D9A9B3CF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2697" y="1812758"/>
            <a:ext cx="5742653" cy="5045242"/>
          </a:xfrm>
        </p:spPr>
        <p:txBody>
          <a:bodyPr>
            <a:noAutofit/>
          </a:bodyPr>
          <a:lstStyle/>
          <a:p>
            <a:pPr marL="15875" indent="-15875" algn="ctr">
              <a:spcAft>
                <a:spcPts val="1200"/>
              </a:spcAft>
              <a:buNone/>
            </a:pPr>
            <a:r>
              <a:rPr lang="en-US" sz="4400" dirty="0"/>
              <a:t>Listening is crucial in all relationships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/>
              <a:t>Children and Parents (Prov. </a:t>
            </a:r>
            <a:r>
              <a:rPr lang="en-US" sz="3400"/>
              <a:t>13:1</a:t>
            </a:r>
            <a:r>
              <a:rPr lang="en-US" sz="3400" dirty="0"/>
              <a:t>; 23:22; Col. 3:21; Ps. 103:13-14)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/>
              <a:t>Husbands and Wives (1 Pet. 3:7; Eph. 5:22-24)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/>
              <a:t>Neighbors, employers, teachers, authorities (Col. 3:22-24; 1 Pet. 2:13)</a:t>
            </a:r>
          </a:p>
        </p:txBody>
      </p:sp>
    </p:spTree>
    <p:extLst>
      <p:ext uri="{BB962C8B-B14F-4D97-AF65-F5344CB8AC3E}">
        <p14:creationId xmlns:p14="http://schemas.microsoft.com/office/powerpoint/2010/main" val="263020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D1F6-527B-5C4B-8F52-6B3A412BA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“Swift to Hear”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8A335-AB77-294C-811C-1D9A9B3CF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2697" y="1812758"/>
            <a:ext cx="5742653" cy="5045242"/>
          </a:xfrm>
        </p:spPr>
        <p:txBody>
          <a:bodyPr>
            <a:normAutofit/>
          </a:bodyPr>
          <a:lstStyle/>
          <a:p>
            <a:pPr marL="15875" indent="-15875" algn="ctr">
              <a:spcAft>
                <a:spcPts val="1200"/>
              </a:spcAft>
              <a:buNone/>
            </a:pPr>
            <a:r>
              <a:rPr lang="en-US" sz="4400" dirty="0"/>
              <a:t>Listening is crucial in all relationships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400" dirty="0"/>
              <a:t>Fellow-Christians, elders (Phil. 2:3-4; 1 Cor. 12:26; Heb. 13:17)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400" dirty="0"/>
              <a:t>Listening to guidance (Luke 2:46; Prov. 19:20, 27)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400" dirty="0"/>
              <a:t>To God (Rom. 10:17; Ezek. 3:6-7)</a:t>
            </a:r>
          </a:p>
        </p:txBody>
      </p:sp>
    </p:spTree>
    <p:extLst>
      <p:ext uri="{BB962C8B-B14F-4D97-AF65-F5344CB8AC3E}">
        <p14:creationId xmlns:p14="http://schemas.microsoft.com/office/powerpoint/2010/main" val="307210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D1F6-527B-5C4B-8F52-6B3A412BA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“Swift to Hear”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8A335-AB77-294C-811C-1D9A9B3CF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2697" y="1812758"/>
            <a:ext cx="5742653" cy="5045242"/>
          </a:xfrm>
        </p:spPr>
        <p:txBody>
          <a:bodyPr>
            <a:noAutofit/>
          </a:bodyPr>
          <a:lstStyle/>
          <a:p>
            <a:pPr marL="15875" indent="-15875" algn="ctr">
              <a:spcAft>
                <a:spcPts val="1200"/>
              </a:spcAft>
              <a:buNone/>
            </a:pPr>
            <a:r>
              <a:rPr lang="en-US" sz="4400" dirty="0"/>
              <a:t>Obedience Is about Good Listening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/>
              <a:t>“Obey” </a:t>
            </a:r>
            <a:r>
              <a:rPr lang="en-US" sz="3400" i="1" dirty="0" err="1"/>
              <a:t>hupakouō</a:t>
            </a:r>
            <a:r>
              <a:rPr lang="en-US" sz="3400" i="1" dirty="0"/>
              <a:t> </a:t>
            </a:r>
            <a:r>
              <a:rPr lang="en-US" sz="3400" dirty="0"/>
              <a:t>lit. “to hear under”</a:t>
            </a:r>
            <a:r>
              <a:rPr lang="en-US" sz="3400" i="1" dirty="0"/>
              <a:t> </a:t>
            </a:r>
            <a:r>
              <a:rPr lang="en-US" sz="3400" dirty="0"/>
              <a:t>(Rom. 6:16)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/>
              <a:t>Jesus urges, “Take heed how you hear”(Luke 8:18)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/>
              <a:t>We must not be “forgetful hearers” (Jas. 1:25), nor. . .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/>
              <a:t>“Dull of hearing” (Heb. 5:11)</a:t>
            </a:r>
          </a:p>
        </p:txBody>
      </p:sp>
    </p:spTree>
    <p:extLst>
      <p:ext uri="{BB962C8B-B14F-4D97-AF65-F5344CB8AC3E}">
        <p14:creationId xmlns:p14="http://schemas.microsoft.com/office/powerpoint/2010/main" val="3691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D1F6-527B-5C4B-8F52-6B3A412BA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“Swift to Hear”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8A335-AB77-294C-811C-1D9A9B3CF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2697" y="1812758"/>
            <a:ext cx="5742653" cy="5045242"/>
          </a:xfrm>
        </p:spPr>
        <p:txBody>
          <a:bodyPr>
            <a:noAutofit/>
          </a:bodyPr>
          <a:lstStyle/>
          <a:p>
            <a:pPr marL="15875" indent="-15875" algn="ctr">
              <a:spcAft>
                <a:spcPts val="1200"/>
              </a:spcAft>
              <a:buNone/>
            </a:pPr>
            <a:r>
              <a:rPr lang="en-US" sz="4400" dirty="0"/>
              <a:t>Obedience Is about Good Listening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/>
              <a:t>Not everything we might hear is to the profit of the hearer (2 Tim. 2:14; 1 John 4:5-6)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400" dirty="0"/>
              <a:t>If we choose sin, we fail to listen to God (Prov. 17:4)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i="1" dirty="0"/>
              <a:t>Let us be “swift to hear”</a:t>
            </a:r>
          </a:p>
        </p:txBody>
      </p:sp>
    </p:spTree>
    <p:extLst>
      <p:ext uri="{BB962C8B-B14F-4D97-AF65-F5344CB8AC3E}">
        <p14:creationId xmlns:p14="http://schemas.microsoft.com/office/powerpoint/2010/main" val="46556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349</Words>
  <Application>Microsoft Macintosh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James 1:19-20</vt:lpstr>
      <vt:lpstr>James 1:19-20</vt:lpstr>
      <vt:lpstr>“Swift to Hear”</vt:lpstr>
      <vt:lpstr>“Swift to Hear”</vt:lpstr>
      <vt:lpstr>“Swift to Hear”</vt:lpstr>
      <vt:lpstr>“Swift to Hear”</vt:lpstr>
      <vt:lpstr>“Swift to Hear”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Pope</dc:creator>
  <cp:lastModifiedBy>Kyle Pope</cp:lastModifiedBy>
  <cp:revision>12</cp:revision>
  <dcterms:created xsi:type="dcterms:W3CDTF">2020-05-31T01:42:47Z</dcterms:created>
  <dcterms:modified xsi:type="dcterms:W3CDTF">2020-06-03T19:36:23Z</dcterms:modified>
</cp:coreProperties>
</file>