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sldIdLst>
    <p:sldId id="260" r:id="rId2"/>
    <p:sldId id="256" r:id="rId3"/>
    <p:sldId id="257" r:id="rId4"/>
    <p:sldId id="258" r:id="rId5"/>
    <p:sldId id="259" r:id="rId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itchFamily="2"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2"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2"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2"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2" charset="0"/>
        <a:ea typeface="+mn-ea"/>
        <a:cs typeface="+mn-cs"/>
      </a:defRPr>
    </a:lvl5pPr>
    <a:lvl6pPr marL="2286000" algn="l" defTabSz="914400" rtl="0" eaLnBrk="1" latinLnBrk="0" hangingPunct="1">
      <a:defRPr sz="2400" kern="1200">
        <a:solidFill>
          <a:schemeClr val="tx1"/>
        </a:solidFill>
        <a:latin typeface="Times" pitchFamily="2" charset="0"/>
        <a:ea typeface="+mn-ea"/>
        <a:cs typeface="+mn-cs"/>
      </a:defRPr>
    </a:lvl6pPr>
    <a:lvl7pPr marL="2743200" algn="l" defTabSz="914400" rtl="0" eaLnBrk="1" latinLnBrk="0" hangingPunct="1">
      <a:defRPr sz="2400" kern="1200">
        <a:solidFill>
          <a:schemeClr val="tx1"/>
        </a:solidFill>
        <a:latin typeface="Times" pitchFamily="2" charset="0"/>
        <a:ea typeface="+mn-ea"/>
        <a:cs typeface="+mn-cs"/>
      </a:defRPr>
    </a:lvl7pPr>
    <a:lvl8pPr marL="3200400" algn="l" defTabSz="914400" rtl="0" eaLnBrk="1" latinLnBrk="0" hangingPunct="1">
      <a:defRPr sz="2400" kern="1200">
        <a:solidFill>
          <a:schemeClr val="tx1"/>
        </a:solidFill>
        <a:latin typeface="Times" pitchFamily="2" charset="0"/>
        <a:ea typeface="+mn-ea"/>
        <a:cs typeface="+mn-cs"/>
      </a:defRPr>
    </a:lvl8pPr>
    <a:lvl9pPr marL="3657600" algn="l" defTabSz="914400" rtl="0" eaLnBrk="1" latinLnBrk="0" hangingPunct="1">
      <a:defRPr sz="2400" kern="1200">
        <a:solidFill>
          <a:schemeClr val="tx1"/>
        </a:solidFill>
        <a:latin typeface="Times" pitchFamily="2"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6"/>
    <p:restoredTop sz="94660"/>
  </p:normalViewPr>
  <p:slideViewPr>
    <p:cSldViewPr>
      <p:cViewPr varScale="1">
        <p:scale>
          <a:sx n="99" d="100"/>
          <a:sy n="99" d="100"/>
        </p:scale>
        <p:origin x="936"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video" Target="file:///C:\Documents%20and%20Settings\Olsen%20Park%20Church\Local%20Settings\Temporary%20Internet%20Files\Content.MSO\FCB12F36.wmv" TargetMode="External"/><Relationship Id="rId1" Type="http://schemas.microsoft.com/office/2007/relationships/media" Target="file:///C:\Documents%20and%20Settings\Olsen%20Park%20Church\Local%20Settings\Temporary%20Internet%20Files\Content.MSO\FCB12F36.wmv" TargetMode="External"/><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video" Target="file:///C:\Documents%20and%20Settings\Olsen%20Park%20Church\Local%20Settings\Temporary%20Internet%20Files\Content.MSO\FCB12F36.wmv" TargetMode="External"/><Relationship Id="rId1" Type="http://schemas.microsoft.com/office/2007/relationships/media" Target="file:///C:\Documents%20and%20Settings\Olsen%20Park%20Church\Local%20Settings\Temporary%20Internet%20Files\Content.MSO\FCB12F36.wmv" TargetMode="Externa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video" Target="file:///C:\Documents%20and%20Settings\Olsen%20Park%20Church\Local%20Settings\Temporary%20Internet%20Files\Content.MSO\FCB12F36.wmv" TargetMode="External"/><Relationship Id="rId1" Type="http://schemas.microsoft.com/office/2007/relationships/media" Target="file:///C:\Documents%20and%20Settings\Olsen%20Park%20Church\Local%20Settings\Temporary%20Internet%20Files\Content.MSO\FCB12F36.wmv" TargetMode="External"/><Relationship Id="rId4"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video" Target="file:///C:\Documents%20and%20Settings\Olsen%20Park%20Church\Local%20Settings\Temporary%20Internet%20Files\Content.MSO\FCB12F36.wmv" TargetMode="External"/><Relationship Id="rId1" Type="http://schemas.microsoft.com/office/2007/relationships/media" Target="file:///C:\Documents%20and%20Settings\Olsen%20Park%20Church\Local%20Settings\Temporary%20Internet%20Files\Content.MSO\FCB12F36.wmv" TargetMode="External"/><Relationship Id="rId4"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video" Target="file:///C:\Documents%20and%20Settings\Olsen%20Park%20Church\Local%20Settings\Temporary%20Internet%20Files\Content.MSO\FCB12F36.wmv" TargetMode="External"/><Relationship Id="rId1" Type="http://schemas.microsoft.com/office/2007/relationships/media" Target="file:///C:\Documents%20and%20Settings\Olsen%20Park%20Church\Local%20Settings\Temporary%20Internet%20Files\Content.MSO\FCB12F36.wmv" TargetMode="External"/><Relationship Id="rId4"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video" Target="file:///C:\Documents%20and%20Settings\Olsen%20Park%20Church\Local%20Settings\Temporary%20Internet%20Files\Content.MSO\FCB12F36.wmv" TargetMode="External"/><Relationship Id="rId1" Type="http://schemas.microsoft.com/office/2007/relationships/media" Target="file:///C:\Documents%20and%20Settings\Olsen%20Park%20Church\Local%20Settings\Temporary%20Internet%20Files\Content.MSO\FCB12F36.wmv" TargetMode="External"/><Relationship Id="rId4"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Underwater.wmv">
            <a:hlinkClick r:id="" action="ppaction://media"/>
            <a:extLst>
              <a:ext uri="{FF2B5EF4-FFF2-40B4-BE49-F238E27FC236}">
                <a16:creationId xmlns:a16="http://schemas.microsoft.com/office/drawing/2014/main" id="{90E2A2E2-6283-1D4B-ABC6-B7E973CC28EC}"/>
              </a:ext>
            </a:extLst>
          </p:cNvPr>
          <p:cNvPicPr>
            <a:picLocks noChangeAspect="1"/>
          </p:cNvPicPr>
          <p:nvPr>
            <a:videoFile r:link="rId2"/>
            <p:extLst>
              <p:ext uri="{DAA4B4D4-6D71-4841-9C94-3DE7FCFB9230}">
                <p14:media xmlns:p14="http://schemas.microsoft.com/office/powerpoint/2010/main" r:link="rId1"/>
              </p:ext>
            </p:extLst>
          </p:nvPr>
        </p:nvPicPr>
        <p:blipFill rotWithShape="1">
          <a:blip r:embed="rId4" cstate="print">
            <a:lum bright="-10000" contrast="10000"/>
          </a:blip>
          <a:srcRect b="17288"/>
          <a:stretch/>
        </p:blipFill>
        <p:spPr>
          <a:xfrm>
            <a:off x="3628" y="0"/>
            <a:ext cx="9140372" cy="5040087"/>
          </a:xfrm>
          <a:prstGeom prst="rect">
            <a:avLst/>
          </a:prstGeom>
          <a:effectLst>
            <a:reflection blurRad="6350" stA="50000" endA="275" endPos="40000" dist="101600" dir="5400000" sy="-100000" algn="bl" rotWithShape="0"/>
          </a:effectLst>
        </p:spPr>
      </p:pic>
      <p:sp>
        <p:nvSpPr>
          <p:cNvPr id="2" name="Title 1"/>
          <p:cNvSpPr>
            <a:spLocks noGrp="1"/>
          </p:cNvSpPr>
          <p:nvPr>
            <p:ph type="ctrTitle"/>
          </p:nvPr>
        </p:nvSpPr>
        <p:spPr>
          <a:xfrm>
            <a:off x="228600" y="762000"/>
            <a:ext cx="8686800" cy="1470025"/>
          </a:xfrm>
        </p:spPr>
        <p:txBody>
          <a:bodyPr/>
          <a:lstStyle>
            <a:lvl1pPr>
              <a:defRPr b="1">
                <a:solidFill>
                  <a:schemeClr val="bg1"/>
                </a:solidFill>
                <a:effectLst>
                  <a:outerShdw blurRad="50800" dist="38100" dir="2700000" algn="tl" rotWithShape="0">
                    <a:prstClr val="black">
                      <a:alpha val="40000"/>
                    </a:prstClr>
                  </a:outerShdw>
                  <a:reflection blurRad="6350" stA="55000" endA="300" endPos="45500" dir="5400000" sy="-100000" algn="bl" rotWithShape="0"/>
                </a:effectLst>
              </a:defRPr>
            </a:lvl1pPr>
          </a:lstStyle>
          <a:p>
            <a:r>
              <a:rPr lang="en-US"/>
              <a:t>Click to edit Master title style</a:t>
            </a:r>
          </a:p>
        </p:txBody>
      </p:sp>
      <p:sp>
        <p:nvSpPr>
          <p:cNvPr id="3" name="Subtitle 2"/>
          <p:cNvSpPr>
            <a:spLocks noGrp="1"/>
          </p:cNvSpPr>
          <p:nvPr>
            <p:ph type="subTitle" idx="1"/>
          </p:nvPr>
        </p:nvSpPr>
        <p:spPr>
          <a:xfrm>
            <a:off x="1371600" y="2927874"/>
            <a:ext cx="6400800" cy="1752600"/>
          </a:xfrm>
        </p:spPr>
        <p:txBody>
          <a:bodyPr/>
          <a:lstStyle>
            <a:lvl1pPr marL="0" indent="0" algn="ctr">
              <a:buNone/>
              <a:defRPr>
                <a:solidFill>
                  <a:schemeClr val="bg1"/>
                </a:solidFill>
                <a:effectLst>
                  <a:outerShdw blurRad="50800" dist="38100" dir="2700000" algn="tl" rotWithShape="0">
                    <a:prstClr val="black">
                      <a:alpha val="40000"/>
                    </a:prstClr>
                  </a:outerShdw>
                  <a:reflection blurRad="6350" stA="55000" endA="300" endPos="45500" dir="5400000" sy="-100000" algn="bl" rotWithShape="0"/>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Date Placeholder 3">
            <a:extLst>
              <a:ext uri="{FF2B5EF4-FFF2-40B4-BE49-F238E27FC236}">
                <a16:creationId xmlns:a16="http://schemas.microsoft.com/office/drawing/2014/main" id="{60FD5BD2-692B-044A-BFD5-AFB2773EA8C7}"/>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ACEEE076-1922-574F-B8CC-ABEA29ABFE94}"/>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5949452D-A933-0640-B321-72896A09E627}"/>
              </a:ext>
            </a:extLst>
          </p:cNvPr>
          <p:cNvSpPr>
            <a:spLocks noGrp="1"/>
          </p:cNvSpPr>
          <p:nvPr>
            <p:ph type="sldNum" sz="quarter" idx="12"/>
          </p:nvPr>
        </p:nvSpPr>
        <p:spPr/>
        <p:txBody>
          <a:bodyPr/>
          <a:lstStyle>
            <a:lvl1pPr>
              <a:defRPr/>
            </a:lvl1pPr>
          </a:lstStyle>
          <a:p>
            <a:fld id="{EC3751C4-10E1-FF43-BF79-A2DCE3D46358}" type="slidenum">
              <a:rPr lang="en-US" altLang="en-US"/>
              <a:pPr/>
              <a:t>‹#›</a:t>
            </a:fld>
            <a:endParaRPr lang="en-US" altLang="en-US"/>
          </a:p>
        </p:txBody>
      </p:sp>
    </p:spTree>
    <p:extLst>
      <p:ext uri="{BB962C8B-B14F-4D97-AF65-F5344CB8AC3E}">
        <p14:creationId xmlns:p14="http://schemas.microsoft.com/office/powerpoint/2010/main" val="1482078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0419"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4"/>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4"/>
                                        </p:tgtEl>
                                      </p:cBhvr>
                                    </p:cmd>
                                  </p:childTnLst>
                                </p:cTn>
                              </p:par>
                            </p:childTnLst>
                          </p:cTn>
                        </p:par>
                      </p:childTnLst>
                    </p:cTn>
                  </p:par>
                </p:childTnLst>
              </p:cTn>
              <p:nextCondLst>
                <p:cond evt="onClick" delay="0">
                  <p:tgtEl>
                    <p:spTgt spid="4"/>
                  </p:tgtEl>
                </p:cond>
              </p:nextCondLst>
            </p:seq>
            <p:video>
              <p:cMediaNode vol="80000">
                <p:cTn id="12" repeatCount="indefinite" fill="hold" display="0">
                  <p:stCondLst>
                    <p:cond delay="indefinite"/>
                  </p:stCondLst>
                </p:cTn>
                <p:tgtEl>
                  <p:spTgt spid="4"/>
                </p:tgtEl>
              </p:cMediaNode>
            </p:video>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28600" y="43926"/>
            <a:ext cx="8686800" cy="1143000"/>
          </a:xfrm>
        </p:spPr>
        <p:txBody>
          <a:bodyPr/>
          <a:lstStyle>
            <a:lvl1pPr>
              <a:defRPr b="1">
                <a:solidFill>
                  <a:schemeClr val="bg1"/>
                </a:solidFill>
                <a:effectLst>
                  <a:outerShdw blurRad="50800" dist="38100" dir="2700000" algn="tl" rotWithShape="0">
                    <a:prstClr val="black">
                      <a:alpha val="40000"/>
                    </a:prstClr>
                  </a:outerShdw>
                  <a:reflection blurRad="6350" stA="55000" endA="300" endPos="45500" dir="5400000" sy="-100000" algn="bl" rotWithShape="0"/>
                </a:effectLst>
              </a:defRPr>
            </a:lvl1pPr>
          </a:lstStyle>
          <a:p>
            <a:r>
              <a:rPr lang="en-US"/>
              <a:t>Click to edit Master title style</a:t>
            </a:r>
          </a:p>
        </p:txBody>
      </p:sp>
      <p:sp>
        <p:nvSpPr>
          <p:cNvPr id="3" name="Vertical Text Placeholder 2"/>
          <p:cNvSpPr>
            <a:spLocks noGrp="1"/>
          </p:cNvSpPr>
          <p:nvPr>
            <p:ph type="body" orient="vert" idx="1"/>
          </p:nvPr>
        </p:nvSpPr>
        <p:spPr>
          <a:xfrm>
            <a:off x="228600" y="1369488"/>
            <a:ext cx="8686800" cy="4922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D323FF-AED9-544C-ADA4-94687931DC92}"/>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ED528E36-83A1-DE46-BF79-62C15EB5F4D4}"/>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2487538A-3A8C-E74E-812D-4CEF35FB339C}"/>
              </a:ext>
            </a:extLst>
          </p:cNvPr>
          <p:cNvSpPr>
            <a:spLocks noGrp="1"/>
          </p:cNvSpPr>
          <p:nvPr>
            <p:ph type="sldNum" sz="quarter" idx="12"/>
          </p:nvPr>
        </p:nvSpPr>
        <p:spPr/>
        <p:txBody>
          <a:bodyPr/>
          <a:lstStyle>
            <a:lvl1pPr>
              <a:defRPr/>
            </a:lvl1pPr>
          </a:lstStyle>
          <a:p>
            <a:fld id="{DBA7A046-314C-A24B-8CEF-BF3DEAE9C5E1}" type="slidenum">
              <a:rPr lang="en-US" altLang="en-US"/>
              <a:pPr/>
              <a:t>‹#›</a:t>
            </a:fld>
            <a:endParaRPr lang="en-US" altLang="en-US"/>
          </a:p>
        </p:txBody>
      </p:sp>
    </p:spTree>
    <p:extLst>
      <p:ext uri="{BB962C8B-B14F-4D97-AF65-F5344CB8AC3E}">
        <p14:creationId xmlns:p14="http://schemas.microsoft.com/office/powerpoint/2010/main" val="2971359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4" name="FCB12F36.wmv">
            <a:hlinkClick r:id="" action="ppaction://media"/>
            <a:extLst>
              <a:ext uri="{FF2B5EF4-FFF2-40B4-BE49-F238E27FC236}">
                <a16:creationId xmlns:a16="http://schemas.microsoft.com/office/drawing/2014/main" id="{5E2C61A3-7DCA-FE40-9401-6B7AC107075E}"/>
              </a:ext>
            </a:extLst>
          </p:cNvPr>
          <p:cNvPicPr>
            <a:picLocks noRot="1" noChangeAspect="1"/>
          </p:cNvPicPr>
          <p:nvPr>
            <a:videoFile r:link="rId2"/>
            <p:extLst>
              <p:ext uri="{DAA4B4D4-6D71-4841-9C94-3DE7FCFB9230}">
                <p14:media xmlns:p14="http://schemas.microsoft.com/office/powerpoint/2010/main" r:link="rId1"/>
              </p:ext>
            </p:extLst>
          </p:nvPr>
        </p:nvPicPr>
        <p:blipFill>
          <a:blip r:embed="rId4">
            <a:lum bright="-10000" contrast="10000"/>
            <a:extLst>
              <a:ext uri="{28A0092B-C50C-407E-A947-70E740481C1C}">
                <a14:useLocalDpi xmlns:a14="http://schemas.microsoft.com/office/drawing/2010/main" val="0"/>
              </a:ext>
            </a:extLst>
          </a:blip>
          <a:srcRect t="69492" b="17288"/>
          <a:stretch>
            <a:fillRect/>
          </a:stretch>
        </p:blipFill>
        <p:spPr bwMode="auto">
          <a:xfrm>
            <a:off x="3175" y="5943600"/>
            <a:ext cx="914082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6846348" y="79956"/>
            <a:ext cx="2057400" cy="5851525"/>
          </a:xfrm>
        </p:spPr>
        <p:txBody>
          <a:bodyPr vert="eaVert"/>
          <a:lstStyle>
            <a:lvl1pPr algn="l">
              <a:defRPr>
                <a:solidFill>
                  <a:schemeClr val="tx1"/>
                </a:solidFill>
              </a:defRPr>
            </a:lvl1pPr>
          </a:lstStyle>
          <a:p>
            <a:r>
              <a:rPr lang="en-US"/>
              <a:t>Click to edit Master title style</a:t>
            </a:r>
          </a:p>
        </p:txBody>
      </p:sp>
      <p:sp>
        <p:nvSpPr>
          <p:cNvPr id="3" name="Vertical Text Placeholder 2"/>
          <p:cNvSpPr>
            <a:spLocks noGrp="1"/>
          </p:cNvSpPr>
          <p:nvPr>
            <p:ph type="body" orient="vert" idx="1"/>
          </p:nvPr>
        </p:nvSpPr>
        <p:spPr>
          <a:xfrm>
            <a:off x="228600" y="79956"/>
            <a:ext cx="6465348"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B626A143-0608-274F-90D9-7C70524D9955}"/>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695CE8BC-9F5D-A24D-9114-4FF577874CAA}"/>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BD4759B8-2420-AE4A-9258-9B5AFFD3CFC2}"/>
              </a:ext>
            </a:extLst>
          </p:cNvPr>
          <p:cNvSpPr>
            <a:spLocks noGrp="1"/>
          </p:cNvSpPr>
          <p:nvPr>
            <p:ph type="sldNum" sz="quarter" idx="12"/>
          </p:nvPr>
        </p:nvSpPr>
        <p:spPr/>
        <p:txBody>
          <a:bodyPr/>
          <a:lstStyle>
            <a:lvl1pPr>
              <a:defRPr/>
            </a:lvl1pPr>
          </a:lstStyle>
          <a:p>
            <a:fld id="{1D2F53B0-FDE8-7B44-8CA5-85E7F8DDF5C0}" type="slidenum">
              <a:rPr lang="en-US" altLang="en-US"/>
              <a:pPr/>
              <a:t>‹#›</a:t>
            </a:fld>
            <a:endParaRPr lang="en-US" altLang="en-US"/>
          </a:p>
        </p:txBody>
      </p:sp>
    </p:spTree>
    <p:extLst>
      <p:ext uri="{BB962C8B-B14F-4D97-AF65-F5344CB8AC3E}">
        <p14:creationId xmlns:p14="http://schemas.microsoft.com/office/powerpoint/2010/main" val="240540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0419"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4"/>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4"/>
                                        </p:tgtEl>
                                      </p:cBhvr>
                                    </p:cmd>
                                  </p:childTnLst>
                                </p:cTn>
                              </p:par>
                            </p:childTnLst>
                          </p:cTn>
                        </p:par>
                      </p:childTnLst>
                    </p:cTn>
                  </p:par>
                </p:childTnLst>
              </p:cTn>
              <p:nextCondLst>
                <p:cond evt="onClick" delay="0">
                  <p:tgtEl>
                    <p:spTgt spid="4"/>
                  </p:tgtEl>
                </p:cond>
              </p:nextCondLst>
            </p:seq>
            <p:video>
              <p:cMediaNode vol="80000">
                <p:cTn id="12" repeatCount="indefinite" fill="hold" display="0">
                  <p:stCondLst>
                    <p:cond delay="indefinite"/>
                  </p:stCondLst>
                </p:cTn>
                <p:tgtEl>
                  <p:spTgt spid="4"/>
                </p:tgtEl>
              </p:cMediaNode>
            </p:video>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43926"/>
            <a:ext cx="8686800" cy="1143000"/>
          </a:xfrm>
        </p:spPr>
        <p:txBody>
          <a:bodyPr/>
          <a:lstStyle>
            <a:lvl1pPr>
              <a:defRPr b="1">
                <a:solidFill>
                  <a:schemeClr val="bg1"/>
                </a:solidFill>
                <a:effectLst>
                  <a:outerShdw blurRad="50800" dist="38100" dir="2700000" algn="tl" rotWithShape="0">
                    <a:prstClr val="black">
                      <a:alpha val="40000"/>
                    </a:prstClr>
                  </a:outerShdw>
                  <a:reflection blurRad="6350" stA="55000" endA="300" endPos="45500" dir="5400000" sy="-100000" algn="bl" rotWithShape="0"/>
                </a:effectLst>
              </a:defRPr>
            </a:lvl1pPr>
          </a:lstStyle>
          <a:p>
            <a:r>
              <a:rPr lang="en-US"/>
              <a:t>Click to edit Master title style</a:t>
            </a:r>
          </a:p>
        </p:txBody>
      </p:sp>
      <p:sp>
        <p:nvSpPr>
          <p:cNvPr id="3" name="Content Placeholder 2"/>
          <p:cNvSpPr>
            <a:spLocks noGrp="1"/>
          </p:cNvSpPr>
          <p:nvPr>
            <p:ph idx="1"/>
          </p:nvPr>
        </p:nvSpPr>
        <p:spPr>
          <a:xfrm>
            <a:off x="228600" y="1380246"/>
            <a:ext cx="8686800" cy="4937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CC4B88-4D49-EA4B-887A-E126ED7FEC2C}"/>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3424009E-FB71-034A-8A8A-33D781B3231A}"/>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8EFE2BD4-6D83-7C48-B733-679195FBD1E4}"/>
              </a:ext>
            </a:extLst>
          </p:cNvPr>
          <p:cNvSpPr>
            <a:spLocks noGrp="1"/>
          </p:cNvSpPr>
          <p:nvPr>
            <p:ph type="sldNum" sz="quarter" idx="12"/>
          </p:nvPr>
        </p:nvSpPr>
        <p:spPr/>
        <p:txBody>
          <a:bodyPr/>
          <a:lstStyle>
            <a:lvl1pPr>
              <a:defRPr/>
            </a:lvl1pPr>
          </a:lstStyle>
          <a:p>
            <a:fld id="{06B6BB4D-210C-4F42-8BB2-C4D8B858A5A0}" type="slidenum">
              <a:rPr lang="en-US" altLang="en-US"/>
              <a:pPr/>
              <a:t>‹#›</a:t>
            </a:fld>
            <a:endParaRPr lang="en-US" altLang="en-US"/>
          </a:p>
        </p:txBody>
      </p:sp>
    </p:spTree>
    <p:extLst>
      <p:ext uri="{BB962C8B-B14F-4D97-AF65-F5344CB8AC3E}">
        <p14:creationId xmlns:p14="http://schemas.microsoft.com/office/powerpoint/2010/main" val="3994173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4" name="Underwater.wmv">
            <a:hlinkClick r:id="" action="ppaction://media"/>
            <a:extLst>
              <a:ext uri="{FF2B5EF4-FFF2-40B4-BE49-F238E27FC236}">
                <a16:creationId xmlns:a16="http://schemas.microsoft.com/office/drawing/2014/main" id="{9041CBC7-3E6D-7146-BABC-0787D76795F9}"/>
              </a:ext>
            </a:extLst>
          </p:cNvPr>
          <p:cNvPicPr>
            <a:picLocks noChangeAspect="1"/>
          </p:cNvPicPr>
          <p:nvPr>
            <a:videoFile r:link="rId2"/>
            <p:extLst>
              <p:ext uri="{DAA4B4D4-6D71-4841-9C94-3DE7FCFB9230}">
                <p14:media xmlns:p14="http://schemas.microsoft.com/office/powerpoint/2010/main" r:link="rId1"/>
              </p:ext>
            </p:extLst>
          </p:nvPr>
        </p:nvPicPr>
        <p:blipFill rotWithShape="1">
          <a:blip r:embed="rId4" cstate="print">
            <a:lum bright="-10000" contrast="10000"/>
          </a:blip>
          <a:srcRect t="33942" b="17288"/>
          <a:stretch/>
        </p:blipFill>
        <p:spPr>
          <a:xfrm>
            <a:off x="3628" y="0"/>
            <a:ext cx="9140372" cy="2971800"/>
          </a:xfrm>
          <a:prstGeom prst="rect">
            <a:avLst/>
          </a:prstGeom>
          <a:effectLst>
            <a:reflection blurRad="6350" stA="50000" endPos="95000" dist="101600" dir="5400000" sy="-100000" algn="bl" rotWithShape="0"/>
          </a:effectLst>
        </p:spPr>
      </p:pic>
      <p:sp>
        <p:nvSpPr>
          <p:cNvPr id="2" name="Title 1"/>
          <p:cNvSpPr>
            <a:spLocks noGrp="1"/>
          </p:cNvSpPr>
          <p:nvPr>
            <p:ph type="title"/>
          </p:nvPr>
        </p:nvSpPr>
        <p:spPr>
          <a:xfrm>
            <a:off x="228600" y="4624387"/>
            <a:ext cx="8686799" cy="1362075"/>
          </a:xfrm>
        </p:spPr>
        <p:txBody>
          <a:bodyPr anchor="t"/>
          <a:lstStyle>
            <a:lvl1pPr algn="l">
              <a:defRPr sz="4000" b="1" cap="all">
                <a:solidFill>
                  <a:schemeClr val="tx1"/>
                </a:solidFill>
                <a:effectLst>
                  <a:reflection blurRad="6350" stA="25000" endPos="45500" dir="5400000" sy="-100000" algn="bl" rotWithShape="0"/>
                </a:effectLst>
              </a:defRPr>
            </a:lvl1pPr>
          </a:lstStyle>
          <a:p>
            <a:r>
              <a:rPr lang="en-US"/>
              <a:t>Click to edit Master title style</a:t>
            </a:r>
          </a:p>
        </p:txBody>
      </p:sp>
      <p:sp>
        <p:nvSpPr>
          <p:cNvPr id="3" name="Text Placeholder 2"/>
          <p:cNvSpPr>
            <a:spLocks noGrp="1"/>
          </p:cNvSpPr>
          <p:nvPr>
            <p:ph type="body" idx="1"/>
          </p:nvPr>
        </p:nvSpPr>
        <p:spPr>
          <a:xfrm>
            <a:off x="228600" y="3124200"/>
            <a:ext cx="8686799" cy="1500187"/>
          </a:xfrm>
        </p:spPr>
        <p:txBody>
          <a:bodyPr anchor="b"/>
          <a:lstStyle>
            <a:lvl1pPr marL="0" indent="0">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E0C2FBC1-9B2C-0042-9056-BA25672DBEC9}"/>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B28C96C2-B3DD-374B-AD6F-76069394E29A}"/>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FB111DCE-5126-6C4E-A27D-EDB0628F12D4}"/>
              </a:ext>
            </a:extLst>
          </p:cNvPr>
          <p:cNvSpPr>
            <a:spLocks noGrp="1"/>
          </p:cNvSpPr>
          <p:nvPr>
            <p:ph type="sldNum" sz="quarter" idx="12"/>
          </p:nvPr>
        </p:nvSpPr>
        <p:spPr/>
        <p:txBody>
          <a:bodyPr/>
          <a:lstStyle>
            <a:lvl1pPr>
              <a:defRPr/>
            </a:lvl1pPr>
          </a:lstStyle>
          <a:p>
            <a:fld id="{644521F4-4116-CA44-AC91-BE75273186C8}" type="slidenum">
              <a:rPr lang="en-US" altLang="en-US"/>
              <a:pPr/>
              <a:t>‹#›</a:t>
            </a:fld>
            <a:endParaRPr lang="en-US" altLang="en-US"/>
          </a:p>
        </p:txBody>
      </p:sp>
    </p:spTree>
    <p:extLst>
      <p:ext uri="{BB962C8B-B14F-4D97-AF65-F5344CB8AC3E}">
        <p14:creationId xmlns:p14="http://schemas.microsoft.com/office/powerpoint/2010/main" val="243541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20419"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repeatCount="indefinite" fill="hold" display="0">
                  <p:stCondLst>
                    <p:cond delay="indefinite"/>
                  </p:stCondLst>
                </p:cTn>
                <p:tgtEl>
                  <p:spTgt spid="4"/>
                </p:tgtEl>
              </p:cMediaNode>
            </p:video>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43926"/>
            <a:ext cx="8686800" cy="1143000"/>
          </a:xfrm>
        </p:spPr>
        <p:txBody>
          <a:bodyPr/>
          <a:lstStyle>
            <a:lvl1pPr>
              <a:defRPr b="1">
                <a:solidFill>
                  <a:schemeClr val="bg1"/>
                </a:solidFill>
                <a:effectLst>
                  <a:outerShdw blurRad="50800" dist="38100" dir="2700000" algn="tl" rotWithShape="0">
                    <a:prstClr val="black">
                      <a:alpha val="40000"/>
                    </a:prstClr>
                  </a:outerShdw>
                  <a:reflection blurRad="6350" stA="55000" endA="300" endPos="45500" dir="5400000" sy="-100000" algn="bl" rotWithShape="0"/>
                </a:effectLst>
              </a:defRPr>
            </a:lvl1pPr>
          </a:lstStyle>
          <a:p>
            <a:r>
              <a:rPr lang="en-US"/>
              <a:t>Click to edit Master title style</a:t>
            </a:r>
          </a:p>
        </p:txBody>
      </p:sp>
      <p:sp>
        <p:nvSpPr>
          <p:cNvPr id="3" name="Content Placeholder 2"/>
          <p:cNvSpPr>
            <a:spLocks noGrp="1"/>
          </p:cNvSpPr>
          <p:nvPr>
            <p:ph sz="half" idx="1"/>
          </p:nvPr>
        </p:nvSpPr>
        <p:spPr>
          <a:xfrm>
            <a:off x="240254" y="1371600"/>
            <a:ext cx="4255546" cy="49377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1600"/>
            <a:ext cx="4267200" cy="49377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638E7EA6-31DD-1E4C-ADAF-EDDB42D7A0B6}"/>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A4498103-97E6-C94B-98BE-5D26D5AB1A77}"/>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2C188523-A249-4547-BE6B-722F7A4992D5}"/>
              </a:ext>
            </a:extLst>
          </p:cNvPr>
          <p:cNvSpPr>
            <a:spLocks noGrp="1"/>
          </p:cNvSpPr>
          <p:nvPr>
            <p:ph type="sldNum" sz="quarter" idx="12"/>
          </p:nvPr>
        </p:nvSpPr>
        <p:spPr/>
        <p:txBody>
          <a:bodyPr/>
          <a:lstStyle>
            <a:lvl1pPr>
              <a:defRPr/>
            </a:lvl1pPr>
          </a:lstStyle>
          <a:p>
            <a:fld id="{8A798F41-42A2-7D43-A008-CC75AA980DF0}" type="slidenum">
              <a:rPr lang="en-US" altLang="en-US"/>
              <a:pPr/>
              <a:t>‹#›</a:t>
            </a:fld>
            <a:endParaRPr lang="en-US" altLang="en-US"/>
          </a:p>
        </p:txBody>
      </p:sp>
    </p:spTree>
    <p:extLst>
      <p:ext uri="{BB962C8B-B14F-4D97-AF65-F5344CB8AC3E}">
        <p14:creationId xmlns:p14="http://schemas.microsoft.com/office/powerpoint/2010/main" val="4170897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8600" y="43926"/>
            <a:ext cx="8686800" cy="1143000"/>
          </a:xfrm>
        </p:spPr>
        <p:txBody>
          <a:bodyPr/>
          <a:lstStyle>
            <a:lvl1pPr>
              <a:defRPr b="1">
                <a:solidFill>
                  <a:schemeClr val="bg1"/>
                </a:solidFill>
                <a:effectLst>
                  <a:outerShdw blurRad="50800" dist="38100" dir="2700000" algn="tl" rotWithShape="0">
                    <a:prstClr val="black">
                      <a:alpha val="40000"/>
                    </a:prstClr>
                  </a:outerShdw>
                  <a:reflection blurRad="6350" stA="55000" endA="300" endPos="45500" dir="5400000" sy="-100000" algn="bl" rotWithShape="0"/>
                </a:effectLst>
              </a:defRPr>
            </a:lvl1pPr>
          </a:lstStyle>
          <a:p>
            <a:r>
              <a:rPr lang="en-US"/>
              <a:t>Click to edit Master title style</a:t>
            </a:r>
          </a:p>
        </p:txBody>
      </p:sp>
      <p:sp>
        <p:nvSpPr>
          <p:cNvPr id="3" name="Text Placeholder 2"/>
          <p:cNvSpPr>
            <a:spLocks noGrp="1"/>
          </p:cNvSpPr>
          <p:nvPr>
            <p:ph type="body" idx="1"/>
          </p:nvPr>
        </p:nvSpPr>
        <p:spPr>
          <a:xfrm>
            <a:off x="228600" y="1374960"/>
            <a:ext cx="42687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28600" y="2014722"/>
            <a:ext cx="4268788" cy="42976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374960"/>
            <a:ext cx="42703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014722"/>
            <a:ext cx="4270375" cy="42976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8F88E05B-4159-4D40-80F3-76912478C798}"/>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469DA198-9942-F947-A123-54E604ED8E5F}"/>
              </a:ext>
            </a:extLst>
          </p:cNvPr>
          <p:cNvSpPr>
            <a:spLocks noGrp="1"/>
          </p:cNvSpPr>
          <p:nvPr>
            <p:ph type="ftr" sz="quarter" idx="11"/>
          </p:nvPr>
        </p:nvSpPr>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id="{34C0EFD6-579B-EF4D-9C1D-108267A8F88A}"/>
              </a:ext>
            </a:extLst>
          </p:cNvPr>
          <p:cNvSpPr>
            <a:spLocks noGrp="1"/>
          </p:cNvSpPr>
          <p:nvPr>
            <p:ph type="sldNum" sz="quarter" idx="12"/>
          </p:nvPr>
        </p:nvSpPr>
        <p:spPr/>
        <p:txBody>
          <a:bodyPr/>
          <a:lstStyle>
            <a:lvl1pPr>
              <a:defRPr/>
            </a:lvl1pPr>
          </a:lstStyle>
          <a:p>
            <a:fld id="{45AE3CA7-C351-A145-A55C-0451A56C02C2}" type="slidenum">
              <a:rPr lang="en-US" altLang="en-US"/>
              <a:pPr/>
              <a:t>‹#›</a:t>
            </a:fld>
            <a:endParaRPr lang="en-US" altLang="en-US"/>
          </a:p>
        </p:txBody>
      </p:sp>
    </p:spTree>
    <p:extLst>
      <p:ext uri="{BB962C8B-B14F-4D97-AF65-F5344CB8AC3E}">
        <p14:creationId xmlns:p14="http://schemas.microsoft.com/office/powerpoint/2010/main" val="197183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28600" y="43926"/>
            <a:ext cx="8686800" cy="1143000"/>
          </a:xfrm>
        </p:spPr>
        <p:txBody>
          <a:bodyPr/>
          <a:lstStyle>
            <a:lvl1pPr>
              <a:defRPr b="1">
                <a:solidFill>
                  <a:schemeClr val="bg1"/>
                </a:solidFill>
                <a:effectLst>
                  <a:outerShdw blurRad="50800" dist="38100" dir="2700000" algn="tl" rotWithShape="0">
                    <a:prstClr val="black">
                      <a:alpha val="40000"/>
                    </a:prstClr>
                  </a:outerShdw>
                  <a:reflection blurRad="6350" stA="55000" endA="300" endPos="45500" dir="5400000" sy="-100000" algn="bl" rotWithShape="0"/>
                </a:effectLst>
              </a:defRPr>
            </a:lvl1pPr>
          </a:lstStyle>
          <a:p>
            <a:r>
              <a:rPr lang="en-US"/>
              <a:t>Click to edit Master title style</a:t>
            </a:r>
          </a:p>
        </p:txBody>
      </p:sp>
      <p:sp>
        <p:nvSpPr>
          <p:cNvPr id="3" name="Date Placeholder 3">
            <a:extLst>
              <a:ext uri="{FF2B5EF4-FFF2-40B4-BE49-F238E27FC236}">
                <a16:creationId xmlns:a16="http://schemas.microsoft.com/office/drawing/2014/main" id="{2882FB5B-EB19-B449-B64D-11EEAA057B5C}"/>
              </a:ext>
            </a:extLst>
          </p:cNvPr>
          <p:cNvSpPr>
            <a:spLocks noGrp="1"/>
          </p:cNvSpPr>
          <p:nvPr>
            <p:ph type="dt" sz="half" idx="10"/>
          </p:nvPr>
        </p:nvSpPr>
        <p:spPr/>
        <p:txBody>
          <a:bodyPr/>
          <a:lstStyle>
            <a:lvl1pPr>
              <a:defRPr/>
            </a:lvl1pPr>
          </a:lstStyle>
          <a:p>
            <a:pPr>
              <a:defRPr/>
            </a:pPr>
            <a:endParaRPr lang="en-US" altLang="en-US"/>
          </a:p>
        </p:txBody>
      </p:sp>
      <p:sp>
        <p:nvSpPr>
          <p:cNvPr id="4" name="Footer Placeholder 4">
            <a:extLst>
              <a:ext uri="{FF2B5EF4-FFF2-40B4-BE49-F238E27FC236}">
                <a16:creationId xmlns:a16="http://schemas.microsoft.com/office/drawing/2014/main" id="{95929EBB-2C2D-964F-AF11-ECC09C0A96E7}"/>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5">
            <a:extLst>
              <a:ext uri="{FF2B5EF4-FFF2-40B4-BE49-F238E27FC236}">
                <a16:creationId xmlns:a16="http://schemas.microsoft.com/office/drawing/2014/main" id="{F69CFA3E-3630-4F4F-8C07-AF89C2B2BE54}"/>
              </a:ext>
            </a:extLst>
          </p:cNvPr>
          <p:cNvSpPr>
            <a:spLocks noGrp="1"/>
          </p:cNvSpPr>
          <p:nvPr>
            <p:ph type="sldNum" sz="quarter" idx="12"/>
          </p:nvPr>
        </p:nvSpPr>
        <p:spPr/>
        <p:txBody>
          <a:bodyPr/>
          <a:lstStyle>
            <a:lvl1pPr>
              <a:defRPr/>
            </a:lvl1pPr>
          </a:lstStyle>
          <a:p>
            <a:fld id="{ECFC35E6-5E49-F249-BE82-5BB6874F68E1}" type="slidenum">
              <a:rPr lang="en-US" altLang="en-US"/>
              <a:pPr/>
              <a:t>‹#›</a:t>
            </a:fld>
            <a:endParaRPr lang="en-US" altLang="en-US"/>
          </a:p>
        </p:txBody>
      </p:sp>
    </p:spTree>
    <p:extLst>
      <p:ext uri="{BB962C8B-B14F-4D97-AF65-F5344CB8AC3E}">
        <p14:creationId xmlns:p14="http://schemas.microsoft.com/office/powerpoint/2010/main" val="374308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FCB12F36.wmv">
            <a:hlinkClick r:id="" action="ppaction://media"/>
            <a:extLst>
              <a:ext uri="{FF2B5EF4-FFF2-40B4-BE49-F238E27FC236}">
                <a16:creationId xmlns:a16="http://schemas.microsoft.com/office/drawing/2014/main" id="{FBD50AEA-F508-B243-82BD-8A562F722AC2}"/>
              </a:ext>
            </a:extLst>
          </p:cNvPr>
          <p:cNvPicPr>
            <a:picLocks noRot="1" noChangeAspect="1"/>
          </p:cNvPicPr>
          <p:nvPr>
            <a:videoFile r:link="rId2"/>
            <p:extLst>
              <p:ext uri="{DAA4B4D4-6D71-4841-9C94-3DE7FCFB9230}">
                <p14:media xmlns:p14="http://schemas.microsoft.com/office/powerpoint/2010/main" r:link="rId1"/>
              </p:ext>
            </p:extLst>
          </p:nvPr>
        </p:nvPicPr>
        <p:blipFill>
          <a:blip r:embed="rId4">
            <a:lum bright="-10000" contrast="10000"/>
            <a:extLst>
              <a:ext uri="{28A0092B-C50C-407E-A947-70E740481C1C}">
                <a14:useLocalDpi xmlns:a14="http://schemas.microsoft.com/office/drawing/2010/main" val="0"/>
              </a:ext>
            </a:extLst>
          </a:blip>
          <a:srcRect t="69492" b="17288"/>
          <a:stretch>
            <a:fillRect/>
          </a:stretch>
        </p:blipFill>
        <p:spPr bwMode="auto">
          <a:xfrm>
            <a:off x="3175" y="5943600"/>
            <a:ext cx="914082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1">
            <a:extLst>
              <a:ext uri="{FF2B5EF4-FFF2-40B4-BE49-F238E27FC236}">
                <a16:creationId xmlns:a16="http://schemas.microsoft.com/office/drawing/2014/main" id="{2C53BE16-4428-9E4F-82A7-E140F521E208}"/>
              </a:ext>
            </a:extLst>
          </p:cNvPr>
          <p:cNvSpPr>
            <a:spLocks noGrp="1"/>
          </p:cNvSpPr>
          <p:nvPr>
            <p:ph type="dt" sz="half" idx="10"/>
          </p:nvPr>
        </p:nvSpPr>
        <p:spPr/>
        <p:txBody>
          <a:bodyPr/>
          <a:lstStyle>
            <a:lvl1pPr>
              <a:defRPr/>
            </a:lvl1pPr>
          </a:lstStyle>
          <a:p>
            <a:pPr>
              <a:defRPr/>
            </a:pPr>
            <a:endParaRPr lang="en-US" altLang="en-US"/>
          </a:p>
        </p:txBody>
      </p:sp>
      <p:sp>
        <p:nvSpPr>
          <p:cNvPr id="4" name="Footer Placeholder 2">
            <a:extLst>
              <a:ext uri="{FF2B5EF4-FFF2-40B4-BE49-F238E27FC236}">
                <a16:creationId xmlns:a16="http://schemas.microsoft.com/office/drawing/2014/main" id="{30920518-7EBC-2A4A-AECD-534096C25AAB}"/>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3">
            <a:extLst>
              <a:ext uri="{FF2B5EF4-FFF2-40B4-BE49-F238E27FC236}">
                <a16:creationId xmlns:a16="http://schemas.microsoft.com/office/drawing/2014/main" id="{E2AEB62E-B0D8-C946-9072-7A33FA1A1B83}"/>
              </a:ext>
            </a:extLst>
          </p:cNvPr>
          <p:cNvSpPr>
            <a:spLocks noGrp="1"/>
          </p:cNvSpPr>
          <p:nvPr>
            <p:ph type="sldNum" sz="quarter" idx="12"/>
          </p:nvPr>
        </p:nvSpPr>
        <p:spPr/>
        <p:txBody>
          <a:bodyPr/>
          <a:lstStyle>
            <a:lvl1pPr>
              <a:defRPr/>
            </a:lvl1pPr>
          </a:lstStyle>
          <a:p>
            <a:fld id="{DAEC9B9D-2C10-CA4A-AE5A-71F478438D7D}" type="slidenum">
              <a:rPr lang="en-US" altLang="en-US"/>
              <a:pPr/>
              <a:t>‹#›</a:t>
            </a:fld>
            <a:endParaRPr lang="en-US" altLang="en-US"/>
          </a:p>
        </p:txBody>
      </p:sp>
    </p:spTree>
    <p:extLst>
      <p:ext uri="{BB962C8B-B14F-4D97-AF65-F5344CB8AC3E}">
        <p14:creationId xmlns:p14="http://schemas.microsoft.com/office/powerpoint/2010/main" val="1213957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0419"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2"/>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2"/>
                                        </p:tgtEl>
                                      </p:cBhvr>
                                    </p:cmd>
                                  </p:childTnLst>
                                </p:cTn>
                              </p:par>
                            </p:childTnLst>
                          </p:cTn>
                        </p:par>
                      </p:childTnLst>
                    </p:cTn>
                  </p:par>
                </p:childTnLst>
              </p:cTn>
              <p:nextCondLst>
                <p:cond evt="onClick" delay="0">
                  <p:tgtEl>
                    <p:spTgt spid="2"/>
                  </p:tgtEl>
                </p:cond>
              </p:nextCondLst>
            </p:seq>
            <p:video>
              <p:cMediaNode vol="80000">
                <p:cTn id="12" repeatCount="indefinite" fill="hold" display="0">
                  <p:stCondLst>
                    <p:cond delay="indefinite"/>
                  </p:stCondLst>
                </p:cTn>
                <p:tgtEl>
                  <p:spTgt spid="2"/>
                </p:tgtEl>
              </p:cMediaNode>
            </p:video>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pic>
        <p:nvPicPr>
          <p:cNvPr id="5" name="FCB12F36.wmv">
            <a:hlinkClick r:id="" action="ppaction://media"/>
            <a:extLst>
              <a:ext uri="{FF2B5EF4-FFF2-40B4-BE49-F238E27FC236}">
                <a16:creationId xmlns:a16="http://schemas.microsoft.com/office/drawing/2014/main" id="{E1EC2EF1-D2B3-2440-8E98-7057D170BCBA}"/>
              </a:ext>
            </a:extLst>
          </p:cNvPr>
          <p:cNvPicPr>
            <a:picLocks noRot="1" noChangeAspect="1"/>
          </p:cNvPicPr>
          <p:nvPr>
            <a:videoFile r:link="rId2"/>
            <p:extLst>
              <p:ext uri="{DAA4B4D4-6D71-4841-9C94-3DE7FCFB9230}">
                <p14:media xmlns:p14="http://schemas.microsoft.com/office/powerpoint/2010/main" r:link="rId1"/>
              </p:ext>
            </p:extLst>
          </p:nvPr>
        </p:nvPicPr>
        <p:blipFill>
          <a:blip r:embed="rId4">
            <a:lum bright="-10000" contrast="10000"/>
            <a:extLst>
              <a:ext uri="{28A0092B-C50C-407E-A947-70E740481C1C}">
                <a14:useLocalDpi xmlns:a14="http://schemas.microsoft.com/office/drawing/2010/main" val="0"/>
              </a:ext>
            </a:extLst>
          </a:blip>
          <a:srcRect t="69492" b="17288"/>
          <a:stretch>
            <a:fillRect/>
          </a:stretch>
        </p:blipFill>
        <p:spPr bwMode="auto">
          <a:xfrm>
            <a:off x="3175" y="5943600"/>
            <a:ext cx="914082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28600" y="54684"/>
            <a:ext cx="3236913" cy="1162050"/>
          </a:xfrm>
        </p:spPr>
        <p:txBody>
          <a:bodyPr anchor="b"/>
          <a:lstStyle>
            <a:lvl1pPr algn="l">
              <a:defRPr sz="2000" b="1">
                <a:solidFill>
                  <a:schemeClr val="tx1"/>
                </a:solidFill>
              </a:defRPr>
            </a:lvl1pPr>
          </a:lstStyle>
          <a:p>
            <a:r>
              <a:rPr lang="en-US"/>
              <a:t>Click to edit Master title style</a:t>
            </a:r>
            <a:endParaRPr lang="en-US" dirty="0"/>
          </a:p>
        </p:txBody>
      </p:sp>
      <p:sp>
        <p:nvSpPr>
          <p:cNvPr id="3" name="Content Placeholder 2"/>
          <p:cNvSpPr>
            <a:spLocks noGrp="1"/>
          </p:cNvSpPr>
          <p:nvPr>
            <p:ph idx="1"/>
          </p:nvPr>
        </p:nvSpPr>
        <p:spPr>
          <a:xfrm>
            <a:off x="3575050" y="54684"/>
            <a:ext cx="53403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28600" y="1216734"/>
            <a:ext cx="32369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a:extLst>
              <a:ext uri="{FF2B5EF4-FFF2-40B4-BE49-F238E27FC236}">
                <a16:creationId xmlns:a16="http://schemas.microsoft.com/office/drawing/2014/main" id="{C6FDA10A-2739-E84F-9AD2-DDEA02D8D0AD}"/>
              </a:ext>
            </a:extLst>
          </p:cNvPr>
          <p:cNvSpPr>
            <a:spLocks noGrp="1"/>
          </p:cNvSpPr>
          <p:nvPr>
            <p:ph type="dt" sz="half" idx="10"/>
          </p:nvPr>
        </p:nvSpPr>
        <p:spPr/>
        <p:txBody>
          <a:bodyPr/>
          <a:lstStyle>
            <a:lvl1pPr>
              <a:defRPr/>
            </a:lvl1pPr>
          </a:lstStyle>
          <a:p>
            <a:pPr>
              <a:defRPr/>
            </a:pPr>
            <a:endParaRPr lang="en-US" altLang="en-US"/>
          </a:p>
        </p:txBody>
      </p:sp>
      <p:sp>
        <p:nvSpPr>
          <p:cNvPr id="7" name="Footer Placeholder 5">
            <a:extLst>
              <a:ext uri="{FF2B5EF4-FFF2-40B4-BE49-F238E27FC236}">
                <a16:creationId xmlns:a16="http://schemas.microsoft.com/office/drawing/2014/main" id="{414F0BD0-0297-F44B-9FEE-67B52B186145}"/>
              </a:ext>
            </a:extLst>
          </p:cNvPr>
          <p:cNvSpPr>
            <a:spLocks noGrp="1"/>
          </p:cNvSpPr>
          <p:nvPr>
            <p:ph type="ftr" sz="quarter" idx="11"/>
          </p:nvPr>
        </p:nvSpPr>
        <p:spPr/>
        <p:txBody>
          <a:bodyPr/>
          <a:lstStyle>
            <a:lvl1pPr>
              <a:defRPr/>
            </a:lvl1pPr>
          </a:lstStyle>
          <a:p>
            <a:pPr>
              <a:defRPr/>
            </a:pPr>
            <a:endParaRPr lang="en-US" altLang="en-US"/>
          </a:p>
        </p:txBody>
      </p:sp>
      <p:sp>
        <p:nvSpPr>
          <p:cNvPr id="8" name="Slide Number Placeholder 6">
            <a:extLst>
              <a:ext uri="{FF2B5EF4-FFF2-40B4-BE49-F238E27FC236}">
                <a16:creationId xmlns:a16="http://schemas.microsoft.com/office/drawing/2014/main" id="{DC436F54-74A8-4447-B837-9882C016DE89}"/>
              </a:ext>
            </a:extLst>
          </p:cNvPr>
          <p:cNvSpPr>
            <a:spLocks noGrp="1"/>
          </p:cNvSpPr>
          <p:nvPr>
            <p:ph type="sldNum" sz="quarter" idx="12"/>
          </p:nvPr>
        </p:nvSpPr>
        <p:spPr/>
        <p:txBody>
          <a:bodyPr/>
          <a:lstStyle>
            <a:lvl1pPr>
              <a:defRPr/>
            </a:lvl1pPr>
          </a:lstStyle>
          <a:p>
            <a:fld id="{38A25630-F003-0843-ACB1-A5FC23C9A061}" type="slidenum">
              <a:rPr lang="en-US" altLang="en-US"/>
              <a:pPr/>
              <a:t>‹#›</a:t>
            </a:fld>
            <a:endParaRPr lang="en-US" altLang="en-US"/>
          </a:p>
        </p:txBody>
      </p:sp>
    </p:spTree>
    <p:extLst>
      <p:ext uri="{BB962C8B-B14F-4D97-AF65-F5344CB8AC3E}">
        <p14:creationId xmlns:p14="http://schemas.microsoft.com/office/powerpoint/2010/main" val="3417288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0419"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5"/>
                                        </p:tgtEl>
                                      </p:cBhvr>
                                    </p:cmd>
                                  </p:childTnLst>
                                </p:cTn>
                              </p:par>
                            </p:childTnLst>
                          </p:cTn>
                        </p:par>
                      </p:childTnLst>
                    </p:cTn>
                  </p:par>
                </p:childTnLst>
              </p:cTn>
              <p:nextCondLst>
                <p:cond evt="onClick" delay="0">
                  <p:tgtEl>
                    <p:spTgt spid="5"/>
                  </p:tgtEl>
                </p:cond>
              </p:nextCondLst>
            </p:seq>
            <p:video>
              <p:cMediaNode vol="80000">
                <p:cTn id="12" repeatCount="indefinite" fill="hold" display="0">
                  <p:stCondLst>
                    <p:cond delay="indefinite"/>
                  </p:stCondLst>
                </p:cTn>
                <p:tgtEl>
                  <p:spTgt spid="5"/>
                </p:tgtEl>
              </p:cMediaNode>
            </p:video>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5" name="FCB12F36.wmv">
            <a:hlinkClick r:id="" action="ppaction://media"/>
            <a:extLst>
              <a:ext uri="{FF2B5EF4-FFF2-40B4-BE49-F238E27FC236}">
                <a16:creationId xmlns:a16="http://schemas.microsoft.com/office/drawing/2014/main" id="{D1EB5E92-9D48-FE42-8610-0C0EBD0BEDB7}"/>
              </a:ext>
            </a:extLst>
          </p:cNvPr>
          <p:cNvPicPr>
            <a:picLocks noRot="1" noChangeAspect="1"/>
          </p:cNvPicPr>
          <p:nvPr>
            <a:videoFile r:link="rId2"/>
            <p:extLst>
              <p:ext uri="{DAA4B4D4-6D71-4841-9C94-3DE7FCFB9230}">
                <p14:media xmlns:p14="http://schemas.microsoft.com/office/powerpoint/2010/main" r:link="rId1"/>
              </p:ext>
            </p:extLst>
          </p:nvPr>
        </p:nvPicPr>
        <p:blipFill>
          <a:blip r:embed="rId4">
            <a:lum bright="-10000" contrast="10000"/>
            <a:extLst>
              <a:ext uri="{28A0092B-C50C-407E-A947-70E740481C1C}">
                <a14:useLocalDpi xmlns:a14="http://schemas.microsoft.com/office/drawing/2010/main" val="0"/>
              </a:ext>
            </a:extLst>
          </a:blip>
          <a:srcRect t="69492" b="17288"/>
          <a:stretch>
            <a:fillRect/>
          </a:stretch>
        </p:blipFill>
        <p:spPr bwMode="auto">
          <a:xfrm>
            <a:off x="3175" y="5943600"/>
            <a:ext cx="914082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416425"/>
            <a:ext cx="5486400" cy="566738"/>
          </a:xfrm>
        </p:spPr>
        <p:txBody>
          <a:bodyPr anchor="b"/>
          <a:lstStyle>
            <a:lvl1pPr algn="l">
              <a:defRPr sz="2000" b="1">
                <a:solidFill>
                  <a:schemeClr val="tx1"/>
                </a:solidFill>
              </a:defRPr>
            </a:lvl1pPr>
          </a:lstStyle>
          <a:p>
            <a:r>
              <a:rPr lang="en-US"/>
              <a:t>Click to edit Master title style</a:t>
            </a:r>
          </a:p>
        </p:txBody>
      </p:sp>
      <p:sp>
        <p:nvSpPr>
          <p:cNvPr id="3" name="Picture Placeholder 2"/>
          <p:cNvSpPr>
            <a:spLocks noGrp="1"/>
          </p:cNvSpPr>
          <p:nvPr>
            <p:ph type="pic" idx="1"/>
          </p:nvPr>
        </p:nvSpPr>
        <p:spPr>
          <a:xfrm>
            <a:off x="1792288" y="228600"/>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4983163"/>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a:extLst>
              <a:ext uri="{FF2B5EF4-FFF2-40B4-BE49-F238E27FC236}">
                <a16:creationId xmlns:a16="http://schemas.microsoft.com/office/drawing/2014/main" id="{7C667CA7-360E-8143-88FF-A8FA388E8590}"/>
              </a:ext>
            </a:extLst>
          </p:cNvPr>
          <p:cNvSpPr>
            <a:spLocks noGrp="1"/>
          </p:cNvSpPr>
          <p:nvPr>
            <p:ph type="dt" sz="half" idx="10"/>
          </p:nvPr>
        </p:nvSpPr>
        <p:spPr/>
        <p:txBody>
          <a:bodyPr/>
          <a:lstStyle>
            <a:lvl1pPr>
              <a:defRPr/>
            </a:lvl1pPr>
          </a:lstStyle>
          <a:p>
            <a:pPr>
              <a:defRPr/>
            </a:pPr>
            <a:endParaRPr lang="en-US" altLang="en-US"/>
          </a:p>
        </p:txBody>
      </p:sp>
      <p:sp>
        <p:nvSpPr>
          <p:cNvPr id="7" name="Footer Placeholder 5">
            <a:extLst>
              <a:ext uri="{FF2B5EF4-FFF2-40B4-BE49-F238E27FC236}">
                <a16:creationId xmlns:a16="http://schemas.microsoft.com/office/drawing/2014/main" id="{0E040637-8E6A-8F42-A610-722671439883}"/>
              </a:ext>
            </a:extLst>
          </p:cNvPr>
          <p:cNvSpPr>
            <a:spLocks noGrp="1"/>
          </p:cNvSpPr>
          <p:nvPr>
            <p:ph type="ftr" sz="quarter" idx="11"/>
          </p:nvPr>
        </p:nvSpPr>
        <p:spPr/>
        <p:txBody>
          <a:bodyPr/>
          <a:lstStyle>
            <a:lvl1pPr>
              <a:defRPr/>
            </a:lvl1pPr>
          </a:lstStyle>
          <a:p>
            <a:pPr>
              <a:defRPr/>
            </a:pPr>
            <a:endParaRPr lang="en-US" altLang="en-US"/>
          </a:p>
        </p:txBody>
      </p:sp>
      <p:sp>
        <p:nvSpPr>
          <p:cNvPr id="8" name="Slide Number Placeholder 6">
            <a:extLst>
              <a:ext uri="{FF2B5EF4-FFF2-40B4-BE49-F238E27FC236}">
                <a16:creationId xmlns:a16="http://schemas.microsoft.com/office/drawing/2014/main" id="{049ED12F-83E1-604D-8775-02FBECBB39CD}"/>
              </a:ext>
            </a:extLst>
          </p:cNvPr>
          <p:cNvSpPr>
            <a:spLocks noGrp="1"/>
          </p:cNvSpPr>
          <p:nvPr>
            <p:ph type="sldNum" sz="quarter" idx="12"/>
          </p:nvPr>
        </p:nvSpPr>
        <p:spPr/>
        <p:txBody>
          <a:bodyPr/>
          <a:lstStyle>
            <a:lvl1pPr>
              <a:defRPr/>
            </a:lvl1pPr>
          </a:lstStyle>
          <a:p>
            <a:fld id="{D62C1943-D7EC-2143-BD69-E01B4B899389}" type="slidenum">
              <a:rPr lang="en-US" altLang="en-US"/>
              <a:pPr/>
              <a:t>‹#›</a:t>
            </a:fld>
            <a:endParaRPr lang="en-US" altLang="en-US"/>
          </a:p>
        </p:txBody>
      </p:sp>
    </p:spTree>
    <p:extLst>
      <p:ext uri="{BB962C8B-B14F-4D97-AF65-F5344CB8AC3E}">
        <p14:creationId xmlns:p14="http://schemas.microsoft.com/office/powerpoint/2010/main" val="3821357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0419"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5"/>
                                        </p:tgtEl>
                                      </p:cBhvr>
                                    </p:cmd>
                                  </p:childTnLst>
                                </p:cTn>
                              </p:par>
                            </p:childTnLst>
                          </p:cTn>
                        </p:par>
                      </p:childTnLst>
                    </p:cTn>
                  </p:par>
                </p:childTnLst>
              </p:cTn>
              <p:nextCondLst>
                <p:cond evt="onClick" delay="0">
                  <p:tgtEl>
                    <p:spTgt spid="5"/>
                  </p:tgtEl>
                </p:cond>
              </p:nextCondLst>
            </p:seq>
            <p:video>
              <p:cMediaNode vol="80000">
                <p:cTn id="12" repeatCount="indefinite" fill="hold" display="0">
                  <p:stCondLst>
                    <p:cond delay="indefinite"/>
                  </p:stCondLst>
                </p:cTn>
                <p:tgtEl>
                  <p:spTgt spid="5"/>
                </p:tgtEl>
              </p:cMediaNode>
            </p:video>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microsoft.com/office/2007/relationships/media" Target="file:///C:\Documents%20and%20Settings\Olsen%20Park%20Church\Local%20Settings\Temporary%20Internet%20Files\Content.MSO\FCB12F36.wmv"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video" Target="file:///C:\Documents%20and%20Settings\Olsen%20Park%20Church\Local%20Settings\Temporary%20Internet%20Files\Content.MSO\FCB12F36.wmv"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Underwater.wmv">
            <a:hlinkClick r:id="" action="ppaction://media"/>
            <a:extLst>
              <a:ext uri="{FF2B5EF4-FFF2-40B4-BE49-F238E27FC236}">
                <a16:creationId xmlns:a16="http://schemas.microsoft.com/office/drawing/2014/main" id="{6FA5C22F-7CAB-DD46-B211-F00AAC5BF47E}"/>
              </a:ext>
            </a:extLst>
          </p:cNvPr>
          <p:cNvPicPr>
            <a:picLocks noChangeAspect="1"/>
          </p:cNvPicPr>
          <p:nvPr>
            <a:videoFile r:link="rId14"/>
            <p:extLst>
              <p:ext uri="{DAA4B4D4-6D71-4841-9C94-3DE7FCFB9230}">
                <p14:media xmlns:p14="http://schemas.microsoft.com/office/powerpoint/2010/main" r:link="rId13"/>
              </p:ext>
            </p:extLst>
          </p:nvPr>
        </p:nvPicPr>
        <p:blipFill rotWithShape="1">
          <a:blip r:embed="rId15" cstate="print">
            <a:lum bright="-10000" contrast="10000"/>
          </a:blip>
          <a:srcRect t="62763" b="17288"/>
          <a:stretch/>
        </p:blipFill>
        <p:spPr>
          <a:xfrm>
            <a:off x="3628" y="0"/>
            <a:ext cx="9140372" cy="1215573"/>
          </a:xfrm>
          <a:prstGeom prst="rect">
            <a:avLst/>
          </a:prstGeom>
          <a:effectLst>
            <a:reflection blurRad="6350" stA="25000" endPos="95000" dist="101600" dir="5400000" sy="-100000" algn="bl" rotWithShape="0"/>
          </a:effectLst>
        </p:spPr>
      </p:pic>
      <p:sp>
        <p:nvSpPr>
          <p:cNvPr id="2" name="Title Placeholder 1">
            <a:extLst>
              <a:ext uri="{FF2B5EF4-FFF2-40B4-BE49-F238E27FC236}">
                <a16:creationId xmlns:a16="http://schemas.microsoft.com/office/drawing/2014/main" id="{EDEC845E-1C10-EF4D-9B2F-ED45B730842A}"/>
              </a:ext>
            </a:extLst>
          </p:cNvPr>
          <p:cNvSpPr>
            <a:spLocks noGrp="1"/>
          </p:cNvSpPr>
          <p:nvPr>
            <p:ph type="title"/>
          </p:nvPr>
        </p:nvSpPr>
        <p:spPr>
          <a:xfrm>
            <a:off x="228600" y="47625"/>
            <a:ext cx="8686800" cy="1143000"/>
          </a:xfrm>
          <a:prstGeom prst="rect">
            <a:avLst/>
          </a:prstGeom>
        </p:spPr>
        <p:txBody>
          <a:bodyPr vert="horz" lIns="91440" tIns="45720" rIns="91440" bIns="45720" rtlCol="0" anchor="ctr">
            <a:normAutofit/>
          </a:bodyPr>
          <a:lstStyle/>
          <a:p>
            <a:r>
              <a:rPr lang="en-US"/>
              <a:t>Click to edit Master title style</a:t>
            </a:r>
          </a:p>
        </p:txBody>
      </p:sp>
      <p:sp>
        <p:nvSpPr>
          <p:cNvPr id="1028" name="Text Placeholder 2">
            <a:extLst>
              <a:ext uri="{FF2B5EF4-FFF2-40B4-BE49-F238E27FC236}">
                <a16:creationId xmlns:a16="http://schemas.microsoft.com/office/drawing/2014/main" id="{0C79E8C5-1AD2-124B-AA9E-965CC61E9828}"/>
              </a:ext>
            </a:extLst>
          </p:cNvPr>
          <p:cNvSpPr>
            <a:spLocks noGrp="1"/>
          </p:cNvSpPr>
          <p:nvPr>
            <p:ph type="body" idx="1"/>
          </p:nvPr>
        </p:nvSpPr>
        <p:spPr bwMode="auto">
          <a:xfrm>
            <a:off x="228600" y="1370013"/>
            <a:ext cx="8686800" cy="493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ED07118-FAB2-5E47-9838-7BCE121D4104}"/>
              </a:ext>
            </a:extLst>
          </p:cNvPr>
          <p:cNvSpPr>
            <a:spLocks noGrp="1"/>
          </p:cNvSpPr>
          <p:nvPr>
            <p:ph type="dt" sz="half" idx="2"/>
          </p:nvPr>
        </p:nvSpPr>
        <p:spPr>
          <a:xfrm>
            <a:off x="2286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Times" charset="0"/>
              </a:defRPr>
            </a:lvl1pPr>
          </a:lstStyle>
          <a:p>
            <a:pPr>
              <a:defRPr/>
            </a:pPr>
            <a:endParaRPr lang="en-US" altLang="en-US"/>
          </a:p>
        </p:txBody>
      </p:sp>
      <p:sp>
        <p:nvSpPr>
          <p:cNvPr id="5" name="Footer Placeholder 4">
            <a:extLst>
              <a:ext uri="{FF2B5EF4-FFF2-40B4-BE49-F238E27FC236}">
                <a16:creationId xmlns:a16="http://schemas.microsoft.com/office/drawing/2014/main" id="{608CDD86-053C-8148-BC65-96B7F73BE354}"/>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Times" charset="0"/>
              </a:defRPr>
            </a:lvl1pPr>
          </a:lstStyle>
          <a:p>
            <a:pPr>
              <a:defRPr/>
            </a:pPr>
            <a:endParaRPr lang="en-US" altLang="en-US"/>
          </a:p>
        </p:txBody>
      </p:sp>
      <p:sp>
        <p:nvSpPr>
          <p:cNvPr id="6" name="Slide Number Placeholder 5">
            <a:extLst>
              <a:ext uri="{FF2B5EF4-FFF2-40B4-BE49-F238E27FC236}">
                <a16:creationId xmlns:a16="http://schemas.microsoft.com/office/drawing/2014/main" id="{49E91330-2E74-B94D-9D3C-73E231EC86CC}"/>
              </a:ext>
            </a:extLst>
          </p:cNvPr>
          <p:cNvSpPr>
            <a:spLocks noGrp="1"/>
          </p:cNvSpPr>
          <p:nvPr>
            <p:ph type="sldNum" sz="quarter" idx="4"/>
          </p:nvPr>
        </p:nvSpPr>
        <p:spPr>
          <a:xfrm>
            <a:off x="67818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1396E1CC-3941-8047-B518-6D481CAC337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06" r:id="rId1"/>
    <p:sldLayoutId id="2147483701" r:id="rId2"/>
    <p:sldLayoutId id="2147483707" r:id="rId3"/>
    <p:sldLayoutId id="2147483702" r:id="rId4"/>
    <p:sldLayoutId id="2147483703" r:id="rId5"/>
    <p:sldLayoutId id="2147483704" r:id="rId6"/>
    <p:sldLayoutId id="2147483708" r:id="rId7"/>
    <p:sldLayoutId id="2147483709" r:id="rId8"/>
    <p:sldLayoutId id="2147483710" r:id="rId9"/>
    <p:sldLayoutId id="2147483705" r:id="rId10"/>
    <p:sldLayoutId id="2147483711" r:id="rId11"/>
  </p:sldLayoutIdLst>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9"/>
                                        </p:tgtEl>
                                      </p:cBhvr>
                                    </p:cmd>
                                  </p:childTnLst>
                                </p:cTn>
                              </p:par>
                            </p:childTnLst>
                          </p:cTn>
                        </p:par>
                      </p:childTnLst>
                    </p:cTn>
                  </p:par>
                </p:childTnLst>
              </p:cTn>
              <p:nextCondLst>
                <p:cond evt="onClick" delay="0">
                  <p:tgtEl>
                    <p:spTgt spid="9"/>
                  </p:tgtEl>
                </p:cond>
              </p:nextCondLst>
            </p:seq>
            <p:video>
              <p:cMediaNode vol="80000">
                <p:cTn id="7" fill="hold" display="0">
                  <p:stCondLst>
                    <p:cond delay="indefinite"/>
                  </p:stCondLst>
                </p:cTn>
                <p:tgtEl>
                  <p:spTgt spid="9"/>
                </p:tgtEl>
              </p:cMediaNode>
            </p:video>
          </p:childTnLst>
        </p:cTn>
      </p:par>
    </p:tnLst>
  </p:timing>
  <p:txStyles>
    <p:titleStyle>
      <a:lvl1pPr algn="ctr" rtl="0" eaLnBrk="0" fontAlgn="base" hangingPunct="0">
        <a:spcBef>
          <a:spcPct val="0"/>
        </a:spcBef>
        <a:spcAft>
          <a:spcPct val="0"/>
        </a:spcAft>
        <a:defRPr sz="4400" b="1" kern="1200">
          <a:solidFill>
            <a:schemeClr val="bg1"/>
          </a:solidFill>
          <a:effectLst>
            <a:outerShdw blurRad="50800" dist="38100" dir="2700000" algn="tl" rotWithShape="0">
              <a:prstClr val="black">
                <a:alpha val="40000"/>
              </a:prstClr>
            </a:outerShdw>
            <a:reflection blurRad="6350" stA="55000" endA="300" endPos="45500" dir="5400000" sy="-100000" algn="bl" rotWithShape="0"/>
          </a:effectLst>
          <a:latin typeface="+mj-lt"/>
          <a:ea typeface="+mj-ea"/>
          <a:cs typeface="+mj-cs"/>
        </a:defRPr>
      </a:lvl1pPr>
      <a:lvl2pPr algn="ctr" rtl="0" eaLnBrk="0" fontAlgn="base" hangingPunct="0">
        <a:spcBef>
          <a:spcPct val="0"/>
        </a:spcBef>
        <a:spcAft>
          <a:spcPct val="0"/>
        </a:spcAft>
        <a:defRPr sz="4400" b="1">
          <a:solidFill>
            <a:schemeClr val="bg1"/>
          </a:solidFill>
          <a:latin typeface="Calibri" pitchFamily="34" charset="0"/>
        </a:defRPr>
      </a:lvl2pPr>
      <a:lvl3pPr algn="ctr" rtl="0" eaLnBrk="0" fontAlgn="base" hangingPunct="0">
        <a:spcBef>
          <a:spcPct val="0"/>
        </a:spcBef>
        <a:spcAft>
          <a:spcPct val="0"/>
        </a:spcAft>
        <a:defRPr sz="4400" b="1">
          <a:solidFill>
            <a:schemeClr val="bg1"/>
          </a:solidFill>
          <a:latin typeface="Calibri" pitchFamily="34" charset="0"/>
        </a:defRPr>
      </a:lvl3pPr>
      <a:lvl4pPr algn="ctr" rtl="0" eaLnBrk="0" fontAlgn="base" hangingPunct="0">
        <a:spcBef>
          <a:spcPct val="0"/>
        </a:spcBef>
        <a:spcAft>
          <a:spcPct val="0"/>
        </a:spcAft>
        <a:defRPr sz="4400" b="1">
          <a:solidFill>
            <a:schemeClr val="bg1"/>
          </a:solidFill>
          <a:latin typeface="Calibri" pitchFamily="34" charset="0"/>
        </a:defRPr>
      </a:lvl4pPr>
      <a:lvl5pPr algn="ctr" rtl="0" eaLnBrk="0" fontAlgn="base" hangingPunct="0">
        <a:spcBef>
          <a:spcPct val="0"/>
        </a:spcBef>
        <a:spcAft>
          <a:spcPct val="0"/>
        </a:spcAft>
        <a:defRPr sz="4400" b="1">
          <a:solidFill>
            <a:schemeClr val="bg1"/>
          </a:solidFill>
          <a:latin typeface="Calibri" pitchFamily="34" charset="0"/>
        </a:defRPr>
      </a:lvl5pPr>
      <a:lvl6pPr marL="457200" algn="ctr" rtl="0" fontAlgn="base">
        <a:spcBef>
          <a:spcPct val="0"/>
        </a:spcBef>
        <a:spcAft>
          <a:spcPct val="0"/>
        </a:spcAft>
        <a:defRPr sz="4400" b="1">
          <a:solidFill>
            <a:schemeClr val="bg1"/>
          </a:solidFill>
          <a:latin typeface="Calibri" pitchFamily="34" charset="0"/>
        </a:defRPr>
      </a:lvl6pPr>
      <a:lvl7pPr marL="914400" algn="ctr" rtl="0" fontAlgn="base">
        <a:spcBef>
          <a:spcPct val="0"/>
        </a:spcBef>
        <a:spcAft>
          <a:spcPct val="0"/>
        </a:spcAft>
        <a:defRPr sz="4400" b="1">
          <a:solidFill>
            <a:schemeClr val="bg1"/>
          </a:solidFill>
          <a:latin typeface="Calibri" pitchFamily="34" charset="0"/>
        </a:defRPr>
      </a:lvl7pPr>
      <a:lvl8pPr marL="1371600" algn="ctr" rtl="0" fontAlgn="base">
        <a:spcBef>
          <a:spcPct val="0"/>
        </a:spcBef>
        <a:spcAft>
          <a:spcPct val="0"/>
        </a:spcAft>
        <a:defRPr sz="4400" b="1">
          <a:solidFill>
            <a:schemeClr val="bg1"/>
          </a:solidFill>
          <a:latin typeface="Calibri" pitchFamily="34" charset="0"/>
        </a:defRPr>
      </a:lvl8pPr>
      <a:lvl9pPr marL="1828800" algn="ctr" rtl="0" fontAlgn="base">
        <a:spcBef>
          <a:spcPct val="0"/>
        </a:spcBef>
        <a:spcAft>
          <a:spcPct val="0"/>
        </a:spcAft>
        <a:defRPr sz="4400" b="1">
          <a:solidFill>
            <a:schemeClr val="bg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8AD86D5-235E-8F4A-AB93-D8028409E5BE}"/>
              </a:ext>
            </a:extLst>
          </p:cNvPr>
          <p:cNvSpPr>
            <a:spLocks noGrp="1" noChangeArrowheads="1"/>
          </p:cNvSpPr>
          <p:nvPr>
            <p:ph type="title"/>
          </p:nvPr>
        </p:nvSpPr>
        <p:spPr>
          <a:xfrm>
            <a:off x="228600" y="44450"/>
            <a:ext cx="8686800" cy="1143000"/>
          </a:xfrm>
        </p:spPr>
        <p:txBody>
          <a:bodyPr/>
          <a:lstStyle/>
          <a:p>
            <a:pPr eaLnBrk="1" fontAlgn="auto" hangingPunct="1">
              <a:spcAft>
                <a:spcPts val="0"/>
              </a:spcAft>
              <a:defRPr/>
            </a:pPr>
            <a:r>
              <a:rPr lang="en-US" altLang="en-US" sz="6000" dirty="0"/>
              <a:t>Matthew 6:31-33</a:t>
            </a:r>
          </a:p>
        </p:txBody>
      </p:sp>
      <p:sp>
        <p:nvSpPr>
          <p:cNvPr id="7171" name="Rectangle 3">
            <a:extLst>
              <a:ext uri="{FF2B5EF4-FFF2-40B4-BE49-F238E27FC236}">
                <a16:creationId xmlns:a16="http://schemas.microsoft.com/office/drawing/2014/main" id="{633A4914-E2A9-F349-8BCF-25A1731A4960}"/>
              </a:ext>
            </a:extLst>
          </p:cNvPr>
          <p:cNvSpPr>
            <a:spLocks noGrp="1" noChangeArrowheads="1"/>
          </p:cNvSpPr>
          <p:nvPr>
            <p:ph idx="1"/>
          </p:nvPr>
        </p:nvSpPr>
        <p:spPr>
          <a:xfrm>
            <a:off x="457200" y="1600200"/>
            <a:ext cx="8229600" cy="4718050"/>
          </a:xfrm>
        </p:spPr>
        <p:txBody>
          <a:bodyPr/>
          <a:lstStyle/>
          <a:p>
            <a:pPr marL="0" indent="0" eaLnBrk="1" hangingPunct="1">
              <a:buFontTx/>
              <a:buNone/>
            </a:pPr>
            <a:r>
              <a:rPr lang="en-US" altLang="en-US" sz="3600" b="1">
                <a:solidFill>
                  <a:srgbClr val="000000"/>
                </a:solidFill>
              </a:rPr>
              <a:t>“Therefore do not worry, saying, ‘What shall we eat?’ or ‘What shall we drink?’ or ‘What shall we wear?’ For after all these things the Gentiles seek. For your heavenly Father knows that you need all these things. But seek first the kingdom of God and His righteousness, and all these things shall be added to you” (NKJV).</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p:cTn id="7" dur="2000" fill="hold"/>
                                        <p:tgtEl>
                                          <p:spTgt spid="7170"/>
                                        </p:tgtEl>
                                        <p:attrNameLst>
                                          <p:attrName>ppt_w</p:attrName>
                                        </p:attrNameLst>
                                      </p:cBhvr>
                                      <p:tavLst>
                                        <p:tav tm="0">
                                          <p:val>
                                            <p:fltVal val="0"/>
                                          </p:val>
                                        </p:tav>
                                        <p:tav tm="100000">
                                          <p:val>
                                            <p:strVal val="#ppt_w"/>
                                          </p:val>
                                        </p:tav>
                                      </p:tavLst>
                                    </p:anim>
                                    <p:anim calcmode="lin" valueType="num">
                                      <p:cBhvr>
                                        <p:cTn id="8" dur="2000" fill="hold"/>
                                        <p:tgtEl>
                                          <p:spTgt spid="7170"/>
                                        </p:tgtEl>
                                        <p:attrNameLst>
                                          <p:attrName>ppt_h</p:attrName>
                                        </p:attrNameLst>
                                      </p:cBhvr>
                                      <p:tavLst>
                                        <p:tav tm="0">
                                          <p:val>
                                            <p:fltVal val="0"/>
                                          </p:val>
                                        </p:tav>
                                        <p:tav tm="100000">
                                          <p:val>
                                            <p:strVal val="#ppt_h"/>
                                          </p:val>
                                        </p:tav>
                                      </p:tavLst>
                                    </p:anim>
                                    <p:animEffect transition="in" filter="fade">
                                      <p:cBhvr>
                                        <p:cTn id="9" dur="2000"/>
                                        <p:tgtEl>
                                          <p:spTgt spid="7170"/>
                                        </p:tgtEl>
                                      </p:cBhvr>
                                    </p:animEffect>
                                  </p:childTnLst>
                                </p:cTn>
                              </p:par>
                            </p:childTnLst>
                          </p:cTn>
                        </p:par>
                        <p:par>
                          <p:cTn id="10" fill="hold" nodeType="afterGroup">
                            <p:stCondLst>
                              <p:cond delay="2000"/>
                            </p:stCondLst>
                            <p:childTnLst>
                              <p:par>
                                <p:cTn id="11" presetID="42" presetClass="entr" presetSubtype="0" fill="hold" grpId="0" nodeType="afterEffect">
                                  <p:stCondLst>
                                    <p:cond delay="0"/>
                                  </p:stCondLst>
                                  <p:childTnLst>
                                    <p:set>
                                      <p:cBhvr>
                                        <p:cTn id="12" dur="1" fill="hold">
                                          <p:stCondLst>
                                            <p:cond delay="0"/>
                                          </p:stCondLst>
                                        </p:cTn>
                                        <p:tgtEl>
                                          <p:spTgt spid="7171">
                                            <p:txEl>
                                              <p:pRg st="0" end="0"/>
                                            </p:txEl>
                                          </p:spTgt>
                                        </p:tgtEl>
                                        <p:attrNameLst>
                                          <p:attrName>style.visibility</p:attrName>
                                        </p:attrNameLst>
                                      </p:cBhvr>
                                      <p:to>
                                        <p:strVal val="visible"/>
                                      </p:to>
                                    </p:set>
                                    <p:animEffect transition="in" filter="fade">
                                      <p:cBhvr>
                                        <p:cTn id="13" dur="1000"/>
                                        <p:tgtEl>
                                          <p:spTgt spid="7171">
                                            <p:txEl>
                                              <p:pRg st="0" end="0"/>
                                            </p:txEl>
                                          </p:spTgt>
                                        </p:tgtEl>
                                      </p:cBhvr>
                                    </p:animEffect>
                                    <p:anim calcmode="lin" valueType="num">
                                      <p:cBhvr>
                                        <p:cTn id="14"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EC43AC3-BB29-FF4F-A9B4-83F5689CF61B}"/>
              </a:ext>
            </a:extLst>
          </p:cNvPr>
          <p:cNvSpPr>
            <a:spLocks noGrp="1" noChangeArrowheads="1"/>
          </p:cNvSpPr>
          <p:nvPr>
            <p:ph type="title"/>
          </p:nvPr>
        </p:nvSpPr>
        <p:spPr>
          <a:xfrm>
            <a:off x="228600" y="44450"/>
            <a:ext cx="8686800" cy="1143000"/>
          </a:xfrm>
        </p:spPr>
        <p:txBody>
          <a:bodyPr/>
          <a:lstStyle/>
          <a:p>
            <a:pPr eaLnBrk="1" fontAlgn="auto" hangingPunct="1">
              <a:spcAft>
                <a:spcPts val="0"/>
              </a:spcAft>
              <a:defRPr/>
            </a:pPr>
            <a:r>
              <a:rPr lang="en-US" altLang="en-US" dirty="0"/>
              <a:t>The Eternal Kingdom of Jesus Christ</a:t>
            </a:r>
            <a:endParaRPr lang="en-US" altLang="en-US" sz="5400" dirty="0"/>
          </a:p>
        </p:txBody>
      </p:sp>
      <p:sp>
        <p:nvSpPr>
          <p:cNvPr id="3075" name="Rectangle 3">
            <a:extLst>
              <a:ext uri="{FF2B5EF4-FFF2-40B4-BE49-F238E27FC236}">
                <a16:creationId xmlns:a16="http://schemas.microsoft.com/office/drawing/2014/main" id="{AC16E3EA-F43F-5F4E-BE89-BAD133F37E98}"/>
              </a:ext>
            </a:extLst>
          </p:cNvPr>
          <p:cNvSpPr>
            <a:spLocks noGrp="1" noChangeArrowheads="1"/>
          </p:cNvSpPr>
          <p:nvPr>
            <p:ph idx="1"/>
          </p:nvPr>
        </p:nvSpPr>
        <p:spPr>
          <a:xfrm>
            <a:off x="457200" y="1676400"/>
            <a:ext cx="8458200" cy="4641850"/>
          </a:xfrm>
        </p:spPr>
        <p:txBody>
          <a:bodyPr rtlCol="0">
            <a:normAutofit fontScale="92500"/>
          </a:bodyPr>
          <a:lstStyle/>
          <a:p>
            <a:pPr eaLnBrk="1" fontAlgn="auto" hangingPunct="1">
              <a:spcAft>
                <a:spcPts val="0"/>
              </a:spcAft>
              <a:buFontTx/>
              <a:buNone/>
              <a:defRPr/>
            </a:pPr>
            <a:r>
              <a:rPr lang="en-US" altLang="en-US" sz="4800" b="1" dirty="0">
                <a:solidFill>
                  <a:srgbClr val="000000"/>
                </a:solidFill>
              </a:rPr>
              <a:t>I. The Promised Kingdom</a:t>
            </a:r>
            <a:endParaRPr lang="en-US" altLang="en-US" sz="4300" dirty="0"/>
          </a:p>
          <a:p>
            <a:pPr lvl="1" eaLnBrk="1" fontAlgn="auto" hangingPunct="1">
              <a:spcAft>
                <a:spcPts val="0"/>
              </a:spcAft>
              <a:buFontTx/>
              <a:buNone/>
              <a:defRPr/>
            </a:pPr>
            <a:r>
              <a:rPr lang="en-US" altLang="en-US" sz="3600" b="1" dirty="0"/>
              <a:t>A.  Jacob’s blessing to Judah (Gen. 49:8-10)</a:t>
            </a:r>
          </a:p>
          <a:p>
            <a:pPr lvl="1" eaLnBrk="1" fontAlgn="auto" hangingPunct="1">
              <a:spcAft>
                <a:spcPts val="0"/>
              </a:spcAft>
              <a:buFontTx/>
              <a:buNone/>
              <a:defRPr/>
            </a:pPr>
            <a:r>
              <a:rPr lang="en-US" altLang="en-US" sz="3600" b="1" dirty="0"/>
              <a:t>B.  God’s promise to David (2 Sam. 7:12-16)</a:t>
            </a:r>
          </a:p>
          <a:p>
            <a:pPr marL="1031875" lvl="1" indent="-574675" eaLnBrk="1" fontAlgn="auto" hangingPunct="1">
              <a:spcAft>
                <a:spcPts val="0"/>
              </a:spcAft>
              <a:buFontTx/>
              <a:buNone/>
              <a:defRPr/>
            </a:pPr>
            <a:r>
              <a:rPr lang="en-US" altLang="en-US" sz="3600" b="1" dirty="0"/>
              <a:t>C.  Last Davidic king (2 Kings 24:8-12;              25:27-30)</a:t>
            </a:r>
          </a:p>
          <a:p>
            <a:pPr lvl="1" eaLnBrk="1" fontAlgn="auto" hangingPunct="1">
              <a:spcAft>
                <a:spcPts val="0"/>
              </a:spcAft>
              <a:buFontTx/>
              <a:buNone/>
              <a:defRPr/>
            </a:pPr>
            <a:r>
              <a:rPr lang="en-US" altLang="en-US" sz="3600" b="1" dirty="0"/>
              <a:t>D.  Daniel’s prophecy (Dan. 2:36-45)</a:t>
            </a:r>
            <a:br>
              <a:rPr lang="en-US" altLang="en-US" dirty="0"/>
            </a:br>
            <a:endParaRPr lang="en-US" altLang="en-US"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2000" fill="hold"/>
                                        <p:tgtEl>
                                          <p:spTgt spid="3074"/>
                                        </p:tgtEl>
                                        <p:attrNameLst>
                                          <p:attrName>ppt_w</p:attrName>
                                        </p:attrNameLst>
                                      </p:cBhvr>
                                      <p:tavLst>
                                        <p:tav tm="0">
                                          <p:val>
                                            <p:fltVal val="0"/>
                                          </p:val>
                                        </p:tav>
                                        <p:tav tm="100000">
                                          <p:val>
                                            <p:strVal val="#ppt_w"/>
                                          </p:val>
                                        </p:tav>
                                      </p:tavLst>
                                    </p:anim>
                                    <p:anim calcmode="lin" valueType="num">
                                      <p:cBhvr>
                                        <p:cTn id="8" dur="2000" fill="hold"/>
                                        <p:tgtEl>
                                          <p:spTgt spid="3074"/>
                                        </p:tgtEl>
                                        <p:attrNameLst>
                                          <p:attrName>ppt_h</p:attrName>
                                        </p:attrNameLst>
                                      </p:cBhvr>
                                      <p:tavLst>
                                        <p:tav tm="0">
                                          <p:val>
                                            <p:fltVal val="0"/>
                                          </p:val>
                                        </p:tav>
                                        <p:tav tm="100000">
                                          <p:val>
                                            <p:strVal val="#ppt_h"/>
                                          </p:val>
                                        </p:tav>
                                      </p:tavLst>
                                    </p:anim>
                                    <p:animEffect transition="in" filter="fade">
                                      <p:cBhvr>
                                        <p:cTn id="9" dur="2000"/>
                                        <p:tgtEl>
                                          <p:spTgt spid="3074"/>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075">
                                            <p:txEl>
                                              <p:pRg st="0" end="0"/>
                                            </p:txEl>
                                          </p:spTgt>
                                        </p:tgtEl>
                                        <p:attrNameLst>
                                          <p:attrName>style.visibility</p:attrName>
                                        </p:attrNameLst>
                                      </p:cBhvr>
                                      <p:to>
                                        <p:strVal val="visible"/>
                                      </p:to>
                                    </p:set>
                                    <p:animEffect transition="in" filter="fade">
                                      <p:cBhvr>
                                        <p:cTn id="12" dur="1000"/>
                                        <p:tgtEl>
                                          <p:spTgt spid="3075">
                                            <p:txEl>
                                              <p:pRg st="0" end="0"/>
                                            </p:txEl>
                                          </p:spTgt>
                                        </p:tgtEl>
                                      </p:cBhvr>
                                    </p:animEffect>
                                    <p:anim calcmode="lin" valueType="num">
                                      <p:cBhvr>
                                        <p:cTn id="13"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075">
                                            <p:txEl>
                                              <p:pRg st="1" end="1"/>
                                            </p:txEl>
                                          </p:spTgt>
                                        </p:tgtEl>
                                        <p:attrNameLst>
                                          <p:attrName>style.visibility</p:attrName>
                                        </p:attrNameLst>
                                      </p:cBhvr>
                                      <p:to>
                                        <p:strVal val="visible"/>
                                      </p:to>
                                    </p:set>
                                    <p:animEffect transition="in" filter="fade">
                                      <p:cBhvr>
                                        <p:cTn id="19" dur="1000"/>
                                        <p:tgtEl>
                                          <p:spTgt spid="3075">
                                            <p:txEl>
                                              <p:pRg st="1" end="1"/>
                                            </p:txEl>
                                          </p:spTgt>
                                        </p:tgtEl>
                                      </p:cBhvr>
                                    </p:animEffect>
                                    <p:anim calcmode="lin" valueType="num">
                                      <p:cBhvr>
                                        <p:cTn id="20"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075">
                                            <p:txEl>
                                              <p:pRg st="2" end="2"/>
                                            </p:txEl>
                                          </p:spTgt>
                                        </p:tgtEl>
                                        <p:attrNameLst>
                                          <p:attrName>style.visibility</p:attrName>
                                        </p:attrNameLst>
                                      </p:cBhvr>
                                      <p:to>
                                        <p:strVal val="visible"/>
                                      </p:to>
                                    </p:set>
                                    <p:animEffect transition="in" filter="fade">
                                      <p:cBhvr>
                                        <p:cTn id="26" dur="1000"/>
                                        <p:tgtEl>
                                          <p:spTgt spid="3075">
                                            <p:txEl>
                                              <p:pRg st="2" end="2"/>
                                            </p:txEl>
                                          </p:spTgt>
                                        </p:tgtEl>
                                      </p:cBhvr>
                                    </p:animEffect>
                                    <p:anim calcmode="lin" valueType="num">
                                      <p:cBhvr>
                                        <p:cTn id="27"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075">
                                            <p:txEl>
                                              <p:pRg st="3" end="3"/>
                                            </p:txEl>
                                          </p:spTgt>
                                        </p:tgtEl>
                                        <p:attrNameLst>
                                          <p:attrName>style.visibility</p:attrName>
                                        </p:attrNameLst>
                                      </p:cBhvr>
                                      <p:to>
                                        <p:strVal val="visible"/>
                                      </p:to>
                                    </p:set>
                                    <p:animEffect transition="in" filter="fade">
                                      <p:cBhvr>
                                        <p:cTn id="33" dur="1000"/>
                                        <p:tgtEl>
                                          <p:spTgt spid="3075">
                                            <p:txEl>
                                              <p:pRg st="3" end="3"/>
                                            </p:txEl>
                                          </p:spTgt>
                                        </p:tgtEl>
                                      </p:cBhvr>
                                    </p:animEffect>
                                    <p:anim calcmode="lin" valueType="num">
                                      <p:cBhvr>
                                        <p:cTn id="34"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075">
                                            <p:txEl>
                                              <p:pRg st="4" end="4"/>
                                            </p:txEl>
                                          </p:spTgt>
                                        </p:tgtEl>
                                        <p:attrNameLst>
                                          <p:attrName>style.visibility</p:attrName>
                                        </p:attrNameLst>
                                      </p:cBhvr>
                                      <p:to>
                                        <p:strVal val="visible"/>
                                      </p:to>
                                    </p:set>
                                    <p:animEffect transition="in" filter="fade">
                                      <p:cBhvr>
                                        <p:cTn id="40" dur="1000"/>
                                        <p:tgtEl>
                                          <p:spTgt spid="3075">
                                            <p:txEl>
                                              <p:pRg st="4" end="4"/>
                                            </p:txEl>
                                          </p:spTgt>
                                        </p:tgtEl>
                                      </p:cBhvr>
                                    </p:animEffect>
                                    <p:anim calcmode="lin" valueType="num">
                                      <p:cBhvr>
                                        <p:cTn id="41" dur="1000" fill="hold"/>
                                        <p:tgtEl>
                                          <p:spTgt spid="3075">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07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a:extLst>
              <a:ext uri="{FF2B5EF4-FFF2-40B4-BE49-F238E27FC236}">
                <a16:creationId xmlns:a16="http://schemas.microsoft.com/office/drawing/2014/main" id="{1124D1E5-92CB-9147-AC84-830B31E7EBD2}"/>
              </a:ext>
            </a:extLst>
          </p:cNvPr>
          <p:cNvSpPr>
            <a:spLocks noGrp="1" noChangeArrowheads="1"/>
          </p:cNvSpPr>
          <p:nvPr>
            <p:ph idx="1"/>
          </p:nvPr>
        </p:nvSpPr>
        <p:spPr>
          <a:xfrm>
            <a:off x="457200" y="1676400"/>
            <a:ext cx="8458200" cy="4641850"/>
          </a:xfrm>
        </p:spPr>
        <p:txBody>
          <a:bodyPr/>
          <a:lstStyle/>
          <a:p>
            <a:pPr eaLnBrk="1" hangingPunct="1">
              <a:buFontTx/>
              <a:buNone/>
            </a:pPr>
            <a:r>
              <a:rPr lang="en-US" altLang="en-US" sz="4400" b="1" dirty="0"/>
              <a:t>II.  The Coming of Jesus</a:t>
            </a:r>
            <a:endParaRPr lang="en-US" altLang="en-US" sz="4000" dirty="0"/>
          </a:p>
          <a:p>
            <a:pPr lvl="1" eaLnBrk="1" hangingPunct="1">
              <a:buFontTx/>
              <a:buNone/>
            </a:pPr>
            <a:r>
              <a:rPr lang="en-US" altLang="en-US" sz="3600" b="1" dirty="0"/>
              <a:t>A.  Promise to Mary (Luke 1:30-33)</a:t>
            </a:r>
          </a:p>
          <a:p>
            <a:pPr lvl="1" eaLnBrk="1" hangingPunct="1">
              <a:buFontTx/>
              <a:buNone/>
            </a:pPr>
            <a:r>
              <a:rPr lang="en-US" altLang="en-US" sz="3600" b="1" dirty="0"/>
              <a:t>B.  John’s Call (Matthew 3:1-2)</a:t>
            </a:r>
          </a:p>
          <a:p>
            <a:pPr marL="1030288" lvl="1" indent="-573088" eaLnBrk="1" hangingPunct="1">
              <a:buFontTx/>
              <a:buNone/>
            </a:pPr>
            <a:r>
              <a:rPr lang="en-US" altLang="en-US" sz="3600" b="1" dirty="0"/>
              <a:t>C.  Jesus’s Call (Mark 1:14-15; Luke 4:42-44; Luke 17:20,21; John 18:33-37) </a:t>
            </a:r>
            <a:br>
              <a:rPr lang="en-US" altLang="en-US" dirty="0"/>
            </a:br>
            <a:endParaRPr lang="en-US" altLang="en-US" dirty="0"/>
          </a:p>
        </p:txBody>
      </p:sp>
      <p:sp>
        <p:nvSpPr>
          <p:cNvPr id="6" name="Title 5">
            <a:extLst>
              <a:ext uri="{FF2B5EF4-FFF2-40B4-BE49-F238E27FC236}">
                <a16:creationId xmlns:a16="http://schemas.microsoft.com/office/drawing/2014/main" id="{E0573BB3-C244-354A-9B48-7BF15C709218}"/>
              </a:ext>
            </a:extLst>
          </p:cNvPr>
          <p:cNvSpPr>
            <a:spLocks noGrp="1"/>
          </p:cNvSpPr>
          <p:nvPr>
            <p:ph type="title"/>
          </p:nvPr>
        </p:nvSpPr>
        <p:spPr>
          <a:xfrm>
            <a:off x="228600" y="44450"/>
            <a:ext cx="8686800" cy="1143000"/>
          </a:xfrm>
        </p:spPr>
        <p:txBody>
          <a:bodyPr/>
          <a:lstStyle/>
          <a:p>
            <a:pPr eaLnBrk="1" fontAlgn="auto" hangingPunct="1">
              <a:spcAft>
                <a:spcPts val="0"/>
              </a:spcAft>
              <a:defRPr/>
            </a:pPr>
            <a:r>
              <a:rPr lang="en-US" altLang="en-US" dirty="0"/>
              <a:t>The Eternal Kingdom of Jesus Christ</a:t>
            </a:r>
            <a:endParaRPr lang="en-US"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1000"/>
                                        <p:tgtEl>
                                          <p:spTgt spid="4099">
                                            <p:txEl>
                                              <p:pRg st="0" end="0"/>
                                            </p:txEl>
                                          </p:spTgt>
                                        </p:tgtEl>
                                      </p:cBhvr>
                                    </p:animEffect>
                                    <p:anim calcmode="lin" valueType="num">
                                      <p:cBhvr>
                                        <p:cTn id="8"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099">
                                            <p:txEl>
                                              <p:pRg st="1" end="1"/>
                                            </p:txEl>
                                          </p:spTgt>
                                        </p:tgtEl>
                                        <p:attrNameLst>
                                          <p:attrName>style.visibility</p:attrName>
                                        </p:attrNameLst>
                                      </p:cBhvr>
                                      <p:to>
                                        <p:strVal val="visible"/>
                                      </p:to>
                                    </p:set>
                                    <p:animEffect transition="in" filter="fade">
                                      <p:cBhvr>
                                        <p:cTn id="14" dur="1000"/>
                                        <p:tgtEl>
                                          <p:spTgt spid="4099">
                                            <p:txEl>
                                              <p:pRg st="1" end="1"/>
                                            </p:txEl>
                                          </p:spTgt>
                                        </p:tgtEl>
                                      </p:cBhvr>
                                    </p:animEffect>
                                    <p:anim calcmode="lin" valueType="num">
                                      <p:cBhvr>
                                        <p:cTn id="15"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099">
                                            <p:txEl>
                                              <p:pRg st="2" end="2"/>
                                            </p:txEl>
                                          </p:spTgt>
                                        </p:tgtEl>
                                        <p:attrNameLst>
                                          <p:attrName>style.visibility</p:attrName>
                                        </p:attrNameLst>
                                      </p:cBhvr>
                                      <p:to>
                                        <p:strVal val="visible"/>
                                      </p:to>
                                    </p:set>
                                    <p:animEffect transition="in" filter="fade">
                                      <p:cBhvr>
                                        <p:cTn id="21" dur="1000"/>
                                        <p:tgtEl>
                                          <p:spTgt spid="4099">
                                            <p:txEl>
                                              <p:pRg st="2" end="2"/>
                                            </p:txEl>
                                          </p:spTgt>
                                        </p:tgtEl>
                                      </p:cBhvr>
                                    </p:animEffect>
                                    <p:anim calcmode="lin" valueType="num">
                                      <p:cBhvr>
                                        <p:cTn id="22"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099">
                                            <p:txEl>
                                              <p:pRg st="3" end="3"/>
                                            </p:txEl>
                                          </p:spTgt>
                                        </p:tgtEl>
                                        <p:attrNameLst>
                                          <p:attrName>style.visibility</p:attrName>
                                        </p:attrNameLst>
                                      </p:cBhvr>
                                      <p:to>
                                        <p:strVal val="visible"/>
                                      </p:to>
                                    </p:set>
                                    <p:animEffect transition="in" filter="fade">
                                      <p:cBhvr>
                                        <p:cTn id="28" dur="1000"/>
                                        <p:tgtEl>
                                          <p:spTgt spid="4099">
                                            <p:txEl>
                                              <p:pRg st="3" end="3"/>
                                            </p:txEl>
                                          </p:spTgt>
                                        </p:tgtEl>
                                      </p:cBhvr>
                                    </p:animEffect>
                                    <p:anim calcmode="lin" valueType="num">
                                      <p:cBhvr>
                                        <p:cTn id="29"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a:extLst>
              <a:ext uri="{FF2B5EF4-FFF2-40B4-BE49-F238E27FC236}">
                <a16:creationId xmlns:a16="http://schemas.microsoft.com/office/drawing/2014/main" id="{EF69F738-87B8-ED4B-B245-BBC8049E1802}"/>
              </a:ext>
            </a:extLst>
          </p:cNvPr>
          <p:cNvSpPr>
            <a:spLocks noGrp="1" noChangeArrowheads="1"/>
          </p:cNvSpPr>
          <p:nvPr>
            <p:ph idx="1"/>
          </p:nvPr>
        </p:nvSpPr>
        <p:spPr>
          <a:xfrm>
            <a:off x="457200" y="1676400"/>
            <a:ext cx="7696200" cy="4724400"/>
          </a:xfrm>
        </p:spPr>
        <p:txBody>
          <a:bodyPr/>
          <a:lstStyle/>
          <a:p>
            <a:pPr eaLnBrk="1" hangingPunct="1">
              <a:buFontTx/>
              <a:buNone/>
            </a:pPr>
            <a:r>
              <a:rPr lang="en-US" altLang="en-US" sz="4400" b="1" dirty="0"/>
              <a:t>III.  The Kingdom Established</a:t>
            </a:r>
          </a:p>
          <a:p>
            <a:pPr marL="1031875" lvl="1" indent="-574675" eaLnBrk="1" hangingPunct="1">
              <a:buFontTx/>
              <a:buNone/>
            </a:pPr>
            <a:r>
              <a:rPr lang="en-US" altLang="en-US" sz="3500" b="1" dirty="0"/>
              <a:t>A.  The authority of Jesus                                 (Matt. 28:18-20)</a:t>
            </a:r>
          </a:p>
          <a:p>
            <a:pPr marL="1031875" lvl="1" indent="-574675" eaLnBrk="1" hangingPunct="1">
              <a:buFontTx/>
              <a:buNone/>
            </a:pPr>
            <a:r>
              <a:rPr lang="en-US" altLang="en-US" sz="3500" b="1" dirty="0"/>
              <a:t>B.  Christians in the kingdom (Col. 1:13-14)</a:t>
            </a:r>
          </a:p>
          <a:p>
            <a:pPr marL="1031875" lvl="1" indent="-574675" eaLnBrk="1" hangingPunct="1">
              <a:buFontTx/>
              <a:buNone/>
            </a:pPr>
            <a:r>
              <a:rPr lang="en-US" altLang="en-US" sz="3500" b="1" dirty="0"/>
              <a:t>C.  The duration of the kingdom                       (1 Cor. 15:20-26)</a:t>
            </a:r>
            <a:endParaRPr lang="en-US" altLang="en-US" dirty="0"/>
          </a:p>
        </p:txBody>
      </p:sp>
      <p:sp>
        <p:nvSpPr>
          <p:cNvPr id="6" name="Title 5">
            <a:extLst>
              <a:ext uri="{FF2B5EF4-FFF2-40B4-BE49-F238E27FC236}">
                <a16:creationId xmlns:a16="http://schemas.microsoft.com/office/drawing/2014/main" id="{FB373977-F3B7-0740-BBE3-3654756B3268}"/>
              </a:ext>
            </a:extLst>
          </p:cNvPr>
          <p:cNvSpPr>
            <a:spLocks noGrp="1"/>
          </p:cNvSpPr>
          <p:nvPr>
            <p:ph type="title"/>
          </p:nvPr>
        </p:nvSpPr>
        <p:spPr>
          <a:xfrm>
            <a:off x="228600" y="44450"/>
            <a:ext cx="8686800" cy="1143000"/>
          </a:xfrm>
        </p:spPr>
        <p:txBody>
          <a:bodyPr/>
          <a:lstStyle/>
          <a:p>
            <a:pPr eaLnBrk="1" fontAlgn="auto" hangingPunct="1">
              <a:spcAft>
                <a:spcPts val="0"/>
              </a:spcAft>
              <a:defRPr/>
            </a:pPr>
            <a:r>
              <a:rPr lang="en-US" altLang="en-US" dirty="0"/>
              <a:t>The Eternal Kingdom of Jesus Christ</a:t>
            </a:r>
            <a:endParaRPr lang="en-US"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1000"/>
                                        <p:tgtEl>
                                          <p:spTgt spid="5123">
                                            <p:txEl>
                                              <p:pRg st="0" end="0"/>
                                            </p:txEl>
                                          </p:spTgt>
                                        </p:tgtEl>
                                      </p:cBhvr>
                                    </p:animEffect>
                                    <p:anim calcmode="lin" valueType="num">
                                      <p:cBhvr>
                                        <p:cTn id="8"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23">
                                            <p:txEl>
                                              <p:pRg st="1" end="1"/>
                                            </p:txEl>
                                          </p:spTgt>
                                        </p:tgtEl>
                                        <p:attrNameLst>
                                          <p:attrName>style.visibility</p:attrName>
                                        </p:attrNameLst>
                                      </p:cBhvr>
                                      <p:to>
                                        <p:strVal val="visible"/>
                                      </p:to>
                                    </p:set>
                                    <p:animEffect transition="in" filter="fade">
                                      <p:cBhvr>
                                        <p:cTn id="14" dur="1000"/>
                                        <p:tgtEl>
                                          <p:spTgt spid="5123">
                                            <p:txEl>
                                              <p:pRg st="1" end="1"/>
                                            </p:txEl>
                                          </p:spTgt>
                                        </p:tgtEl>
                                      </p:cBhvr>
                                    </p:animEffect>
                                    <p:anim calcmode="lin" valueType="num">
                                      <p:cBhvr>
                                        <p:cTn id="15"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123">
                                            <p:txEl>
                                              <p:pRg st="2" end="2"/>
                                            </p:txEl>
                                          </p:spTgt>
                                        </p:tgtEl>
                                        <p:attrNameLst>
                                          <p:attrName>style.visibility</p:attrName>
                                        </p:attrNameLst>
                                      </p:cBhvr>
                                      <p:to>
                                        <p:strVal val="visible"/>
                                      </p:to>
                                    </p:set>
                                    <p:animEffect transition="in" filter="fade">
                                      <p:cBhvr>
                                        <p:cTn id="21" dur="1000"/>
                                        <p:tgtEl>
                                          <p:spTgt spid="5123">
                                            <p:txEl>
                                              <p:pRg st="2" end="2"/>
                                            </p:txEl>
                                          </p:spTgt>
                                        </p:tgtEl>
                                      </p:cBhvr>
                                    </p:animEffect>
                                    <p:anim calcmode="lin" valueType="num">
                                      <p:cBhvr>
                                        <p:cTn id="22"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123">
                                            <p:txEl>
                                              <p:pRg st="3" end="3"/>
                                            </p:txEl>
                                          </p:spTgt>
                                        </p:tgtEl>
                                        <p:attrNameLst>
                                          <p:attrName>style.visibility</p:attrName>
                                        </p:attrNameLst>
                                      </p:cBhvr>
                                      <p:to>
                                        <p:strVal val="visible"/>
                                      </p:to>
                                    </p:set>
                                    <p:animEffect transition="in" filter="fade">
                                      <p:cBhvr>
                                        <p:cTn id="28" dur="1000"/>
                                        <p:tgtEl>
                                          <p:spTgt spid="5123">
                                            <p:txEl>
                                              <p:pRg st="3" end="3"/>
                                            </p:txEl>
                                          </p:spTgt>
                                        </p:tgtEl>
                                      </p:cBhvr>
                                    </p:animEffect>
                                    <p:anim calcmode="lin" valueType="num">
                                      <p:cBhvr>
                                        <p:cTn id="29"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a:extLst>
              <a:ext uri="{FF2B5EF4-FFF2-40B4-BE49-F238E27FC236}">
                <a16:creationId xmlns:a16="http://schemas.microsoft.com/office/drawing/2014/main" id="{E073DF3E-BC6A-4C48-B05E-7706F57CE1AA}"/>
              </a:ext>
            </a:extLst>
          </p:cNvPr>
          <p:cNvSpPr>
            <a:spLocks noGrp="1" noChangeArrowheads="1"/>
          </p:cNvSpPr>
          <p:nvPr>
            <p:ph idx="1"/>
          </p:nvPr>
        </p:nvSpPr>
        <p:spPr>
          <a:xfrm>
            <a:off x="457200" y="1676400"/>
            <a:ext cx="8458200" cy="4641850"/>
          </a:xfrm>
        </p:spPr>
        <p:txBody>
          <a:bodyPr/>
          <a:lstStyle/>
          <a:p>
            <a:pPr eaLnBrk="1" hangingPunct="1">
              <a:buFontTx/>
              <a:buNone/>
            </a:pPr>
            <a:r>
              <a:rPr lang="en-US" altLang="en-US" sz="3900" b="1" dirty="0"/>
              <a:t>IV.  Misconceptions about the Kingdom.</a:t>
            </a:r>
          </a:p>
          <a:p>
            <a:pPr marL="973138" lvl="1" indent="-515938" eaLnBrk="1" hangingPunct="1">
              <a:buFontTx/>
              <a:buNone/>
            </a:pPr>
            <a:r>
              <a:rPr lang="en-US" altLang="en-US" sz="3200" b="1" dirty="0"/>
              <a:t>A.  It hasn’t been established (Rev. 1:9).</a:t>
            </a:r>
          </a:p>
          <a:p>
            <a:pPr marL="973138" lvl="1" indent="-515938" eaLnBrk="1" hangingPunct="1">
              <a:buFontTx/>
              <a:buNone/>
            </a:pPr>
            <a:r>
              <a:rPr lang="en-US" altLang="en-US" sz="3200" b="1" dirty="0"/>
              <a:t>B.  It is an earthly kingdom (Dan. 2:44; Acts 1:6-8; Luke 17:21; John 8:30-34).</a:t>
            </a:r>
          </a:p>
          <a:p>
            <a:pPr marL="973138" lvl="1" indent="-515938" eaLnBrk="1" hangingPunct="1">
              <a:buFontTx/>
              <a:buNone/>
            </a:pPr>
            <a:r>
              <a:rPr lang="en-US" altLang="en-US" sz="3200" b="1" dirty="0"/>
              <a:t>C.  Apostasy brought the kingdom to an end (Acts 20:29,30; 2 </a:t>
            </a:r>
            <a:r>
              <a:rPr lang="en-US" altLang="en-US" sz="3200" b="1" dirty="0" err="1"/>
              <a:t>Thes</a:t>
            </a:r>
            <a:r>
              <a:rPr lang="en-US" altLang="en-US" sz="3200" b="1" dirty="0"/>
              <a:t>. 2:1-4; Luke 1:32,33).</a:t>
            </a:r>
          </a:p>
          <a:p>
            <a:pPr marL="973138" lvl="1" indent="-515938" eaLnBrk="1" hangingPunct="1">
              <a:buFontTx/>
              <a:buNone/>
            </a:pPr>
            <a:r>
              <a:rPr lang="en-US" altLang="en-US" sz="3200" b="1" dirty="0"/>
              <a:t>D.  It is yet to come (Rev. 20:4, 11-12).</a:t>
            </a:r>
          </a:p>
        </p:txBody>
      </p:sp>
      <p:sp>
        <p:nvSpPr>
          <p:cNvPr id="6" name="Title 5">
            <a:extLst>
              <a:ext uri="{FF2B5EF4-FFF2-40B4-BE49-F238E27FC236}">
                <a16:creationId xmlns:a16="http://schemas.microsoft.com/office/drawing/2014/main" id="{A2A385DD-C975-6145-A2F7-7A8125B5E6D2}"/>
              </a:ext>
            </a:extLst>
          </p:cNvPr>
          <p:cNvSpPr>
            <a:spLocks noGrp="1"/>
          </p:cNvSpPr>
          <p:nvPr>
            <p:ph type="title"/>
          </p:nvPr>
        </p:nvSpPr>
        <p:spPr>
          <a:xfrm>
            <a:off x="228600" y="44450"/>
            <a:ext cx="8686800" cy="1143000"/>
          </a:xfrm>
        </p:spPr>
        <p:txBody>
          <a:bodyPr/>
          <a:lstStyle/>
          <a:p>
            <a:pPr eaLnBrk="1" fontAlgn="auto" hangingPunct="1">
              <a:spcAft>
                <a:spcPts val="0"/>
              </a:spcAft>
              <a:defRPr/>
            </a:pPr>
            <a:r>
              <a:rPr lang="en-US" altLang="en-US" dirty="0"/>
              <a:t>The Eternal Kingdom of Jesus Christ</a:t>
            </a:r>
            <a:endParaRPr lang="en-US"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1000"/>
                                        <p:tgtEl>
                                          <p:spTgt spid="6147">
                                            <p:txEl>
                                              <p:pRg st="0" end="0"/>
                                            </p:txEl>
                                          </p:spTgt>
                                        </p:tgtEl>
                                      </p:cBhvr>
                                    </p:animEffect>
                                    <p:anim calcmode="lin" valueType="num">
                                      <p:cBhvr>
                                        <p:cTn id="8" dur="1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7">
                                            <p:txEl>
                                              <p:pRg st="1" end="1"/>
                                            </p:txEl>
                                          </p:spTgt>
                                        </p:tgtEl>
                                        <p:attrNameLst>
                                          <p:attrName>style.visibility</p:attrName>
                                        </p:attrNameLst>
                                      </p:cBhvr>
                                      <p:to>
                                        <p:strVal val="visible"/>
                                      </p:to>
                                    </p:set>
                                    <p:animEffect transition="in" filter="fade">
                                      <p:cBhvr>
                                        <p:cTn id="14" dur="1000"/>
                                        <p:tgtEl>
                                          <p:spTgt spid="6147">
                                            <p:txEl>
                                              <p:pRg st="1" end="1"/>
                                            </p:txEl>
                                          </p:spTgt>
                                        </p:tgtEl>
                                      </p:cBhvr>
                                    </p:animEffect>
                                    <p:anim calcmode="lin" valueType="num">
                                      <p:cBhvr>
                                        <p:cTn id="15" dur="1000" fill="hold"/>
                                        <p:tgtEl>
                                          <p:spTgt spid="614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14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147">
                                            <p:txEl>
                                              <p:pRg st="2" end="2"/>
                                            </p:txEl>
                                          </p:spTgt>
                                        </p:tgtEl>
                                        <p:attrNameLst>
                                          <p:attrName>style.visibility</p:attrName>
                                        </p:attrNameLst>
                                      </p:cBhvr>
                                      <p:to>
                                        <p:strVal val="visible"/>
                                      </p:to>
                                    </p:set>
                                    <p:animEffect transition="in" filter="fade">
                                      <p:cBhvr>
                                        <p:cTn id="21" dur="1000"/>
                                        <p:tgtEl>
                                          <p:spTgt spid="6147">
                                            <p:txEl>
                                              <p:pRg st="2" end="2"/>
                                            </p:txEl>
                                          </p:spTgt>
                                        </p:tgtEl>
                                      </p:cBhvr>
                                    </p:animEffect>
                                    <p:anim calcmode="lin" valueType="num">
                                      <p:cBhvr>
                                        <p:cTn id="22" dur="1000" fill="hold"/>
                                        <p:tgtEl>
                                          <p:spTgt spid="614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14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147">
                                            <p:txEl>
                                              <p:pRg st="3" end="3"/>
                                            </p:txEl>
                                          </p:spTgt>
                                        </p:tgtEl>
                                        <p:attrNameLst>
                                          <p:attrName>style.visibility</p:attrName>
                                        </p:attrNameLst>
                                      </p:cBhvr>
                                      <p:to>
                                        <p:strVal val="visible"/>
                                      </p:to>
                                    </p:set>
                                    <p:animEffect transition="in" filter="fade">
                                      <p:cBhvr>
                                        <p:cTn id="28" dur="1000"/>
                                        <p:tgtEl>
                                          <p:spTgt spid="6147">
                                            <p:txEl>
                                              <p:pRg st="3" end="3"/>
                                            </p:txEl>
                                          </p:spTgt>
                                        </p:tgtEl>
                                      </p:cBhvr>
                                    </p:animEffect>
                                    <p:anim calcmode="lin" valueType="num">
                                      <p:cBhvr>
                                        <p:cTn id="29" dur="1000" fill="hold"/>
                                        <p:tgtEl>
                                          <p:spTgt spid="614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14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147">
                                            <p:txEl>
                                              <p:pRg st="4" end="4"/>
                                            </p:txEl>
                                          </p:spTgt>
                                        </p:tgtEl>
                                        <p:attrNameLst>
                                          <p:attrName>style.visibility</p:attrName>
                                        </p:attrNameLst>
                                      </p:cBhvr>
                                      <p:to>
                                        <p:strVal val="visible"/>
                                      </p:to>
                                    </p:set>
                                    <p:animEffect transition="in" filter="fade">
                                      <p:cBhvr>
                                        <p:cTn id="35" dur="1000"/>
                                        <p:tgtEl>
                                          <p:spTgt spid="6147">
                                            <p:txEl>
                                              <p:pRg st="4" end="4"/>
                                            </p:txEl>
                                          </p:spTgt>
                                        </p:tgtEl>
                                      </p:cBhvr>
                                    </p:animEffect>
                                    <p:anim calcmode="lin" valueType="num">
                                      <p:cBhvr>
                                        <p:cTn id="36" dur="1000" fill="hold"/>
                                        <p:tgtEl>
                                          <p:spTgt spid="6147">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614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theme/theme1.xml><?xml version="1.0" encoding="utf-8"?>
<a:theme xmlns:a="http://schemas.openxmlformats.org/drawingml/2006/main" name="TS101881344">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TS101881344</Template>
  <TotalTime>37</TotalTime>
  <Words>304</Words>
  <Application>Microsoft Macintosh PowerPoint</Application>
  <PresentationFormat>On-screen Show (4:3)</PresentationFormat>
  <Paragraphs>24</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Times</vt:lpstr>
      <vt:lpstr>TS101881344</vt:lpstr>
      <vt:lpstr>Matthew 6:31-33</vt:lpstr>
      <vt:lpstr>The Eternal Kingdom of Jesus Christ</vt:lpstr>
      <vt:lpstr>The Eternal Kingdom of Jesus Christ</vt:lpstr>
      <vt:lpstr>The Eternal Kingdom of Jesus Christ</vt:lpstr>
      <vt:lpstr>The Eternal Kingdom of Jesus Christ</vt:lpstr>
    </vt:vector>
  </TitlesOfParts>
  <Company>d3,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Eternal Kingdom of Jesus Christ</dc:title>
  <dc:creator>Spike Bachman</dc:creator>
  <cp:lastModifiedBy>Kyle Pope</cp:lastModifiedBy>
  <cp:revision>8</cp:revision>
  <dcterms:created xsi:type="dcterms:W3CDTF">2010-09-24T15:46:33Z</dcterms:created>
  <dcterms:modified xsi:type="dcterms:W3CDTF">2020-01-16T19:18:42Z</dcterms:modified>
</cp:coreProperties>
</file>