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97"/>
  </p:normalViewPr>
  <p:slideViewPr>
    <p:cSldViewPr snapToGrid="0" snapToObjects="1">
      <p:cViewPr varScale="1">
        <p:scale>
          <a:sx n="99" d="100"/>
          <a:sy n="99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0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3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09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1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2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7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7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6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7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0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0" y="2702104"/>
            <a:ext cx="3573573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4" y="1855153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4"/>
            <a:ext cx="3584686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0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1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763702"/>
            <a:ext cx="4280924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3" y="2679700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5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6000750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000750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20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34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7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Paul and Timothy worked to strengthen the churches.</a:t>
            </a:r>
          </a:p>
          <a:p>
            <a:pPr marL="458788" indent="-43021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As a result they increased in faith and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9:10-15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When God’s people do His will He gives the increase.</a:t>
            </a:r>
          </a:p>
          <a:p>
            <a:pPr marL="458788" indent="-43021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This is why God deserves the glory.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4:9-12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They were already abounding in brotherly love but he urged them to increase more and more.</a:t>
            </a:r>
          </a:p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God’s people must aspire to grow in grace and righteousness.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Us to Do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Like Paul and Timothy we should strive to strengthen the church that we might increase in faith and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Us to Do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When we do God’s will, He grants increase and is glorified.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AABCB-665B-B74A-BCE8-2D6782F5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6" b="35882"/>
          <a:stretch/>
        </p:blipFill>
        <p:spPr>
          <a:xfrm flipH="1">
            <a:off x="3146156" y="-42782"/>
            <a:ext cx="5997844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AF2BB-D5FC-384C-92BE-C2BC62C7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75" y="123986"/>
            <a:ext cx="4560593" cy="1742914"/>
          </a:xfrm>
          <a:effectLst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Us to Do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7CF5-3E44-A34E-8EF3-7C6DC08F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686050"/>
            <a:ext cx="7765322" cy="3714749"/>
          </a:xfrm>
          <a:effectLst/>
        </p:spPr>
        <p:txBody>
          <a:bodyPr>
            <a:normAutofit/>
          </a:bodyPr>
          <a:lstStyle/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Like the Thessalonians, there are good things in which we abound. </a:t>
            </a:r>
          </a:p>
          <a:p>
            <a:pPr marL="458788" indent="-43021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we follow the challenge of our elders to “increase more and more.”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7CFF-AEC8-E342-9270-B5288567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7" y="0"/>
            <a:ext cx="3154143" cy="20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898453"/>
      </a:hlink>
      <a:folHlink>
        <a:srgbClr val="7F7F7F"/>
      </a:folHlink>
    </a:clrScheme>
    <a:fontScheme name="Slate">
      <a:majorFont>
        <a:latin typeface="Bodoni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153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Bodoni MT</vt:lpstr>
      <vt:lpstr>Calibri</vt:lpstr>
      <vt:lpstr>Goudy Old Style</vt:lpstr>
      <vt:lpstr>Wingdings 2</vt:lpstr>
      <vt:lpstr>SlateVTI</vt:lpstr>
      <vt:lpstr>Acts 16:1-5</vt:lpstr>
      <vt:lpstr>2 Corinthians 9:10-15</vt:lpstr>
      <vt:lpstr>1 Thessalonians 4:9-12</vt:lpstr>
      <vt:lpstr>Time for Us to Do More</vt:lpstr>
      <vt:lpstr>Time for Us to Do More</vt:lpstr>
      <vt:lpstr>Time for Us to Do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16:1-5</dc:title>
  <dc:creator>Kyle Pope</dc:creator>
  <cp:lastModifiedBy>Kyle Pope</cp:lastModifiedBy>
  <cp:revision>12</cp:revision>
  <dcterms:created xsi:type="dcterms:W3CDTF">2020-02-23T06:06:20Z</dcterms:created>
  <dcterms:modified xsi:type="dcterms:W3CDTF">2020-03-04T02:54:25Z</dcterms:modified>
</cp:coreProperties>
</file>