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65" r:id="rId2"/>
    <p:sldId id="256" r:id="rId3"/>
    <p:sldId id="258" r:id="rId4"/>
    <p:sldId id="259" r:id="rId5"/>
    <p:sldId id="262" r:id="rId6"/>
    <p:sldId id="261" r:id="rId7"/>
    <p:sldId id="263" r:id="rId8"/>
    <p:sldId id="264" r:id="rId9"/>
  </p:sldIdLst>
  <p:sldSz cx="9144000" cy="5715000" type="screen16x1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800">
          <p15:clr>
            <a:srgbClr val="A4A3A4"/>
          </p15:clr>
        </p15:guide>
        <p15:guide id="4" orient="horz" pos="2520">
          <p15:clr>
            <a:srgbClr val="A4A3A4"/>
          </p15:clr>
        </p15:guide>
        <p15:guide id="5" orient="horz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58"/>
    <p:restoredTop sz="93939"/>
  </p:normalViewPr>
  <p:slideViewPr>
    <p:cSldViewPr>
      <p:cViewPr varScale="1">
        <p:scale>
          <a:sx n="96" d="100"/>
          <a:sy n="96" d="100"/>
        </p:scale>
        <p:origin x="720" y="168"/>
      </p:cViewPr>
      <p:guideLst>
        <p:guide orient="horz" pos="2160"/>
        <p:guide pos="2880"/>
        <p:guide orient="horz" pos="1800"/>
        <p:guide orient="horz" pos="2520"/>
        <p:guide orient="horz" pos="14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0F02-C9F6-834A-833D-CC26C7AA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9FC6B-E9DB-C248-9750-57932F3EF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9"/>
            <a:ext cx="6858000" cy="137980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ACAD6-BE36-574F-AD68-4561990F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07C3D-CCEA-4B44-BA2F-D009A4C5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3D541-2AEE-D342-A7B9-B09F0237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47B86-982F-784F-9C20-AEBF7672F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43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83BDA-957E-F846-90F9-AB3CCBE81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C07955-5E8C-A649-A7C0-A9F30C32C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5E9DB-076B-6F46-B844-A926ABD8D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A41E2-8AEF-D745-9DD2-6779B511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9E9A6-1040-514B-87DA-AE85C2458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D3D90-F667-B548-929C-FA86B80B2D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8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BE089E-840E-5C43-9717-A9904EAE5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508000"/>
            <a:ext cx="19431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FFD57C-E1CC-7842-A208-CAF85CD9E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508000"/>
            <a:ext cx="56769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F7A2F-FC30-144B-86DD-9CE0BD74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C46A8-E4A4-B74A-9F28-94477B728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E4CF9-084D-D644-9E36-E404AAC2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3E256-929E-BB40-974E-EA69BE0120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800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ABED-31A7-F94D-8177-CEA39EE0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D9400-372E-0245-94A5-019360736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BE87D-6B5D-9248-A067-C92FF81A4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02435-330D-1949-966A-858A9ADF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77155-D7AB-C041-B099-F0A59165E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D5DC8-3409-ED4E-8AA0-D0153723DD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857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9DAF3-9C3E-804C-AE7D-3B334064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24788"/>
            <a:ext cx="7886700" cy="237728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D5455-5830-8243-AA22-439BA26C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824556"/>
            <a:ext cx="7886700" cy="1250156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B88BB-5F9D-E94D-8620-497D7CE91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5E9C-0F64-A042-899C-E00677DD1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5444C-C408-D24D-AD1A-989B551B3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088C3-86F2-D340-A22B-1F50824AEB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4762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89EE6-683A-A747-850E-85E1C9B00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7FDF5-EA46-BC4B-9DD3-FF9866F6C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651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229F1-AD79-E84B-8CBE-D804E031E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51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7ED1E-E245-DE48-A060-F513E3E4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C76800-817F-8149-8C6B-12CF0D1BA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E57D0-B40E-0743-BD45-E3E471DEE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D2AAD-B381-8D42-A976-8C0307EA51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91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A49-BA53-9946-8334-BF2F356F8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04277"/>
            <a:ext cx="7886700" cy="11046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5988EC-4E99-7746-8B3D-92A0C1249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51" y="1400970"/>
            <a:ext cx="3868737" cy="6865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A763D-4AE2-0E4A-A0B5-D204CA9AB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51" y="2087565"/>
            <a:ext cx="3868737" cy="3070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2AF89-7BF4-CE4A-A2D1-845AC1CF3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70"/>
            <a:ext cx="3887788" cy="6865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A5527-E5B1-C647-BF07-7139FF13C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5"/>
            <a:ext cx="3887788" cy="3070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EB9A63-F703-3549-97DC-CCCDC4952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29F1F5-903B-C347-A1DA-EEC456716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736ECE-45D0-3D46-B452-B9695FAE2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41D25-9F1F-E74D-BB38-A85826AF9C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298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D40C4-D26A-C445-906B-F526849C0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EC7E9-007F-D746-B37C-30790A7C4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A4C8A7-20B6-B042-85FA-0AC02D22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7D77F8-FB9A-1846-ABF7-B919BB6E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C4CF0B-6649-6F46-8796-88F99550F6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83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B85749-567F-AA47-BD7A-882128E3E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E6ABB2-A506-8041-AD4C-A429D64C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E66FE-5AF8-0E48-9F85-15D932D9B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0EB53-81DE-F64A-B6EA-AD3CCBCA83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4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698A5-BF5A-AD4D-9152-21DE7E83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51" y="381000"/>
            <a:ext cx="2949575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87DC0-910E-044A-B67D-4AFC570DC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822859"/>
            <a:ext cx="4629150" cy="40613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FAB5B-5136-7548-81AA-4F2AD219D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51" y="1714504"/>
            <a:ext cx="2949575" cy="31763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4482E-15AB-734C-B29D-CE590F1A6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C3D5D-DD09-C944-A69D-820AF516B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AE1324-5969-F54E-8911-50D5229B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B6BA4-5C62-3F48-A1A0-3F6DBADBA0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71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F8C6-263E-D740-9696-1543D41BF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51" y="381000"/>
            <a:ext cx="2949575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D65203-5303-B945-998F-92B58207A1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822859"/>
            <a:ext cx="4629150" cy="4061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451A4-7FF2-864C-801D-1A15AD53D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51" y="1714504"/>
            <a:ext cx="2949575" cy="31763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A9BBF-C03E-4248-881B-021155189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D6855-9478-3B43-949E-50CB7375A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9DB27-FE3C-5D4C-8A6D-E2E25DFA3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FF676-511A-1E44-A61E-20FC525231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31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0A22282-344A-BE49-9861-CD4EC9F0B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8000"/>
            <a:ext cx="77724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4B13E66-4F2B-BA4C-B65F-24E86DBCA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1000"/>
            <a:ext cx="7772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ADCF7FE-3061-7346-A518-2F6D5C048F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520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7249FF1-C0DD-8B4F-8BA2-B20458CE0D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70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771926E-ED83-574E-BF15-FEC3B56D3F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F1E0F1-D8AF-0144-9EB8-0D4390EFA7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4C723D92-2BB7-E34D-9853-27296DDAE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314AEE3-65BC-E040-89D2-07DDFE2F6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2225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566ED140-C81E-C74B-AA4F-B5AB17909A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44500"/>
            <a:ext cx="7772400" cy="1333500"/>
          </a:xfrm>
          <a:noFill/>
          <a:ln/>
          <a:effectLst/>
        </p:spPr>
        <p:txBody>
          <a:bodyPr/>
          <a:lstStyle/>
          <a:p>
            <a:r>
              <a:rPr lang="en-US" altLang="en-US" sz="6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Matthew 26:36-41</a:t>
            </a:r>
            <a:endParaRPr lang="en-US" altLang="en-US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A5EF5672-C1E1-4B4B-9496-95DAD0FCD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22500"/>
            <a:ext cx="69342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" pitchFamily="2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" pitchFamily="2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" pitchFamily="2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" pitchFamily="2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" pitchFamily="2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9pPr>
          </a:lstStyle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Watch with Me One Hour?”</a:t>
            </a:r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>
            <a:extLst>
              <a:ext uri="{FF2B5EF4-FFF2-40B4-BE49-F238E27FC236}">
                <a16:creationId xmlns:a16="http://schemas.microsoft.com/office/drawing/2014/main" id="{65FF64FB-ACB0-8E46-8127-CB811C86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87C5EE4-43AD-C842-8861-9EB1F6550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99B7C048-D2F7-1B4D-A726-DF17211A95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  <a:effectLst/>
        </p:spPr>
        <p:txBody>
          <a:bodyPr/>
          <a:lstStyle/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Watch with Me One Hour?” 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26:36-41)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B3F1544-85A4-A649-B439-3093833C38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59000"/>
            <a:ext cx="8077200" cy="2921000"/>
          </a:xfrm>
          <a:effectLst/>
        </p:spPr>
        <p:txBody>
          <a:bodyPr/>
          <a:lstStyle/>
          <a:p>
            <a:pPr marL="465138" indent="-465138"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 “One Hour”—The Brief Nature of Human Life.</a:t>
            </a:r>
          </a:p>
          <a:p>
            <a:pPr marL="1031875" indent="-587375">
              <a:spcBef>
                <a:spcPct val="0"/>
              </a:spcBef>
              <a:buNone/>
            </a:pPr>
            <a:r>
              <a:rPr lang="en-US" alt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The Relative Nature of Time.</a:t>
            </a:r>
          </a:p>
          <a:p>
            <a:pPr marL="1031875" indent="-587375">
              <a:spcBef>
                <a:spcPct val="0"/>
              </a:spcBef>
              <a:buNone/>
            </a:pPr>
            <a:r>
              <a:rPr lang="en-US" alt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 Time with the Lord (2 Pet. 3:8,9; Psa. 90:1-6).</a:t>
            </a:r>
          </a:p>
          <a:p>
            <a:pPr marL="1031875" indent="-587375">
              <a:spcBef>
                <a:spcPct val="0"/>
              </a:spcBef>
              <a:buNone/>
            </a:pPr>
            <a:r>
              <a:rPr lang="en-US" alt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 Time and Eternity (Eccl.  12:1-7).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>
            <a:extLst>
              <a:ext uri="{FF2B5EF4-FFF2-40B4-BE49-F238E27FC236}">
                <a16:creationId xmlns:a16="http://schemas.microsoft.com/office/drawing/2014/main" id="{1BDF27C1-83FD-A549-A048-8880E0D48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8802DFF-98FA-1547-8D72-2FC488CDB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41C0C54-BF9F-6F4D-AD4F-25015ED31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71700"/>
            <a:ext cx="8077200" cy="3676747"/>
          </a:xfrm>
          <a:effectLst/>
        </p:spPr>
        <p:txBody>
          <a:bodyPr/>
          <a:lstStyle/>
          <a:p>
            <a:pPr marL="698500" indent="-698500"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 “Could You Not Watch”—The Christian Watch.</a:t>
            </a:r>
          </a:p>
          <a:p>
            <a:pPr marL="1158875" indent="-587375">
              <a:spcBef>
                <a:spcPct val="0"/>
              </a:spcBef>
              <a:buNone/>
            </a:pPr>
            <a:r>
              <a:rPr lang="en-US" altLang="en-US" sz="3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Watch for Danger (Mark 13:5-13). </a:t>
            </a:r>
          </a:p>
          <a:p>
            <a:pPr marL="1158875" indent="-587375">
              <a:spcBef>
                <a:spcPct val="0"/>
              </a:spcBef>
              <a:buNone/>
            </a:pPr>
            <a:r>
              <a:rPr lang="en-US" altLang="en-US" sz="3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B.  Watch for Need (Gal. 2:7-10 Heb. 12:12-15).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45B9DC21-483F-8443-8F86-7BF7183D35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  <a:effectLst/>
        </p:spPr>
        <p:txBody>
          <a:bodyPr/>
          <a:lstStyle/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Watch with Me One Hour?” 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26:36-41)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>
            <a:extLst>
              <a:ext uri="{FF2B5EF4-FFF2-40B4-BE49-F238E27FC236}">
                <a16:creationId xmlns:a16="http://schemas.microsoft.com/office/drawing/2014/main" id="{8FA8A748-A8AD-ED49-9151-E0E00962B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3A9F8B18-D721-EB4C-8BF3-A72C3EE1B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E3102E8-D57F-6C47-A121-7FEE256C8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171700"/>
            <a:ext cx="8077200" cy="3352800"/>
          </a:xfrm>
          <a:effectLst/>
        </p:spPr>
        <p:txBody>
          <a:bodyPr/>
          <a:lstStyle/>
          <a:p>
            <a:pPr marL="698500" indent="-682625"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  “Could You Not Watch”—The Christian Watch.</a:t>
            </a:r>
          </a:p>
          <a:p>
            <a:pPr marL="1158875" indent="-523875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  Watch for the Joys of Life (Gal. 5:22; 1 Tim. 6:8; 2:2-3; Jas. 1:2-4). </a:t>
            </a:r>
          </a:p>
          <a:p>
            <a:pPr marL="1158875" indent="-523875">
              <a:lnSpc>
                <a:spcPct val="80000"/>
              </a:lnSpc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 Watch for the Lord’s Return (1 Thess. 5:1-8).</a:t>
            </a:r>
            <a:r>
              <a:rPr lang="en-US" alt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FE63108-A876-F94E-8C40-B9FE26C74D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  <a:effectLst/>
        </p:spPr>
        <p:txBody>
          <a:bodyPr/>
          <a:lstStyle/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Watch with Me One Hour?” 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26:36-41)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>
            <a:extLst>
              <a:ext uri="{FF2B5EF4-FFF2-40B4-BE49-F238E27FC236}">
                <a16:creationId xmlns:a16="http://schemas.microsoft.com/office/drawing/2014/main" id="{2D5C861A-CC9B-554D-B521-185DFB1AE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A181E7B-39DC-0C4B-900F-959FB6834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3063E30-EF8E-004B-8370-5677FEDAF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95500"/>
            <a:ext cx="8077200" cy="3429000"/>
          </a:xfrm>
          <a:effectLst/>
        </p:spPr>
        <p:txBody>
          <a:bodyPr/>
          <a:lstStyle/>
          <a:p>
            <a:pPr marL="746125" indent="-746125">
              <a:buNone/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 “With Me”—Communion with The Lord.</a:t>
            </a:r>
          </a:p>
          <a:p>
            <a:pPr marL="1444625" indent="-746125">
              <a:lnSpc>
                <a:spcPct val="80000"/>
              </a:lnSpc>
              <a:buAutoNum type="alphaUcPeriod"/>
            </a:pPr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Christians have fellowship with God (1 John 1:1-3)</a:t>
            </a:r>
          </a:p>
          <a:p>
            <a:pPr marL="1444625" indent="-746125">
              <a:lnSpc>
                <a:spcPct val="80000"/>
              </a:lnSpc>
              <a:buAutoNum type="alphaUcPeriod"/>
            </a:pPr>
            <a:r>
              <a:rPr lang="en-US" alt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is with us as we continue with Him (John 14:23)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0D40454-4424-0E4A-9A10-30C80803B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  <a:effectLst/>
        </p:spPr>
        <p:txBody>
          <a:bodyPr/>
          <a:lstStyle/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Watch with Me One Hour?” 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26:36-41)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:a16="http://schemas.microsoft.com/office/drawing/2014/main" id="{3CE50E7F-04CE-4E42-9E53-FAC717F34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06BD52-604C-CD48-944B-03BD81ED7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5950085-36B6-5A41-BFDC-ADAB3096E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42900"/>
            <a:ext cx="8077200" cy="5054600"/>
          </a:xfrm>
          <a:effectLst/>
        </p:spPr>
        <p:txBody>
          <a:bodyPr/>
          <a:lstStyle/>
          <a:p>
            <a:pPr marL="231775" indent="-231775" algn="ctr">
              <a:spcBef>
                <a:spcPct val="0"/>
              </a:spcBef>
              <a:buNone/>
            </a:pPr>
            <a:r>
              <a:rPr lang="en-US" altLang="en-US" sz="5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Things We Cannot Share       </a:t>
            </a:r>
          </a:p>
          <a:p>
            <a:pPr marL="231775" indent="-231775" algn="ctr">
              <a:spcBef>
                <a:spcPct val="0"/>
              </a:spcBef>
              <a:buNone/>
            </a:pPr>
            <a:r>
              <a:rPr lang="en-US" altLang="en-US" sz="5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the Lord</a:t>
            </a:r>
          </a:p>
          <a:p>
            <a:pPr marL="231775" indent="-231775" algn="ctr">
              <a:spcBef>
                <a:spcPct val="0"/>
              </a:spcBef>
              <a:buNone/>
            </a:pPr>
            <a:endParaRPr lang="en-US" altLang="en-US" sz="6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1775" indent="-231775" algn="ctr">
              <a:spcBef>
                <a:spcPct val="0"/>
              </a:spcBef>
              <a:buNone/>
            </a:pPr>
            <a:endParaRPr lang="en-US" altLang="en-US" sz="600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5000" indent="-635000">
              <a:lnSpc>
                <a:spcPct val="80000"/>
              </a:lnSpc>
              <a:spcBef>
                <a:spcPts val="1800"/>
              </a:spcBef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Struggles He Faced While on Earth (Heb. 2:14-18)</a:t>
            </a:r>
          </a:p>
          <a:p>
            <a:pPr marL="635000" indent="-635000">
              <a:lnSpc>
                <a:spcPct val="80000"/>
              </a:lnSpc>
              <a:spcBef>
                <a:spcPts val="600"/>
              </a:spcBef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Anguish of His Death (Luke 22:39-46)</a:t>
            </a:r>
          </a:p>
          <a:p>
            <a:pPr marL="635000" indent="-635000">
              <a:lnSpc>
                <a:spcPct val="80000"/>
              </a:lnSpc>
              <a:spcBef>
                <a:spcPts val="600"/>
              </a:spcBef>
            </a:pP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Hurt Our Sin Causes Him (Heb. 6:4-6)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DF4A9C0-7963-B443-889A-F220901CE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228CE6-F57C-9C42-9140-B69F695E7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5378ACF3-5823-C549-8129-094B0275D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"/>
            <a:ext cx="8077200" cy="4813300"/>
          </a:xfrm>
          <a:noFill/>
          <a:ln/>
          <a:effectLst/>
        </p:spPr>
        <p:txBody>
          <a:bodyPr/>
          <a:lstStyle/>
          <a:p>
            <a:pPr marL="231775" indent="-231775" algn="ctr">
              <a:spcBef>
                <a:spcPct val="0"/>
              </a:spcBef>
              <a:buNone/>
            </a:pPr>
            <a:r>
              <a:rPr lang="en-US" altLang="en-US" sz="5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Things We Can Share       </a:t>
            </a:r>
          </a:p>
          <a:p>
            <a:pPr marL="231775" indent="-231775" algn="ctr">
              <a:spcBef>
                <a:spcPct val="0"/>
              </a:spcBef>
              <a:buNone/>
            </a:pPr>
            <a:r>
              <a:rPr lang="en-US" altLang="en-US" sz="5000" b="1" i="1" dirty="0">
                <a:solidFill>
                  <a:schemeClr val="bg1"/>
                </a:solidFill>
                <a:latin typeface="Calibri" panose="020F0502020204030204" pitchFamily="34" charset="0"/>
                <a:ea typeface="Times" pitchFamily="2" charset="0"/>
                <a:cs typeface="Calibri" panose="020F0502020204030204" pitchFamily="34" charset="0"/>
              </a:rPr>
              <a:t>with the Lord</a:t>
            </a:r>
          </a:p>
          <a:p>
            <a:pPr marL="231775" indent="-231775" algn="ctr">
              <a:spcBef>
                <a:spcPct val="0"/>
              </a:spcBef>
              <a:buNone/>
            </a:pPr>
            <a:endParaRPr lang="en-US" altLang="en-US" sz="600" b="1" i="1" dirty="0">
              <a:solidFill>
                <a:schemeClr val="bg1"/>
              </a:solidFill>
              <a:latin typeface="Calibri" panose="020F0502020204030204" pitchFamily="34" charset="0"/>
              <a:ea typeface="Times" pitchFamily="2" charset="0"/>
              <a:cs typeface="Calibri" panose="020F0502020204030204" pitchFamily="34" charset="0"/>
            </a:endParaRPr>
          </a:p>
          <a:p>
            <a:pPr marL="523875" indent="-523875" algn="ctr">
              <a:spcBef>
                <a:spcPct val="0"/>
              </a:spcBef>
              <a:buNone/>
            </a:pPr>
            <a:endParaRPr lang="en-US" altLang="en-US" sz="600" b="1" i="1" dirty="0">
              <a:solidFill>
                <a:schemeClr val="bg1"/>
              </a:solidFill>
              <a:latin typeface="Calibri" panose="020F0502020204030204" pitchFamily="34" charset="0"/>
              <a:ea typeface="Times" pitchFamily="2" charset="0"/>
              <a:cs typeface="Calibri" panose="020F0502020204030204" pitchFamily="34" charset="0"/>
            </a:endParaRPr>
          </a:p>
          <a:p>
            <a:pPr marL="523875" indent="-523875">
              <a:lnSpc>
                <a:spcPct val="120000"/>
              </a:lnSpc>
              <a:spcBef>
                <a:spcPts val="1200"/>
              </a:spcBef>
            </a:pPr>
            <a:r>
              <a:rPr lang="en-US" alt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Times" pitchFamily="2" charset="0"/>
                <a:cs typeface="Calibri" panose="020F0502020204030204" pitchFamily="34" charset="0"/>
              </a:rPr>
              <a:t>His Work (2 Cor. 5:20-6:2)</a:t>
            </a:r>
          </a:p>
          <a:p>
            <a:pPr marL="523875" indent="-523875">
              <a:lnSpc>
                <a:spcPct val="120000"/>
              </a:lnSpc>
              <a:spcBef>
                <a:spcPct val="0"/>
              </a:spcBef>
            </a:pPr>
            <a:r>
              <a:rPr lang="en-US" alt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Times" pitchFamily="2" charset="0"/>
                <a:cs typeface="Calibri" panose="020F0502020204030204" pitchFamily="34" charset="0"/>
              </a:rPr>
              <a:t>Spiritual Things (Col. 3:1-4)</a:t>
            </a:r>
          </a:p>
          <a:p>
            <a:pPr marL="523875" indent="-523875">
              <a:lnSpc>
                <a:spcPct val="120000"/>
              </a:lnSpc>
              <a:spcBef>
                <a:spcPct val="0"/>
              </a:spcBef>
            </a:pPr>
            <a:r>
              <a:rPr lang="en-US" alt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Times" pitchFamily="2" charset="0"/>
                <a:cs typeface="Calibri" panose="020F0502020204030204" pitchFamily="34" charset="0"/>
              </a:rPr>
              <a:t>Our Struggles (Heb. 4:15,16)</a:t>
            </a:r>
          </a:p>
          <a:p>
            <a:pPr marL="523875" indent="-523875">
              <a:lnSpc>
                <a:spcPct val="120000"/>
              </a:lnSpc>
              <a:spcBef>
                <a:spcPct val="0"/>
              </a:spcBef>
            </a:pPr>
            <a:r>
              <a:rPr lang="en-US" alt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Times" pitchFamily="2" charset="0"/>
                <a:cs typeface="Calibri" panose="020F0502020204030204" pitchFamily="34" charset="0"/>
              </a:rPr>
              <a:t>Our Souls (2 Tim. 1:12)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2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>
            <a:extLst>
              <a:ext uri="{FF2B5EF4-FFF2-40B4-BE49-F238E27FC236}">
                <a16:creationId xmlns:a16="http://schemas.microsoft.com/office/drawing/2014/main" id="{272BA631-3374-734C-BEDD-EF28EFFAB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5715000"/>
          </a:xfrm>
          <a:prstGeom prst="rect">
            <a:avLst/>
          </a:prstGeom>
          <a:solidFill>
            <a:srgbClr val="333333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B6BBAE46-5D2A-BB46-91A5-25CE671BC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32000"/>
          </a:xfrm>
          <a:prstGeom prst="rect">
            <a:avLst/>
          </a:prstGeom>
          <a:solidFill>
            <a:srgbClr val="333333">
              <a:alpha val="6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B6192989-7279-A24E-A06A-6CA20ECF0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524000"/>
          </a:xfrm>
          <a:effectLst/>
        </p:spPr>
        <p:txBody>
          <a:bodyPr/>
          <a:lstStyle/>
          <a:p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“Could You Not </a:t>
            </a:r>
            <a:r>
              <a:rPr lang="en-US" altLang="en-US" sz="4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Watch with </a:t>
            </a:r>
            <a:r>
              <a:rPr lang="en-US" alt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 One Hour?” </a:t>
            </a:r>
            <a:r>
              <a:rPr lang="en-US" alt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26:36-41)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86207F2C-C7B8-754F-A9DF-A46F3F299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159000"/>
            <a:ext cx="67818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" pitchFamily="2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" pitchFamily="2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" pitchFamily="2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" pitchFamily="2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" pitchFamily="2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pitchFamily="2" charset="0"/>
              </a:defRPr>
            </a:lvl9pPr>
          </a:lstStyle>
          <a:p>
            <a:r>
              <a:rPr lang="en-US" alt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8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We Watch with the Lord for One Small Hour?</a:t>
            </a:r>
            <a:endParaRPr lang="en-US" altLang="en-US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340</Words>
  <Application>Microsoft Macintosh PowerPoint</Application>
  <PresentationFormat>On-screen Show (16:10)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</vt:lpstr>
      <vt:lpstr>Blank Presentation</vt:lpstr>
      <vt:lpstr>Matthew 26:36-41</vt:lpstr>
      <vt:lpstr>“Could You Not Watch with Me One Hour?” (Matt. 26:36-41)</vt:lpstr>
      <vt:lpstr>“Could You Not Watch with Me One Hour?” (Matt. 26:36-41)</vt:lpstr>
      <vt:lpstr>“Could You Not Watch with Me One Hour?” (Matt. 26:36-41)</vt:lpstr>
      <vt:lpstr>“Could You Not Watch with Me One Hour?” (Matt. 26:36-41)</vt:lpstr>
      <vt:lpstr>PowerPoint Presentation</vt:lpstr>
      <vt:lpstr>PowerPoint Presentation</vt:lpstr>
      <vt:lpstr>“Could You Not Watch with Me One Hour?” (Matt. 26:36-41)</vt:lpstr>
    </vt:vector>
  </TitlesOfParts>
  <Company>d3,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“Could You Not Watch With Me One Hour?” (Matthew 26:36-41)</dc:title>
  <dc:creator>Spike Bachman</dc:creator>
  <cp:lastModifiedBy>Kyle Pope</cp:lastModifiedBy>
  <cp:revision>31</cp:revision>
  <dcterms:created xsi:type="dcterms:W3CDTF">2020-04-01T18:04:03Z</dcterms:created>
  <dcterms:modified xsi:type="dcterms:W3CDTF">2020-04-02T02:49:10Z</dcterms:modified>
</cp:coreProperties>
</file>