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4"/>
    <p:restoredTop sz="94667"/>
  </p:normalViewPr>
  <p:slideViewPr>
    <p:cSldViewPr snapToGrid="0" snapToObjects="1">
      <p:cViewPr varScale="1">
        <p:scale>
          <a:sx n="93" d="100"/>
          <a:sy n="93" d="100"/>
        </p:scale>
        <p:origin x="13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62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CD5B-46AE-814A-9D36-A9BFC390404D}" type="datetimeFigureOut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C9BC-EED4-DC46-A351-A4BA706B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CD5B-46AE-814A-9D36-A9BFC390404D}" type="datetimeFigureOut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C9BC-EED4-DC46-A351-A4BA706B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8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CD5B-46AE-814A-9D36-A9BFC390404D}" type="datetimeFigureOut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C9BC-EED4-DC46-A351-A4BA706B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4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CD5B-46AE-814A-9D36-A9BFC390404D}" type="datetimeFigureOut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C9BC-EED4-DC46-A351-A4BA706B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8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CD5B-46AE-814A-9D36-A9BFC390404D}" type="datetimeFigureOut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C9BC-EED4-DC46-A351-A4BA706B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1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CD5B-46AE-814A-9D36-A9BFC390404D}" type="datetimeFigureOut">
              <a:rPr lang="en-US" smtClean="0"/>
              <a:t>1/16/20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C9BC-EED4-DC46-A351-A4BA706B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4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CD5B-46AE-814A-9D36-A9BFC390404D}" type="datetimeFigureOut">
              <a:rPr lang="en-US" smtClean="0"/>
              <a:t>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C9BC-EED4-DC46-A351-A4BA706B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8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CD5B-46AE-814A-9D36-A9BFC390404D}" type="datetimeFigureOut">
              <a:rPr lang="en-US" smtClean="0"/>
              <a:t>1/16/20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C9BC-EED4-DC46-A351-A4BA706B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CD5B-46AE-814A-9D36-A9BFC390404D}" type="datetimeFigureOut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C9BC-EED4-DC46-A351-A4BA706B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5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CD5B-46AE-814A-9D36-A9BFC390404D}" type="datetimeFigureOut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C9BC-EED4-DC46-A351-A4BA706B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7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7CD5B-46AE-814A-9D36-A9BFC390404D}" type="datetimeFigureOut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0C9BC-EED4-DC46-A351-A4BA706B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5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071206-EFAE-354C-BACF-E09ADDC817C9}"/>
              </a:ext>
            </a:extLst>
          </p:cNvPr>
          <p:cNvSpPr/>
          <p:nvPr/>
        </p:nvSpPr>
        <p:spPr>
          <a:xfrm>
            <a:off x="0" y="4470294"/>
            <a:ext cx="914400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Corinthians 10:3-6</a:t>
            </a:r>
          </a:p>
        </p:txBody>
      </p:sp>
    </p:spTree>
    <p:extLst>
      <p:ext uri="{BB962C8B-B14F-4D97-AF65-F5344CB8AC3E}">
        <p14:creationId xmlns:p14="http://schemas.microsoft.com/office/powerpoint/2010/main" val="49470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071206-EFAE-354C-BACF-E09ADDC817C9}"/>
              </a:ext>
            </a:extLst>
          </p:cNvPr>
          <p:cNvSpPr/>
          <p:nvPr/>
        </p:nvSpPr>
        <p:spPr>
          <a:xfrm>
            <a:off x="0" y="4470294"/>
            <a:ext cx="914400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bg1"/>
                </a:solidFill>
                <a:effectLst/>
              </a:rPr>
              <a:t>“Weapons of Our Warfare”</a:t>
            </a:r>
          </a:p>
        </p:txBody>
      </p:sp>
    </p:spTree>
    <p:extLst>
      <p:ext uri="{BB962C8B-B14F-4D97-AF65-F5344CB8AC3E}">
        <p14:creationId xmlns:p14="http://schemas.microsoft.com/office/powerpoint/2010/main" val="13668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071206-EFAE-354C-BACF-E09ADDC817C9}"/>
              </a:ext>
            </a:extLst>
          </p:cNvPr>
          <p:cNvSpPr/>
          <p:nvPr/>
        </p:nvSpPr>
        <p:spPr>
          <a:xfrm>
            <a:off x="0" y="4470294"/>
            <a:ext cx="914400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bg1"/>
                </a:solidFill>
                <a:effectLst/>
              </a:rPr>
              <a:t>Judges 7:16-22</a:t>
            </a:r>
          </a:p>
        </p:txBody>
      </p:sp>
    </p:spTree>
    <p:extLst>
      <p:ext uri="{BB962C8B-B14F-4D97-AF65-F5344CB8AC3E}">
        <p14:creationId xmlns:p14="http://schemas.microsoft.com/office/powerpoint/2010/main" val="33123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03A33-9161-8545-81B6-0E614C9D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388" y="288758"/>
            <a:ext cx="5226719" cy="4828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There is transforming power in the word of God (Rom. 1:16).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God’s word will: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• Free (John 8:32)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• Sanctify (John 17:17)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• Enlighten (Ps. 119:130)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It needs to be preached (2 Tim. 4:1-4).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2194B9-194C-6E45-B3AB-EABB6AA257AB}"/>
              </a:ext>
            </a:extLst>
          </p:cNvPr>
          <p:cNvSpPr/>
          <p:nvPr/>
        </p:nvSpPr>
        <p:spPr>
          <a:xfrm>
            <a:off x="0" y="5496989"/>
            <a:ext cx="914400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300" dirty="0">
                <a:ln/>
                <a:solidFill>
                  <a:srgbClr val="FFC000"/>
                </a:solidFill>
                <a:effectLst/>
              </a:rPr>
              <a:t>TRUMPET</a:t>
            </a:r>
            <a:endParaRPr lang="en-US" sz="3200" b="1" cap="none" spc="300" dirty="0">
              <a:ln/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566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03A33-9161-8545-81B6-0E614C9D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388" y="288758"/>
            <a:ext cx="5226719" cy="4828673"/>
          </a:xfrm>
        </p:spPr>
        <p:txBody>
          <a:bodyPr>
            <a:normAutofit/>
          </a:bodyPr>
          <a:lstStyle/>
          <a:p>
            <a:pPr marL="15875" indent="-15875">
              <a:buNone/>
            </a:pPr>
            <a:r>
              <a:rPr lang="en-US" sz="3600" b="1" dirty="0">
                <a:solidFill>
                  <a:schemeClr val="bg1"/>
                </a:solidFill>
              </a:rPr>
              <a:t>Jesus was a servant (Matt. 20:25-28).</a:t>
            </a:r>
          </a:p>
          <a:p>
            <a:pPr marL="15875" indent="-15875">
              <a:buNone/>
            </a:pPr>
            <a:r>
              <a:rPr lang="en-US" sz="3600" b="1" dirty="0">
                <a:solidFill>
                  <a:schemeClr val="bg1"/>
                </a:solidFill>
              </a:rPr>
              <a:t>We too, must serve.</a:t>
            </a:r>
          </a:p>
          <a:p>
            <a:pPr marL="473075" lvl="1" indent="-15875">
              <a:buNone/>
            </a:pPr>
            <a:r>
              <a:rPr lang="en-US" sz="3200" b="1" dirty="0">
                <a:solidFill>
                  <a:schemeClr val="bg1"/>
                </a:solidFill>
              </a:rPr>
              <a:t>• (Gal. 6:10)</a:t>
            </a:r>
          </a:p>
          <a:p>
            <a:pPr marL="473075" lvl="1" indent="-15875">
              <a:buNone/>
            </a:pPr>
            <a:r>
              <a:rPr lang="en-US" sz="3200" b="1" dirty="0">
                <a:solidFill>
                  <a:schemeClr val="bg1"/>
                </a:solidFill>
              </a:rPr>
              <a:t>• (Titus 2:7,14; 3:8, 14)</a:t>
            </a:r>
          </a:p>
          <a:p>
            <a:pPr marL="473075" lvl="1" indent="-15875">
              <a:buNone/>
            </a:pPr>
            <a:r>
              <a:rPr lang="en-US" sz="3200" b="1" dirty="0">
                <a:solidFill>
                  <a:schemeClr val="bg1"/>
                </a:solidFill>
              </a:rPr>
              <a:t>• (Eph. 2:8-10)</a:t>
            </a:r>
          </a:p>
          <a:p>
            <a:pPr marL="15875" indent="-15875">
              <a:buNone/>
            </a:pPr>
            <a:r>
              <a:rPr lang="en-US" sz="3600" b="1" dirty="0">
                <a:solidFill>
                  <a:schemeClr val="bg1"/>
                </a:solidFill>
              </a:rPr>
              <a:t>A willingness to serve has a great impact on others.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2194B9-194C-6E45-B3AB-EABB6AA257AB}"/>
              </a:ext>
            </a:extLst>
          </p:cNvPr>
          <p:cNvSpPr/>
          <p:nvPr/>
        </p:nvSpPr>
        <p:spPr>
          <a:xfrm>
            <a:off x="0" y="5496989"/>
            <a:ext cx="914400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300" dirty="0">
                <a:ln/>
                <a:solidFill>
                  <a:srgbClr val="FFC000"/>
                </a:solidFill>
                <a:effectLst/>
              </a:rPr>
              <a:t>PITCHER</a:t>
            </a:r>
            <a:endParaRPr lang="en-US" sz="3200" b="1" cap="none" spc="300" dirty="0">
              <a:ln/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756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03A33-9161-8545-81B6-0E614C9D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388" y="288758"/>
            <a:ext cx="5226719" cy="4828673"/>
          </a:xfrm>
        </p:spPr>
        <p:txBody>
          <a:bodyPr>
            <a:normAutofit/>
          </a:bodyPr>
          <a:lstStyle/>
          <a:p>
            <a:pPr marL="15875" indent="-15875">
              <a:buNone/>
            </a:pPr>
            <a:r>
              <a:rPr lang="en-US" sz="3600" b="1" dirty="0">
                <a:solidFill>
                  <a:schemeClr val="bg1"/>
                </a:solidFill>
              </a:rPr>
              <a:t>We are to be lights and examples to the world.</a:t>
            </a:r>
          </a:p>
          <a:p>
            <a:pPr marL="473075" lvl="1" indent="-15875">
              <a:buNone/>
            </a:pPr>
            <a:r>
              <a:rPr lang="en-US" sz="3200" b="1" dirty="0">
                <a:solidFill>
                  <a:schemeClr val="bg1"/>
                </a:solidFill>
              </a:rPr>
              <a:t>• (Matt. 5:14-16)</a:t>
            </a:r>
          </a:p>
          <a:p>
            <a:pPr marL="473075" lvl="1" indent="-15875">
              <a:buNone/>
            </a:pPr>
            <a:r>
              <a:rPr lang="en-US" sz="3200" b="1" dirty="0">
                <a:solidFill>
                  <a:schemeClr val="bg1"/>
                </a:solidFill>
              </a:rPr>
              <a:t>• (1 Tim. 4:12)</a:t>
            </a:r>
          </a:p>
          <a:p>
            <a:pPr marL="15875" indent="-15875">
              <a:buNone/>
            </a:pPr>
            <a:r>
              <a:rPr lang="en-US" sz="3600" b="1" dirty="0">
                <a:solidFill>
                  <a:schemeClr val="bg1"/>
                </a:solidFill>
              </a:rPr>
              <a:t>• We will influence others whether we want to or not.</a:t>
            </a:r>
          </a:p>
          <a:p>
            <a:pPr marL="473075" lvl="1" indent="-15875">
              <a:buNone/>
            </a:pPr>
            <a:r>
              <a:rPr lang="en-US" sz="3200" b="1" dirty="0">
                <a:solidFill>
                  <a:schemeClr val="bg1"/>
                </a:solidFill>
              </a:rPr>
              <a:t>• (Rom. 14:7)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2194B9-194C-6E45-B3AB-EABB6AA257AB}"/>
              </a:ext>
            </a:extLst>
          </p:cNvPr>
          <p:cNvSpPr/>
          <p:nvPr/>
        </p:nvSpPr>
        <p:spPr>
          <a:xfrm>
            <a:off x="0" y="5496989"/>
            <a:ext cx="914400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300" dirty="0">
                <a:ln/>
                <a:solidFill>
                  <a:srgbClr val="FFC000"/>
                </a:solidFill>
                <a:effectLst/>
              </a:rPr>
              <a:t>TORCH</a:t>
            </a:r>
            <a:endParaRPr lang="en-US" sz="3200" b="1" cap="none" spc="300" dirty="0">
              <a:ln/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722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7A584D-E7C1-884C-981A-B7710281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3" y="352926"/>
            <a:ext cx="5226719" cy="625642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The weapons of our warfare are indeed strange, but they are what God has placed in our hands.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To doubt their effectiveness is to doubt God’s power.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Pick up your trumpet, pitcher, and torch and engage the enemy in battle.</a:t>
            </a:r>
          </a:p>
        </p:txBody>
      </p:sp>
    </p:spTree>
    <p:extLst>
      <p:ext uri="{BB962C8B-B14F-4D97-AF65-F5344CB8AC3E}">
        <p14:creationId xmlns:p14="http://schemas.microsoft.com/office/powerpoint/2010/main" val="19063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197</Words>
  <Application>Microsoft Macintosh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Pope</dc:creator>
  <cp:lastModifiedBy>Kyle Pope</cp:lastModifiedBy>
  <cp:revision>9</cp:revision>
  <dcterms:created xsi:type="dcterms:W3CDTF">2020-01-11T21:48:57Z</dcterms:created>
  <dcterms:modified xsi:type="dcterms:W3CDTF">2020-01-16T19:15:54Z</dcterms:modified>
</cp:coreProperties>
</file>