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45"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70" r:id="rId14"/>
    <p:sldId id="269" r:id="rId15"/>
    <p:sldId id="271" r:id="rId16"/>
    <p:sldId id="272" r:id="rId17"/>
    <p:sldId id="273" r:id="rId18"/>
  </p:sldIdLst>
  <p:sldSz cx="9144000" cy="5715000" type="screen16x10"/>
  <p:notesSz cx="6858000" cy="9144000"/>
  <p:defaultTextStyle>
    <a:defPPr>
      <a:defRPr lang="en-US"/>
    </a:defPPr>
    <a:lvl1pPr marL="0" algn="l" defTabSz="713232" rtl="0" eaLnBrk="1" latinLnBrk="0" hangingPunct="1">
      <a:defRPr sz="1404" kern="1200">
        <a:solidFill>
          <a:schemeClr val="tx1"/>
        </a:solidFill>
        <a:latin typeface="+mn-lt"/>
        <a:ea typeface="+mn-ea"/>
        <a:cs typeface="+mn-cs"/>
      </a:defRPr>
    </a:lvl1pPr>
    <a:lvl2pPr marL="356616" algn="l" defTabSz="713232" rtl="0" eaLnBrk="1" latinLnBrk="0" hangingPunct="1">
      <a:defRPr sz="1404" kern="1200">
        <a:solidFill>
          <a:schemeClr val="tx1"/>
        </a:solidFill>
        <a:latin typeface="+mn-lt"/>
        <a:ea typeface="+mn-ea"/>
        <a:cs typeface="+mn-cs"/>
      </a:defRPr>
    </a:lvl2pPr>
    <a:lvl3pPr marL="713232" algn="l" defTabSz="713232" rtl="0" eaLnBrk="1" latinLnBrk="0" hangingPunct="1">
      <a:defRPr sz="1404" kern="1200">
        <a:solidFill>
          <a:schemeClr val="tx1"/>
        </a:solidFill>
        <a:latin typeface="+mn-lt"/>
        <a:ea typeface="+mn-ea"/>
        <a:cs typeface="+mn-cs"/>
      </a:defRPr>
    </a:lvl3pPr>
    <a:lvl4pPr marL="1069848" algn="l" defTabSz="713232" rtl="0" eaLnBrk="1" latinLnBrk="0" hangingPunct="1">
      <a:defRPr sz="1404" kern="1200">
        <a:solidFill>
          <a:schemeClr val="tx1"/>
        </a:solidFill>
        <a:latin typeface="+mn-lt"/>
        <a:ea typeface="+mn-ea"/>
        <a:cs typeface="+mn-cs"/>
      </a:defRPr>
    </a:lvl4pPr>
    <a:lvl5pPr marL="1426464" algn="l" defTabSz="713232" rtl="0" eaLnBrk="1" latinLnBrk="0" hangingPunct="1">
      <a:defRPr sz="1404" kern="1200">
        <a:solidFill>
          <a:schemeClr val="tx1"/>
        </a:solidFill>
        <a:latin typeface="+mn-lt"/>
        <a:ea typeface="+mn-ea"/>
        <a:cs typeface="+mn-cs"/>
      </a:defRPr>
    </a:lvl5pPr>
    <a:lvl6pPr marL="1783080" algn="l" defTabSz="713232" rtl="0" eaLnBrk="1" latinLnBrk="0" hangingPunct="1">
      <a:defRPr sz="1404" kern="1200">
        <a:solidFill>
          <a:schemeClr val="tx1"/>
        </a:solidFill>
        <a:latin typeface="+mn-lt"/>
        <a:ea typeface="+mn-ea"/>
        <a:cs typeface="+mn-cs"/>
      </a:defRPr>
    </a:lvl6pPr>
    <a:lvl7pPr marL="2139696" algn="l" defTabSz="713232" rtl="0" eaLnBrk="1" latinLnBrk="0" hangingPunct="1">
      <a:defRPr sz="1404" kern="1200">
        <a:solidFill>
          <a:schemeClr val="tx1"/>
        </a:solidFill>
        <a:latin typeface="+mn-lt"/>
        <a:ea typeface="+mn-ea"/>
        <a:cs typeface="+mn-cs"/>
      </a:defRPr>
    </a:lvl7pPr>
    <a:lvl8pPr marL="2496312" algn="l" defTabSz="713232" rtl="0" eaLnBrk="1" latinLnBrk="0" hangingPunct="1">
      <a:defRPr sz="1404" kern="1200">
        <a:solidFill>
          <a:schemeClr val="tx1"/>
        </a:solidFill>
        <a:latin typeface="+mn-lt"/>
        <a:ea typeface="+mn-ea"/>
        <a:cs typeface="+mn-cs"/>
      </a:defRPr>
    </a:lvl8pPr>
    <a:lvl9pPr marL="2852928" algn="l" defTabSz="713232" rtl="0" eaLnBrk="1" latinLnBrk="0" hangingPunct="1">
      <a:defRPr sz="1404"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80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11893"/>
    <a:srgbClr val="005493"/>
    <a:srgbClr val="0096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06"/>
    <p:restoredTop sz="94697"/>
  </p:normalViewPr>
  <p:slideViewPr>
    <p:cSldViewPr snapToGrid="0" snapToObjects="1">
      <p:cViewPr varScale="1">
        <p:scale>
          <a:sx n="103" d="100"/>
          <a:sy n="103" d="100"/>
        </p:scale>
        <p:origin x="816" y="168"/>
      </p:cViewPr>
      <p:guideLst>
        <p:guide orient="horz" pos="180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04DB13E-F722-4ED6-BB00-556651E95281}"/>
              </a:ext>
            </a:extLst>
          </p:cNvPr>
          <p:cNvSpPr/>
          <p:nvPr/>
        </p:nvSpPr>
        <p:spPr>
          <a:xfrm>
            <a:off x="0" y="0"/>
            <a:ext cx="9144000" cy="5715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3"/>
          </a:p>
        </p:txBody>
      </p:sp>
      <p:sp useBgFill="1">
        <p:nvSpPr>
          <p:cNvPr id="10" name="Rectangle 9"/>
          <p:cNvSpPr/>
          <p:nvPr/>
        </p:nvSpPr>
        <p:spPr>
          <a:xfrm>
            <a:off x="980902" y="1056442"/>
            <a:ext cx="7182197" cy="3589958"/>
          </a:xfrm>
          <a:prstGeom prst="rect">
            <a:avLst/>
          </a:prstGeom>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085851" y="1176346"/>
            <a:ext cx="6972300" cy="3362308"/>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3851910" y="1056442"/>
            <a:ext cx="1440180" cy="609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7" name="Group 6">
            <a:extLst>
              <a:ext uri="{FF2B5EF4-FFF2-40B4-BE49-F238E27FC236}">
                <a16:creationId xmlns:a16="http://schemas.microsoft.com/office/drawing/2014/main" id="{E26428D7-C6F3-473D-A360-A3F5C3E8728C}"/>
              </a:ext>
            </a:extLst>
          </p:cNvPr>
          <p:cNvGrpSpPr/>
          <p:nvPr/>
        </p:nvGrpSpPr>
        <p:grpSpPr>
          <a:xfrm>
            <a:off x="3937635" y="1056442"/>
            <a:ext cx="1268730" cy="513278"/>
            <a:chOff x="5250180" y="1267730"/>
            <a:chExt cx="1691640" cy="615934"/>
          </a:xfrm>
        </p:grpSpPr>
        <p:cxnSp>
          <p:nvCxnSpPr>
            <p:cNvPr id="17" name="Straight Connector 16"/>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221827" y="1870692"/>
            <a:ext cx="6700347" cy="2031027"/>
          </a:xfrm>
        </p:spPr>
        <p:txBody>
          <a:bodyPr tIns="45720" bIns="45720" anchor="ctr">
            <a:normAutofit/>
          </a:bodyPr>
          <a:lstStyle>
            <a:lvl1pPr algn="ctr">
              <a:lnSpc>
                <a:spcPct val="83000"/>
              </a:lnSpc>
              <a:defRPr lang="en-US" sz="5100" b="0" kern="1200" cap="all" spc="-75"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221826" y="3901719"/>
            <a:ext cx="6702635" cy="381001"/>
          </a:xfrm>
        </p:spPr>
        <p:txBody>
          <a:bodyPr>
            <a:normAutofit/>
          </a:bodyPr>
          <a:lstStyle>
            <a:lvl1pPr marL="0" indent="0" algn="ctr">
              <a:spcBef>
                <a:spcPts val="0"/>
              </a:spcBef>
              <a:buNone/>
              <a:defRPr sz="1350" spc="60" baseline="0">
                <a:solidFill>
                  <a:schemeClr val="tx1">
                    <a:lumMod val="95000"/>
                    <a:lumOff val="5000"/>
                  </a:schemeClr>
                </a:solidFill>
              </a:defRPr>
            </a:lvl1pPr>
            <a:lvl2pPr marL="342900" indent="0" algn="ctr">
              <a:buNone/>
              <a:defRPr sz="1200"/>
            </a:lvl2pPr>
            <a:lvl3pPr marL="685800" indent="0" algn="ctr">
              <a:buNone/>
              <a:defRPr sz="120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20" name="Date Placeholder 19"/>
          <p:cNvSpPr>
            <a:spLocks noGrp="1"/>
          </p:cNvSpPr>
          <p:nvPr>
            <p:ph type="dt" sz="half" idx="10"/>
          </p:nvPr>
        </p:nvSpPr>
        <p:spPr>
          <a:xfrm>
            <a:off x="3989070" y="1117713"/>
            <a:ext cx="1165860" cy="404622"/>
          </a:xfrm>
        </p:spPr>
        <p:txBody>
          <a:bodyPr/>
          <a:lstStyle>
            <a:lvl1pPr algn="ctr">
              <a:defRPr sz="975" spc="0" baseline="0">
                <a:solidFill>
                  <a:srgbClr val="FFFFFF"/>
                </a:solidFill>
                <a:latin typeface="+mn-lt"/>
              </a:defRPr>
            </a:lvl1pPr>
          </a:lstStyle>
          <a:p>
            <a:fld id="{EA0C0817-A112-4847-8014-A94B7D2A4EA3}" type="datetime1">
              <a:rPr lang="en-US" smtClean="0"/>
              <a:pPr/>
              <a:t>4/26/20</a:t>
            </a:fld>
            <a:endParaRPr lang="en-US" dirty="0"/>
          </a:p>
        </p:txBody>
      </p:sp>
      <p:sp>
        <p:nvSpPr>
          <p:cNvPr id="21" name="Footer Placeholder 20"/>
          <p:cNvSpPr>
            <a:spLocks noGrp="1"/>
          </p:cNvSpPr>
          <p:nvPr>
            <p:ph type="ftr" sz="quarter" idx="11"/>
          </p:nvPr>
        </p:nvSpPr>
        <p:spPr>
          <a:xfrm>
            <a:off x="1221826" y="4314507"/>
            <a:ext cx="4297721" cy="190500"/>
          </a:xfrm>
        </p:spPr>
        <p:txBody>
          <a:bodyPr/>
          <a:lstStyle>
            <a:lvl1pPr algn="l">
              <a:defRPr>
                <a:solidFill>
                  <a:schemeClr val="tx1">
                    <a:lumMod val="85000"/>
                    <a:lumOff val="15000"/>
                  </a:schemeClr>
                </a:solidFill>
              </a:defRPr>
            </a:lvl1pPr>
          </a:lstStyle>
          <a:p>
            <a:endParaRPr lang="en-US" dirty="0"/>
          </a:p>
        </p:txBody>
      </p:sp>
      <p:sp>
        <p:nvSpPr>
          <p:cNvPr id="22" name="Slide Number Placeholder 21"/>
          <p:cNvSpPr>
            <a:spLocks noGrp="1"/>
          </p:cNvSpPr>
          <p:nvPr>
            <p:ph type="sldNum" sz="quarter" idx="12"/>
          </p:nvPr>
        </p:nvSpPr>
        <p:spPr>
          <a:xfrm>
            <a:off x="6455190" y="4314507"/>
            <a:ext cx="1466985" cy="190500"/>
          </a:xfrm>
        </p:spPr>
        <p:txBody>
          <a:bodyPr/>
          <a:lstStyle>
            <a:lvl1pPr>
              <a:defRPr>
                <a:solidFill>
                  <a:schemeClr val="tx1">
                    <a:lumMod val="85000"/>
                    <a:lumOff val="15000"/>
                  </a:schemeClr>
                </a:solidFill>
              </a:defRPr>
            </a:lvl1pPr>
          </a:lstStyle>
          <a:p>
            <a:fld id="{34B7E4EF-A1BD-40F4-AB7B-04F084DD991D}" type="slidenum">
              <a:rPr lang="en-US" smtClean="0"/>
              <a:pPr/>
              <a:t>‹#›</a:t>
            </a:fld>
            <a:endParaRPr lang="en-US" dirty="0"/>
          </a:p>
        </p:txBody>
      </p:sp>
    </p:spTree>
    <p:extLst>
      <p:ext uri="{BB962C8B-B14F-4D97-AF65-F5344CB8AC3E}">
        <p14:creationId xmlns:p14="http://schemas.microsoft.com/office/powerpoint/2010/main" val="35112597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4F40B7-36AB-4376-BE14-EF7004D79BB9}" type="datetime1">
              <a:rPr lang="en-US" smtClean="0"/>
              <a:pPr/>
              <a:t>4/26/20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pPr/>
              <a:t>‹#›</a:t>
            </a:fld>
            <a:endParaRPr lang="en-US"/>
          </a:p>
        </p:txBody>
      </p:sp>
    </p:spTree>
    <p:extLst>
      <p:ext uri="{BB962C8B-B14F-4D97-AF65-F5344CB8AC3E}">
        <p14:creationId xmlns:p14="http://schemas.microsoft.com/office/powerpoint/2010/main" val="31474321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43700" y="635000"/>
            <a:ext cx="1771650" cy="43815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635000"/>
            <a:ext cx="6057900" cy="43815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F87CAB8-DCAE-46A5-AADA-B3FAD11A54E0}" type="datetime1">
              <a:rPr lang="en-US" smtClean="0"/>
              <a:pPr/>
              <a:t>4/26/20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pPr/>
              <a:t>‹#›</a:t>
            </a:fld>
            <a:endParaRPr lang="en-US"/>
          </a:p>
        </p:txBody>
      </p:sp>
    </p:spTree>
    <p:extLst>
      <p:ext uri="{BB962C8B-B14F-4D97-AF65-F5344CB8AC3E}">
        <p14:creationId xmlns:p14="http://schemas.microsoft.com/office/powerpoint/2010/main" val="2842209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32B432-ACDA-4023-A761-2BAB76577B62}" type="datetime1">
              <a:rPr lang="en-US" smtClean="0"/>
              <a:pPr/>
              <a:t>4/26/20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pPr/>
              <a:t>‹#›</a:t>
            </a:fld>
            <a:endParaRPr lang="en-US"/>
          </a:p>
        </p:txBody>
      </p:sp>
    </p:spTree>
    <p:extLst>
      <p:ext uri="{BB962C8B-B14F-4D97-AF65-F5344CB8AC3E}">
        <p14:creationId xmlns:p14="http://schemas.microsoft.com/office/powerpoint/2010/main" val="41611238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0A4A1889-E37C-4EC3-9E41-9DAD221CF389}"/>
              </a:ext>
            </a:extLst>
          </p:cNvPr>
          <p:cNvSpPr/>
          <p:nvPr/>
        </p:nvSpPr>
        <p:spPr>
          <a:xfrm>
            <a:off x="0" y="0"/>
            <a:ext cx="9144000" cy="5715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3"/>
          </a:p>
        </p:txBody>
      </p:sp>
      <p:sp useBgFill="1">
        <p:nvSpPr>
          <p:cNvPr id="23" name="Rectangle 22"/>
          <p:cNvSpPr/>
          <p:nvPr/>
        </p:nvSpPr>
        <p:spPr>
          <a:xfrm>
            <a:off x="980902" y="1056442"/>
            <a:ext cx="7182197" cy="3589958"/>
          </a:xfrm>
          <a:prstGeom prst="rect">
            <a:avLst/>
          </a:prstGeom>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085851" y="1176346"/>
            <a:ext cx="6972300" cy="3362308"/>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3851910" y="1056442"/>
            <a:ext cx="1440180" cy="609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221867" y="1895971"/>
            <a:ext cx="6700266" cy="2005746"/>
          </a:xfrm>
        </p:spPr>
        <p:txBody>
          <a:bodyPr anchor="ctr">
            <a:normAutofit/>
          </a:bodyPr>
          <a:lstStyle>
            <a:lvl1pPr algn="ctr">
              <a:lnSpc>
                <a:spcPct val="83000"/>
              </a:lnSpc>
              <a:defRPr lang="en-US" sz="5100" kern="1200" cap="all" spc="-75"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grpSp>
        <p:nvGrpSpPr>
          <p:cNvPr id="16" name="Group 15">
            <a:extLst>
              <a:ext uri="{FF2B5EF4-FFF2-40B4-BE49-F238E27FC236}">
                <a16:creationId xmlns:a16="http://schemas.microsoft.com/office/drawing/2014/main" id="{1683EB04-C23E-490C-A1A6-030CF79D23C8}"/>
              </a:ext>
            </a:extLst>
          </p:cNvPr>
          <p:cNvGrpSpPr/>
          <p:nvPr/>
        </p:nvGrpSpPr>
        <p:grpSpPr>
          <a:xfrm>
            <a:off x="3937635" y="1056442"/>
            <a:ext cx="1268730" cy="513278"/>
            <a:chOff x="5250180" y="1267730"/>
            <a:chExt cx="1691640" cy="615934"/>
          </a:xfrm>
        </p:grpSpPr>
        <p:cxnSp>
          <p:nvCxnSpPr>
            <p:cNvPr id="17" name="Straight Connector 16">
              <a:extLst>
                <a:ext uri="{FF2B5EF4-FFF2-40B4-BE49-F238E27FC236}">
                  <a16:creationId xmlns:a16="http://schemas.microsoft.com/office/drawing/2014/main" id="{F8A84C03-E1CA-4A4E-81D6-9BB0C335B7A0}"/>
                </a:ext>
              </a:extLst>
            </p:cNvPr>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4A26FB5A-D5D1-4DAB-AC43-7F51A7F2D197}"/>
                </a:ext>
              </a:extLst>
            </p:cNvPr>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49303F14-E560-4C02-94F4-B4695FE26813}"/>
                </a:ext>
              </a:extLst>
            </p:cNvPr>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3" name="Text Placeholder 2"/>
          <p:cNvSpPr>
            <a:spLocks noGrp="1"/>
          </p:cNvSpPr>
          <p:nvPr>
            <p:ph type="body" idx="1"/>
          </p:nvPr>
        </p:nvSpPr>
        <p:spPr>
          <a:xfrm>
            <a:off x="1221867" y="3901718"/>
            <a:ext cx="6704838" cy="381000"/>
          </a:xfrm>
        </p:spPr>
        <p:txBody>
          <a:bodyPr anchor="t">
            <a:normAutofit/>
          </a:bodyPr>
          <a:lstStyle>
            <a:lvl1pPr marL="0" indent="0" algn="ctr">
              <a:buNone/>
              <a:tabLst>
                <a:tab pos="1975247" algn="l"/>
              </a:tabLst>
              <a:defRPr sz="1350">
                <a:solidFill>
                  <a:schemeClr val="tx1">
                    <a:lumMod val="95000"/>
                    <a:lumOff val="5000"/>
                  </a:schemeClr>
                </a:solidFill>
                <a:effectLst/>
              </a:defRPr>
            </a:lvl1pPr>
            <a:lvl2pPr marL="342900" indent="0">
              <a:buNone/>
              <a:defRPr sz="120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3989070" y="1120419"/>
            <a:ext cx="1165860" cy="415651"/>
          </a:xfrm>
        </p:spPr>
        <p:txBody>
          <a:bodyPr/>
          <a:lstStyle>
            <a:lvl1pPr algn="ctr">
              <a:defRPr lang="en-US" sz="975" kern="1200" spc="0" baseline="0">
                <a:solidFill>
                  <a:srgbClr val="FFFFFF"/>
                </a:solidFill>
                <a:latin typeface="+mn-lt"/>
                <a:ea typeface="+mn-ea"/>
                <a:cs typeface="+mn-cs"/>
              </a:defRPr>
            </a:lvl1pPr>
          </a:lstStyle>
          <a:p>
            <a:fld id="{D9C646AA-F36E-4540-911D-FFFC0A0EF24A}" type="datetime1">
              <a:rPr lang="en-US" smtClean="0"/>
              <a:pPr/>
              <a:t>4/26/20</a:t>
            </a:fld>
            <a:endParaRPr lang="en-US" dirty="0"/>
          </a:p>
        </p:txBody>
      </p:sp>
      <p:sp>
        <p:nvSpPr>
          <p:cNvPr id="5" name="Footer Placeholder 4"/>
          <p:cNvSpPr>
            <a:spLocks noGrp="1"/>
          </p:cNvSpPr>
          <p:nvPr>
            <p:ph type="ftr" sz="quarter" idx="11"/>
          </p:nvPr>
        </p:nvSpPr>
        <p:spPr>
          <a:xfrm>
            <a:off x="1221868" y="4314507"/>
            <a:ext cx="4245101" cy="190500"/>
          </a:xfrm>
        </p:spPr>
        <p:txBody>
          <a:bodyPr/>
          <a:lstStyle>
            <a:lvl1pPr algn="l">
              <a:defRPr>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12"/>
          </p:nvPr>
        </p:nvSpPr>
        <p:spPr>
          <a:xfrm>
            <a:off x="6453379" y="4314507"/>
            <a:ext cx="1468754" cy="190500"/>
          </a:xfrm>
        </p:spPr>
        <p:txBody>
          <a:bodyPr/>
          <a:lstStyle>
            <a:lvl1pPr>
              <a:defRPr>
                <a:solidFill>
                  <a:schemeClr val="tx1">
                    <a:lumMod val="85000"/>
                    <a:lumOff val="15000"/>
                  </a:schemeClr>
                </a:solidFill>
              </a:defRPr>
            </a:lvl1pPr>
          </a:lstStyle>
          <a:p>
            <a:fld id="{34B7E4EF-A1BD-40F4-AB7B-04F084DD991D}" type="slidenum">
              <a:rPr lang="en-US" smtClean="0"/>
              <a:pPr/>
              <a:t>‹#›</a:t>
            </a:fld>
            <a:endParaRPr lang="en-US" dirty="0"/>
          </a:p>
        </p:txBody>
      </p:sp>
    </p:spTree>
    <p:extLst>
      <p:ext uri="{BB962C8B-B14F-4D97-AF65-F5344CB8AC3E}">
        <p14:creationId xmlns:p14="http://schemas.microsoft.com/office/powerpoint/2010/main" val="19450105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00100" y="1752600"/>
            <a:ext cx="3497580" cy="3124200"/>
          </a:xfrm>
        </p:spPr>
        <p:txBody>
          <a:bodyPr/>
          <a:lstStyle>
            <a:lvl1pPr>
              <a:defRPr sz="1350"/>
            </a:lvl1pPr>
            <a:lvl2pPr>
              <a:defRPr sz="1200"/>
            </a:lvl2pPr>
            <a:lvl3pPr>
              <a:defRPr sz="1050"/>
            </a:lvl3pPr>
            <a:lvl4pPr>
              <a:defRPr sz="1050"/>
            </a:lvl4pPr>
            <a:lvl5pPr>
              <a:defRPr sz="1050"/>
            </a:lvl5pPr>
            <a:lvl6pPr>
              <a:defRPr sz="1050"/>
            </a:lvl6pPr>
            <a:lvl7pPr>
              <a:defRPr sz="1050"/>
            </a:lvl7pPr>
            <a:lvl8pPr>
              <a:defRPr sz="1050"/>
            </a:lvl8pPr>
            <a:lvl9pPr>
              <a:defRPr sz="10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846320" y="1752600"/>
            <a:ext cx="3497580" cy="3124200"/>
          </a:xfrm>
        </p:spPr>
        <p:txBody>
          <a:bodyPr/>
          <a:lstStyle>
            <a:lvl1pPr>
              <a:defRPr sz="1350"/>
            </a:lvl1pPr>
            <a:lvl2pPr>
              <a:defRPr sz="1200"/>
            </a:lvl2pPr>
            <a:lvl3pPr>
              <a:defRPr sz="1050"/>
            </a:lvl3pPr>
            <a:lvl4pPr>
              <a:defRPr sz="1050"/>
            </a:lvl4pPr>
            <a:lvl5pPr>
              <a:defRPr sz="1050"/>
            </a:lvl5pPr>
            <a:lvl6pPr>
              <a:defRPr sz="1050"/>
            </a:lvl6pPr>
            <a:lvl7pPr>
              <a:defRPr sz="1050"/>
            </a:lvl7pPr>
            <a:lvl8pPr>
              <a:defRPr sz="1050"/>
            </a:lvl8pPr>
            <a:lvl9pPr>
              <a:defRPr sz="10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9186D26-FA5F-4637-B602-B7C2DC34CFD4}" type="datetime1">
              <a:rPr lang="en-US" smtClean="0"/>
              <a:pPr/>
              <a:t>4/26/20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B7E4EF-A1BD-40F4-AB7B-04F084DD991D}" type="slidenum">
              <a:rPr lang="en-US" smtClean="0"/>
              <a:pPr/>
              <a:t>‹#›</a:t>
            </a:fld>
            <a:endParaRPr lang="en-US"/>
          </a:p>
        </p:txBody>
      </p:sp>
    </p:spTree>
    <p:extLst>
      <p:ext uri="{BB962C8B-B14F-4D97-AF65-F5344CB8AC3E}">
        <p14:creationId xmlns:p14="http://schemas.microsoft.com/office/powerpoint/2010/main" val="28276661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802386" y="1728612"/>
            <a:ext cx="3497580" cy="533400"/>
          </a:xfrm>
        </p:spPr>
        <p:txBody>
          <a:bodyPr anchor="ctr">
            <a:normAutofit/>
          </a:bodyPr>
          <a:lstStyle>
            <a:lvl1pPr marL="0" indent="0" algn="l">
              <a:spcBef>
                <a:spcPts val="0"/>
              </a:spcBef>
              <a:buNone/>
              <a:defRPr sz="1425" b="1" i="0">
                <a:solidFill>
                  <a:schemeClr val="tx1"/>
                </a:solidFill>
                <a:latin typeface="+mn-lt"/>
              </a:defRPr>
            </a:lvl1pPr>
            <a:lvl2pPr marL="342900" indent="0">
              <a:buNone/>
              <a:defRPr sz="135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a:t>Click to edit Master text styles</a:t>
            </a:r>
          </a:p>
        </p:txBody>
      </p:sp>
      <p:sp>
        <p:nvSpPr>
          <p:cNvPr id="4" name="Content Placeholder 3"/>
          <p:cNvSpPr>
            <a:spLocks noGrp="1"/>
          </p:cNvSpPr>
          <p:nvPr>
            <p:ph sz="half" idx="2"/>
          </p:nvPr>
        </p:nvSpPr>
        <p:spPr>
          <a:xfrm>
            <a:off x="802386" y="2327060"/>
            <a:ext cx="3497580" cy="2636521"/>
          </a:xfrm>
        </p:spPr>
        <p:txBody>
          <a:bodyPr/>
          <a:lstStyle>
            <a:lvl1pPr>
              <a:defRPr sz="1350"/>
            </a:lvl1pPr>
            <a:lvl2pPr>
              <a:defRPr sz="1200"/>
            </a:lvl2pPr>
            <a:lvl3pPr>
              <a:defRPr sz="1050"/>
            </a:lvl3pPr>
            <a:lvl4pPr>
              <a:defRPr sz="1050"/>
            </a:lvl4pPr>
            <a:lvl5pPr>
              <a:defRPr sz="1050"/>
            </a:lvl5pPr>
            <a:lvl6pPr>
              <a:defRPr sz="1050"/>
            </a:lvl6pPr>
            <a:lvl7pPr>
              <a:defRPr sz="1050"/>
            </a:lvl7pPr>
            <a:lvl8pPr>
              <a:defRPr sz="1050"/>
            </a:lvl8pPr>
            <a:lvl9pPr>
              <a:defRPr sz="105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844034" y="1728612"/>
            <a:ext cx="3497580" cy="533400"/>
          </a:xfrm>
        </p:spPr>
        <p:txBody>
          <a:bodyPr anchor="ctr">
            <a:normAutofit/>
          </a:bodyPr>
          <a:lstStyle>
            <a:lvl1pPr marL="0" indent="0" algn="l">
              <a:spcBef>
                <a:spcPts val="0"/>
              </a:spcBef>
              <a:buNone/>
              <a:defRPr sz="1425" b="1">
                <a:solidFill>
                  <a:schemeClr val="tx1"/>
                </a:solidFill>
              </a:defRPr>
            </a:lvl1pPr>
            <a:lvl2pPr marL="342900" indent="0">
              <a:buNone/>
              <a:defRPr sz="135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a:t>Click to edit Master text styles</a:t>
            </a:r>
          </a:p>
        </p:txBody>
      </p:sp>
      <p:sp>
        <p:nvSpPr>
          <p:cNvPr id="6" name="Content Placeholder 5"/>
          <p:cNvSpPr>
            <a:spLocks noGrp="1"/>
          </p:cNvSpPr>
          <p:nvPr>
            <p:ph sz="quarter" idx="4"/>
          </p:nvPr>
        </p:nvSpPr>
        <p:spPr>
          <a:xfrm>
            <a:off x="4844034" y="2327060"/>
            <a:ext cx="3497580" cy="2637091"/>
          </a:xfrm>
        </p:spPr>
        <p:txBody>
          <a:bodyPr/>
          <a:lstStyle>
            <a:lvl1pPr>
              <a:defRPr sz="1350"/>
            </a:lvl1pPr>
            <a:lvl2pPr>
              <a:defRPr sz="1200"/>
            </a:lvl2pPr>
            <a:lvl3pPr>
              <a:defRPr sz="1050"/>
            </a:lvl3pPr>
            <a:lvl4pPr>
              <a:defRPr sz="1050"/>
            </a:lvl4pPr>
            <a:lvl5pPr>
              <a:defRPr sz="1050"/>
            </a:lvl5pPr>
            <a:lvl6pPr>
              <a:defRPr sz="1050"/>
            </a:lvl6pPr>
            <a:lvl7pPr>
              <a:defRPr sz="1050"/>
            </a:lvl7pPr>
            <a:lvl8pPr>
              <a:defRPr sz="1050"/>
            </a:lvl8pPr>
            <a:lvl9pPr>
              <a:defRPr sz="105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8A7F15D8-96D1-4781-BC50-CA8A088B2FE4}" type="datetime1">
              <a:rPr lang="en-US" smtClean="0"/>
              <a:pPr/>
              <a:t>4/26/20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4B7E4EF-A1BD-40F4-AB7B-04F084DD991D}" type="slidenum">
              <a:rPr lang="en-US" smtClean="0"/>
              <a:pPr/>
              <a:t>‹#›</a:t>
            </a:fld>
            <a:endParaRPr lang="en-US"/>
          </a:p>
        </p:txBody>
      </p:sp>
    </p:spTree>
    <p:extLst>
      <p:ext uri="{BB962C8B-B14F-4D97-AF65-F5344CB8AC3E}">
        <p14:creationId xmlns:p14="http://schemas.microsoft.com/office/powerpoint/2010/main" val="2065898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9A96C99-B8F8-4528-BD05-0E16E943DC09}" type="datetime1">
              <a:rPr lang="en-US" smtClean="0"/>
              <a:pPr/>
              <a:t>4/26/20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4B7E4EF-A1BD-40F4-AB7B-04F084DD991D}" type="slidenum">
              <a:rPr lang="en-US" smtClean="0"/>
              <a:pPr/>
              <a:t>‹#›</a:t>
            </a:fld>
            <a:endParaRPr lang="en-US"/>
          </a:p>
        </p:txBody>
      </p:sp>
    </p:spTree>
    <p:extLst>
      <p:ext uri="{BB962C8B-B14F-4D97-AF65-F5344CB8AC3E}">
        <p14:creationId xmlns:p14="http://schemas.microsoft.com/office/powerpoint/2010/main" val="15748892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636942-C211-4B28-8DBD-C953E00AF71B}" type="datetime1">
              <a:rPr lang="en-US" smtClean="0"/>
              <a:pPr/>
              <a:t>4/26/20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4B7E4EF-A1BD-40F4-AB7B-04F084DD991D}" type="slidenum">
              <a:rPr lang="en-US" smtClean="0"/>
              <a:pPr/>
              <a:t>‹#›</a:t>
            </a:fld>
            <a:endParaRPr lang="en-US"/>
          </a:p>
        </p:txBody>
      </p:sp>
    </p:spTree>
    <p:extLst>
      <p:ext uri="{BB962C8B-B14F-4D97-AF65-F5344CB8AC3E}">
        <p14:creationId xmlns:p14="http://schemas.microsoft.com/office/powerpoint/2010/main" val="12702466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D5E1BBF9-8BEF-4353-BA68-30AAF9EBD8D8}"/>
              </a:ext>
            </a:extLst>
          </p:cNvPr>
          <p:cNvSpPr/>
          <p:nvPr/>
        </p:nvSpPr>
        <p:spPr>
          <a:xfrm>
            <a:off x="6089903" y="198120"/>
            <a:ext cx="2869947" cy="5318760"/>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a:extLst>
              <a:ext uri="{FF2B5EF4-FFF2-40B4-BE49-F238E27FC236}">
                <a16:creationId xmlns:a16="http://schemas.microsoft.com/office/drawing/2014/main" id="{5B941C21-2A5D-4912-AB06-1BB0C0EB6AE1}"/>
              </a:ext>
            </a:extLst>
          </p:cNvPr>
          <p:cNvSpPr/>
          <p:nvPr/>
        </p:nvSpPr>
        <p:spPr>
          <a:xfrm>
            <a:off x="6190995" y="312420"/>
            <a:ext cx="2667762" cy="5090160"/>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343651" y="506160"/>
            <a:ext cx="2371472" cy="1371600"/>
          </a:xfrm>
        </p:spPr>
        <p:txBody>
          <a:bodyPr anchor="b">
            <a:normAutofit/>
          </a:bodyPr>
          <a:lstStyle>
            <a:lvl1pPr algn="l" defTabSz="685800" rtl="0" eaLnBrk="1" latinLnBrk="0" hangingPunct="1">
              <a:lnSpc>
                <a:spcPct val="100000"/>
              </a:lnSpc>
              <a:spcBef>
                <a:spcPct val="0"/>
              </a:spcBef>
              <a:buNone/>
              <a:defRPr lang="en-US" sz="2400" b="0" kern="1200" cap="none" spc="0" baseline="0" dirty="0">
                <a:solidFill>
                  <a:schemeClr val="tx1"/>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514350" y="508000"/>
            <a:ext cx="5143500" cy="4445000"/>
          </a:xfrm>
        </p:spPr>
        <p:txBody>
          <a:bodyPr/>
          <a:lstStyle>
            <a:lvl1pPr>
              <a:defRPr sz="1425"/>
            </a:lvl1pPr>
            <a:lvl2pPr>
              <a:defRPr sz="1200"/>
            </a:lvl2pPr>
            <a:lvl3pPr>
              <a:defRPr sz="1050"/>
            </a:lvl3pPr>
            <a:lvl4pPr>
              <a:defRPr sz="1050"/>
            </a:lvl4pPr>
            <a:lvl5pPr>
              <a:defRPr sz="1050"/>
            </a:lvl5pPr>
            <a:lvl6pPr>
              <a:defRPr sz="1050"/>
            </a:lvl6pPr>
            <a:lvl7pPr>
              <a:defRPr sz="1050"/>
            </a:lvl7pPr>
            <a:lvl8pPr>
              <a:defRPr sz="1050"/>
            </a:lvl8pPr>
            <a:lvl9pPr>
              <a:defRPr sz="10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343651" y="1947333"/>
            <a:ext cx="2371472" cy="3005667"/>
          </a:xfrm>
        </p:spPr>
        <p:txBody>
          <a:bodyPr>
            <a:normAutofit/>
          </a:bodyPr>
          <a:lstStyle>
            <a:lvl1pPr marL="0" indent="0">
              <a:lnSpc>
                <a:spcPct val="110000"/>
              </a:lnSpc>
              <a:spcBef>
                <a:spcPts val="600"/>
              </a:spcBef>
              <a:buNone/>
              <a:defRPr sz="1350">
                <a:solidFill>
                  <a:schemeClr val="tx1"/>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8" name="Date Placeholder 7"/>
          <p:cNvSpPr>
            <a:spLocks noGrp="1"/>
          </p:cNvSpPr>
          <p:nvPr>
            <p:ph type="dt" sz="half" idx="10"/>
          </p:nvPr>
        </p:nvSpPr>
        <p:spPr>
          <a:xfrm>
            <a:off x="4191000" y="5029200"/>
            <a:ext cx="1466850" cy="304800"/>
          </a:xfrm>
        </p:spPr>
        <p:txBody>
          <a:bodyPr/>
          <a:lstStyle>
            <a:lvl1pPr>
              <a:defRPr>
                <a:solidFill>
                  <a:schemeClr val="tx1">
                    <a:lumMod val="85000"/>
                    <a:lumOff val="15000"/>
                  </a:schemeClr>
                </a:solidFill>
              </a:defRPr>
            </a:lvl1pPr>
          </a:lstStyle>
          <a:p>
            <a:fld id="{7E8D12A6-918A-48BD-8CB9-CA713993B0EA}" type="datetime1">
              <a:rPr lang="en-US" smtClean="0"/>
              <a:pPr/>
              <a:t>4/26/20</a:t>
            </a:fld>
            <a:endParaRPr lang="en-US"/>
          </a:p>
        </p:txBody>
      </p:sp>
      <p:sp>
        <p:nvSpPr>
          <p:cNvPr id="9" name="Footer Placeholder 8"/>
          <p:cNvSpPr>
            <a:spLocks noGrp="1"/>
          </p:cNvSpPr>
          <p:nvPr>
            <p:ph type="ftr" sz="quarter" idx="11"/>
          </p:nvPr>
        </p:nvSpPr>
        <p:spPr>
          <a:xfrm>
            <a:off x="514351" y="5029200"/>
            <a:ext cx="3438525" cy="304800"/>
          </a:xfrm>
        </p:spPr>
        <p:txBody>
          <a:bodyPr/>
          <a:lstStyle>
            <a:lvl1pPr algn="l">
              <a:defRPr/>
            </a:lvl1pPr>
          </a:lstStyle>
          <a:p>
            <a:endParaRPr lang="en-US"/>
          </a:p>
        </p:txBody>
      </p:sp>
      <p:sp>
        <p:nvSpPr>
          <p:cNvPr id="11" name="Slide Number Placeholder 10"/>
          <p:cNvSpPr>
            <a:spLocks noGrp="1"/>
          </p:cNvSpPr>
          <p:nvPr>
            <p:ph type="sldNum" sz="quarter" idx="12"/>
          </p:nvPr>
        </p:nvSpPr>
        <p:spPr>
          <a:xfrm>
            <a:off x="7797547" y="5029200"/>
            <a:ext cx="917576" cy="304800"/>
          </a:xfrm>
        </p:spPr>
        <p:txBody>
          <a:bodyPr/>
          <a:lstStyle>
            <a:lvl1pPr>
              <a:defRPr>
                <a:solidFill>
                  <a:schemeClr val="tx1">
                    <a:lumMod val="85000"/>
                    <a:lumOff val="15000"/>
                  </a:schemeClr>
                </a:solidFill>
              </a:defRPr>
            </a:lvl1pPr>
          </a:lstStyle>
          <a:p>
            <a:fld id="{34B7E4EF-A1BD-40F4-AB7B-04F084DD991D}" type="slidenum">
              <a:rPr lang="en-US" smtClean="0"/>
              <a:pPr/>
              <a:t>‹#›</a:t>
            </a:fld>
            <a:endParaRPr lang="en-US"/>
          </a:p>
        </p:txBody>
      </p:sp>
    </p:spTree>
    <p:extLst>
      <p:ext uri="{BB962C8B-B14F-4D97-AF65-F5344CB8AC3E}">
        <p14:creationId xmlns:p14="http://schemas.microsoft.com/office/powerpoint/2010/main" val="28922867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687CA98-D9C7-497F-A1DA-7D22F8753BCE}"/>
              </a:ext>
            </a:extLst>
          </p:cNvPr>
          <p:cNvSpPr/>
          <p:nvPr/>
        </p:nvSpPr>
        <p:spPr>
          <a:xfrm>
            <a:off x="6089903" y="198120"/>
            <a:ext cx="2869947" cy="5318760"/>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171450" y="198120"/>
            <a:ext cx="5772151" cy="5318760"/>
          </a:xfrm>
          <a:solidFill>
            <a:schemeClr val="accent1">
              <a:lumMod val="60000"/>
              <a:lumOff val="40000"/>
            </a:schemeClr>
          </a:solidFill>
          <a:ln>
            <a:noFill/>
          </a:ln>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5" name="Date Placeholder 4"/>
          <p:cNvSpPr>
            <a:spLocks noGrp="1"/>
          </p:cNvSpPr>
          <p:nvPr>
            <p:ph type="dt" sz="half" idx="10"/>
          </p:nvPr>
        </p:nvSpPr>
        <p:spPr>
          <a:xfrm>
            <a:off x="4246753" y="5029200"/>
            <a:ext cx="1553972" cy="304800"/>
          </a:xfrm>
        </p:spPr>
        <p:txBody>
          <a:bodyPr/>
          <a:lstStyle>
            <a:lvl1pPr>
              <a:defRPr b="1">
                <a:solidFill>
                  <a:srgbClr val="FFFFFF"/>
                </a:solidFill>
                <a:effectLst>
                  <a:outerShdw blurRad="19050" dist="6350" dir="2700000" algn="tl" rotWithShape="0">
                    <a:prstClr val="black">
                      <a:alpha val="40000"/>
                    </a:prstClr>
                  </a:outerShdw>
                </a:effectLst>
              </a:defRPr>
            </a:lvl1pPr>
          </a:lstStyle>
          <a:p>
            <a:fld id="{E778CE86-875F-4587-BCF6-FA054AFC0D53}" type="datetime1">
              <a:rPr lang="en-US" smtClean="0"/>
              <a:pPr/>
              <a:t>4/26/20</a:t>
            </a:fld>
            <a:endParaRPr lang="en-US" dirty="0"/>
          </a:p>
        </p:txBody>
      </p:sp>
      <p:sp>
        <p:nvSpPr>
          <p:cNvPr id="6" name="Footer Placeholder 5"/>
          <p:cNvSpPr>
            <a:spLocks noGrp="1"/>
          </p:cNvSpPr>
          <p:nvPr>
            <p:ph type="ftr" sz="quarter" idx="11"/>
          </p:nvPr>
        </p:nvSpPr>
        <p:spPr>
          <a:xfrm>
            <a:off x="459486" y="5029200"/>
            <a:ext cx="3441002" cy="304800"/>
          </a:xfrm>
        </p:spPr>
        <p:txBody>
          <a:bodyPr/>
          <a:lstStyle>
            <a:lvl1pPr marL="0" algn="r" defTabSz="685800" rtl="0" eaLnBrk="1" latinLnBrk="0" hangingPunct="1">
              <a:defRPr lang="en-US" sz="750" b="1" kern="1200" dirty="0">
                <a:solidFill>
                  <a:srgbClr val="FFFFFF"/>
                </a:solidFill>
                <a:effectLst>
                  <a:outerShdw blurRad="19050" dist="6350" dir="2700000" algn="tl" rotWithShape="0">
                    <a:prstClr val="black">
                      <a:alpha val="40000"/>
                    </a:prstClr>
                  </a:outerShdw>
                </a:effectLst>
                <a:latin typeface="+mn-lt"/>
                <a:ea typeface="+mn-ea"/>
                <a:cs typeface="+mn-cs"/>
              </a:defRPr>
            </a:lvl1pPr>
          </a:lstStyle>
          <a:p>
            <a:pPr algn="l"/>
            <a:endParaRPr lang="en-US" dirty="0"/>
          </a:p>
        </p:txBody>
      </p:sp>
      <p:sp>
        <p:nvSpPr>
          <p:cNvPr id="7" name="Slide Number Placeholder 6"/>
          <p:cNvSpPr>
            <a:spLocks noGrp="1"/>
          </p:cNvSpPr>
          <p:nvPr>
            <p:ph type="sldNum" sz="quarter" idx="12"/>
          </p:nvPr>
        </p:nvSpPr>
        <p:spPr>
          <a:xfrm>
            <a:off x="7797546" y="5029200"/>
            <a:ext cx="918972" cy="304800"/>
          </a:xfrm>
        </p:spPr>
        <p:txBody>
          <a:bodyPr/>
          <a:lstStyle/>
          <a:p>
            <a:fld id="{34B7E4EF-A1BD-40F4-AB7B-04F084DD991D}" type="slidenum">
              <a:rPr lang="en-US" smtClean="0"/>
              <a:pPr/>
              <a:t>‹#›</a:t>
            </a:fld>
            <a:endParaRPr lang="en-US"/>
          </a:p>
        </p:txBody>
      </p:sp>
      <p:sp>
        <p:nvSpPr>
          <p:cNvPr id="12" name="Rectangle 11">
            <a:extLst>
              <a:ext uri="{FF2B5EF4-FFF2-40B4-BE49-F238E27FC236}">
                <a16:creationId xmlns:a16="http://schemas.microsoft.com/office/drawing/2014/main" id="{F8B3D8CC-BB13-41A5-8F34-B8E84A4F9534}"/>
              </a:ext>
            </a:extLst>
          </p:cNvPr>
          <p:cNvSpPr/>
          <p:nvPr/>
        </p:nvSpPr>
        <p:spPr>
          <a:xfrm>
            <a:off x="6190995" y="312420"/>
            <a:ext cx="2667762" cy="5090160"/>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357937" y="502920"/>
            <a:ext cx="2358581" cy="1371600"/>
          </a:xfrm>
        </p:spPr>
        <p:txBody>
          <a:bodyPr anchor="b">
            <a:noAutofit/>
          </a:bodyPr>
          <a:lstStyle>
            <a:lvl1pPr algn="l">
              <a:lnSpc>
                <a:spcPct val="100000"/>
              </a:lnSpc>
              <a:defRPr sz="2400" b="0">
                <a:solidFill>
                  <a:schemeClr val="tx1"/>
                </a:solidFill>
                <a:latin typeface="+mj-lt"/>
              </a:defRPr>
            </a:lvl1pPr>
          </a:lstStyle>
          <a:p>
            <a:r>
              <a:rPr lang="en-US"/>
              <a:t>Click to edit Master title style</a:t>
            </a:r>
            <a:endParaRPr lang="en-US" dirty="0"/>
          </a:p>
        </p:txBody>
      </p:sp>
      <p:sp>
        <p:nvSpPr>
          <p:cNvPr id="4" name="Text Placeholder 3"/>
          <p:cNvSpPr>
            <a:spLocks noGrp="1"/>
          </p:cNvSpPr>
          <p:nvPr>
            <p:ph type="body" sz="half" idx="2"/>
          </p:nvPr>
        </p:nvSpPr>
        <p:spPr>
          <a:xfrm>
            <a:off x="6357937" y="1988820"/>
            <a:ext cx="2358581" cy="2926080"/>
          </a:xfrm>
        </p:spPr>
        <p:txBody>
          <a:bodyPr>
            <a:normAutofit/>
          </a:bodyPr>
          <a:lstStyle>
            <a:lvl1pPr marL="0" indent="0" algn="l">
              <a:lnSpc>
                <a:spcPct val="110000"/>
              </a:lnSpc>
              <a:spcBef>
                <a:spcPts val="600"/>
              </a:spcBef>
              <a:buNone/>
              <a:defRPr sz="1350">
                <a:solidFill>
                  <a:schemeClr val="tx1"/>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Tree>
    <p:extLst>
      <p:ext uri="{BB962C8B-B14F-4D97-AF65-F5344CB8AC3E}">
        <p14:creationId xmlns:p14="http://schemas.microsoft.com/office/powerpoint/2010/main" val="12438208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E94681D-2A4C-4A8D-B9B5-31D440D0328D}"/>
              </a:ext>
            </a:extLst>
          </p:cNvPr>
          <p:cNvSpPr/>
          <p:nvPr/>
        </p:nvSpPr>
        <p:spPr>
          <a:xfrm>
            <a:off x="0" y="0"/>
            <a:ext cx="9144000" cy="5715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3"/>
          </a:p>
        </p:txBody>
      </p:sp>
      <p:sp>
        <p:nvSpPr>
          <p:cNvPr id="7" name="Rectangle 6"/>
          <p:cNvSpPr/>
          <p:nvPr/>
        </p:nvSpPr>
        <p:spPr>
          <a:xfrm>
            <a:off x="176022" y="198120"/>
            <a:ext cx="8791956" cy="5318760"/>
          </a:xfrm>
          <a:prstGeom prst="rect">
            <a:avLst/>
          </a:prstGeom>
          <a:solidFill>
            <a:schemeClr val="bg1">
              <a:lumMod val="75000"/>
              <a:alpha val="60000"/>
            </a:schemeClr>
          </a:solidFill>
          <a:ln w="6350" cap="flat" cmpd="sng" algn="ctr">
            <a:noFill/>
            <a:prstDash val="solid"/>
          </a:ln>
          <a:effectLst>
            <a:softEdge rad="0"/>
          </a:effectLst>
        </p:spPr>
      </p:sp>
      <p:sp>
        <p:nvSpPr>
          <p:cNvPr id="8" name="Rectangle 7"/>
          <p:cNvSpPr/>
          <p:nvPr/>
        </p:nvSpPr>
        <p:spPr>
          <a:xfrm>
            <a:off x="278892" y="312420"/>
            <a:ext cx="8586216" cy="5090160"/>
          </a:xfrm>
          <a:prstGeom prst="rect">
            <a:avLst/>
          </a:prstGeom>
          <a:noFill/>
          <a:ln w="6350" cap="sq" cmpd="sng" algn="ctr">
            <a:solidFill>
              <a:schemeClr val="tx1">
                <a:lumMod val="85000"/>
                <a:lumOff val="15000"/>
              </a:schemeClr>
            </a:solidFill>
            <a:prstDash val="solid"/>
            <a:miter lim="800000"/>
          </a:ln>
          <a:effectLst/>
        </p:spPr>
      </p:sp>
      <p:sp>
        <p:nvSpPr>
          <p:cNvPr id="2" name="Title Placeholder 1"/>
          <p:cNvSpPr>
            <a:spLocks noGrp="1"/>
          </p:cNvSpPr>
          <p:nvPr>
            <p:ph type="title"/>
          </p:nvPr>
        </p:nvSpPr>
        <p:spPr>
          <a:xfrm>
            <a:off x="800100" y="535495"/>
            <a:ext cx="7543800" cy="11430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00100" y="1752600"/>
            <a:ext cx="7543800" cy="320802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442596" y="5029200"/>
            <a:ext cx="2169784" cy="304800"/>
          </a:xfrm>
          <a:prstGeom prst="rect">
            <a:avLst/>
          </a:prstGeom>
        </p:spPr>
        <p:txBody>
          <a:bodyPr vert="horz" lIns="91440" tIns="45720" rIns="91440" bIns="45720" rtlCol="0" anchor="b"/>
          <a:lstStyle>
            <a:lvl1pPr algn="r">
              <a:defRPr sz="750">
                <a:solidFill>
                  <a:schemeClr val="tx1">
                    <a:lumMod val="75000"/>
                    <a:lumOff val="25000"/>
                  </a:schemeClr>
                </a:solidFill>
              </a:defRPr>
            </a:lvl1pPr>
          </a:lstStyle>
          <a:p>
            <a:fld id="{F6FA2B21-3FCD-4721-B95C-427943F61125}" type="datetime1">
              <a:rPr lang="en-US" smtClean="0"/>
              <a:pPr/>
              <a:t>4/26/20</a:t>
            </a:fld>
            <a:endParaRPr lang="en-US"/>
          </a:p>
        </p:txBody>
      </p:sp>
      <p:sp>
        <p:nvSpPr>
          <p:cNvPr id="5" name="Footer Placeholder 4"/>
          <p:cNvSpPr>
            <a:spLocks noGrp="1"/>
          </p:cNvSpPr>
          <p:nvPr>
            <p:ph type="ftr" sz="quarter" idx="3"/>
          </p:nvPr>
        </p:nvSpPr>
        <p:spPr>
          <a:xfrm>
            <a:off x="800100" y="5029200"/>
            <a:ext cx="4362450" cy="304800"/>
          </a:xfrm>
          <a:prstGeom prst="rect">
            <a:avLst/>
          </a:prstGeom>
        </p:spPr>
        <p:txBody>
          <a:bodyPr vert="horz" lIns="91440" tIns="45720" rIns="91440" bIns="45720" rtlCol="0" anchor="b"/>
          <a:lstStyle>
            <a:lvl1pPr algn="l">
              <a:defRPr sz="750">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4"/>
          </p:nvPr>
        </p:nvSpPr>
        <p:spPr>
          <a:xfrm>
            <a:off x="7715250" y="5029200"/>
            <a:ext cx="628650" cy="304800"/>
          </a:xfrm>
          <a:prstGeom prst="rect">
            <a:avLst/>
          </a:prstGeom>
        </p:spPr>
        <p:txBody>
          <a:bodyPr vert="horz" lIns="91440" tIns="45720" rIns="91440" bIns="45720" rtlCol="0" anchor="b"/>
          <a:lstStyle>
            <a:lvl1pPr algn="r">
              <a:defRPr sz="750">
                <a:solidFill>
                  <a:schemeClr val="tx1">
                    <a:lumMod val="75000"/>
                    <a:lumOff val="25000"/>
                  </a:schemeClr>
                </a:solidFill>
              </a:defRPr>
            </a:lvl1pPr>
          </a:lstStyle>
          <a:p>
            <a:fld id="{34B7E4EF-A1BD-40F4-AB7B-04F084DD991D}" type="slidenum">
              <a:rPr lang="en-US" smtClean="0"/>
              <a:pPr/>
              <a:t>‹#›</a:t>
            </a:fld>
            <a:endParaRPr lang="en-US"/>
          </a:p>
        </p:txBody>
      </p:sp>
    </p:spTree>
    <p:extLst>
      <p:ext uri="{BB962C8B-B14F-4D97-AF65-F5344CB8AC3E}">
        <p14:creationId xmlns:p14="http://schemas.microsoft.com/office/powerpoint/2010/main" val="339519848"/>
      </p:ext>
    </p:extLst>
  </p:cSld>
  <p:clrMap bg1="lt1" tx1="dk1" bg2="lt2" tx2="dk2" accent1="accent1" accent2="accent2" accent3="accent3" accent4="accent4" accent5="accent5" accent6="accent6" hlink="hlink" folHlink="folHlink"/>
  <p:sldLayoutIdLst>
    <p:sldLayoutId id="2147483742" r:id="rId1"/>
    <p:sldLayoutId id="2147483743" r:id="rId2"/>
    <p:sldLayoutId id="2147483744" r:id="rId3"/>
    <p:sldLayoutId id="2147483734" r:id="rId4"/>
    <p:sldLayoutId id="2147483735" r:id="rId5"/>
    <p:sldLayoutId id="2147483741" r:id="rId6"/>
    <p:sldLayoutId id="2147483736" r:id="rId7"/>
    <p:sldLayoutId id="2147483737" r:id="rId8"/>
    <p:sldLayoutId id="2147483738" r:id="rId9"/>
    <p:sldLayoutId id="2147483739" r:id="rId10"/>
    <p:sldLayoutId id="2147483740" r:id="rId11"/>
  </p:sldLayoutIdLst>
  <p:hf sldNum="0" hdr="0" ftr="0" dt="0"/>
  <p:txStyles>
    <p:titleStyle>
      <a:lvl1pPr algn="l" defTabSz="685800" rtl="0" eaLnBrk="1" latinLnBrk="0" hangingPunct="1">
        <a:lnSpc>
          <a:spcPct val="90000"/>
        </a:lnSpc>
        <a:spcBef>
          <a:spcPct val="0"/>
        </a:spcBef>
        <a:buNone/>
        <a:defRPr lang="en-US" sz="2700" i="0" kern="1200" cap="none" spc="0" baseline="0" dirty="0">
          <a:solidFill>
            <a:schemeClr val="tx1">
              <a:lumMod val="85000"/>
              <a:lumOff val="15000"/>
            </a:schemeClr>
          </a:solidFill>
          <a:effectLst/>
          <a:latin typeface="+mj-lt"/>
          <a:ea typeface="+mn-ea"/>
          <a:cs typeface="+mn-cs"/>
        </a:defRPr>
      </a:lvl1pPr>
    </p:titleStyle>
    <p:bodyStyle>
      <a:lvl1pPr marL="137160" indent="-137160" algn="l" defTabSz="685800" rtl="0" eaLnBrk="1" latinLnBrk="0" hangingPunct="1">
        <a:lnSpc>
          <a:spcPct val="100000"/>
        </a:lnSpc>
        <a:spcBef>
          <a:spcPts val="675"/>
        </a:spcBef>
        <a:spcAft>
          <a:spcPts val="0"/>
        </a:spcAft>
        <a:buClr>
          <a:schemeClr val="tx1">
            <a:lumMod val="85000"/>
            <a:lumOff val="15000"/>
          </a:schemeClr>
        </a:buClr>
        <a:buFont typeface="Garamond" pitchFamily="18" charset="0"/>
        <a:buChar char="◦"/>
        <a:defRPr sz="1350" kern="1200">
          <a:solidFill>
            <a:schemeClr val="tx1"/>
          </a:solidFill>
          <a:latin typeface="+mn-lt"/>
          <a:ea typeface="+mn-ea"/>
          <a:cs typeface="+mn-cs"/>
        </a:defRPr>
      </a:lvl1pPr>
      <a:lvl2pPr marL="342900" indent="-137160" algn="l" defTabSz="685800" rtl="0" eaLnBrk="1" latinLnBrk="0" hangingPunct="1">
        <a:lnSpc>
          <a:spcPct val="100000"/>
        </a:lnSpc>
        <a:spcBef>
          <a:spcPts val="375"/>
        </a:spcBef>
        <a:buClr>
          <a:schemeClr val="tx1">
            <a:lumMod val="85000"/>
            <a:lumOff val="15000"/>
          </a:schemeClr>
        </a:buClr>
        <a:buFont typeface="Garamond" pitchFamily="18" charset="0"/>
        <a:buChar char="◦"/>
        <a:defRPr sz="1200" kern="1200">
          <a:solidFill>
            <a:schemeClr val="tx1"/>
          </a:solidFill>
          <a:latin typeface="+mn-lt"/>
          <a:ea typeface="+mn-ea"/>
          <a:cs typeface="+mn-cs"/>
        </a:defRPr>
      </a:lvl2pPr>
      <a:lvl3pPr marL="548640" indent="-137160" algn="l" defTabSz="685800" rtl="0" eaLnBrk="1" latinLnBrk="0" hangingPunct="1">
        <a:lnSpc>
          <a:spcPct val="100000"/>
        </a:lnSpc>
        <a:spcBef>
          <a:spcPts val="375"/>
        </a:spcBef>
        <a:buClr>
          <a:schemeClr val="tx1">
            <a:lumMod val="85000"/>
            <a:lumOff val="15000"/>
          </a:schemeClr>
        </a:buClr>
        <a:buFont typeface="Garamond" pitchFamily="18" charset="0"/>
        <a:buChar char="◦"/>
        <a:defRPr sz="1050" kern="1200">
          <a:solidFill>
            <a:schemeClr val="tx1"/>
          </a:solidFill>
          <a:latin typeface="+mn-lt"/>
          <a:ea typeface="+mn-ea"/>
          <a:cs typeface="+mn-cs"/>
        </a:defRPr>
      </a:lvl3pPr>
      <a:lvl4pPr marL="754380" indent="-137160" algn="l" defTabSz="685800" rtl="0" eaLnBrk="1" latinLnBrk="0" hangingPunct="1">
        <a:lnSpc>
          <a:spcPct val="100000"/>
        </a:lnSpc>
        <a:spcBef>
          <a:spcPts val="375"/>
        </a:spcBef>
        <a:buClr>
          <a:schemeClr val="tx1">
            <a:lumMod val="85000"/>
            <a:lumOff val="15000"/>
          </a:schemeClr>
        </a:buClr>
        <a:buFont typeface="Garamond" pitchFamily="18" charset="0"/>
        <a:buChar char="◦"/>
        <a:defRPr sz="1050" kern="1200">
          <a:solidFill>
            <a:schemeClr val="tx1"/>
          </a:solidFill>
          <a:latin typeface="+mn-lt"/>
          <a:ea typeface="+mn-ea"/>
          <a:cs typeface="+mn-cs"/>
        </a:defRPr>
      </a:lvl4pPr>
      <a:lvl5pPr marL="960120" indent="-137160" algn="l" defTabSz="685800" rtl="0" eaLnBrk="1" latinLnBrk="0" hangingPunct="1">
        <a:lnSpc>
          <a:spcPct val="100000"/>
        </a:lnSpc>
        <a:spcBef>
          <a:spcPts val="375"/>
        </a:spcBef>
        <a:buClr>
          <a:schemeClr val="tx1">
            <a:lumMod val="85000"/>
            <a:lumOff val="15000"/>
          </a:schemeClr>
        </a:buClr>
        <a:buFont typeface="Garamond" pitchFamily="18" charset="0"/>
        <a:buChar char="◦"/>
        <a:defRPr sz="1050" kern="1200">
          <a:solidFill>
            <a:schemeClr val="tx1"/>
          </a:solidFill>
          <a:latin typeface="+mn-lt"/>
          <a:ea typeface="+mn-ea"/>
          <a:cs typeface="+mn-cs"/>
        </a:defRPr>
      </a:lvl5pPr>
      <a:lvl6pPr marL="1200000" indent="-171450" algn="l" defTabSz="685800" rtl="0" eaLnBrk="1" latinLnBrk="0" hangingPunct="1">
        <a:lnSpc>
          <a:spcPct val="100000"/>
        </a:lnSpc>
        <a:spcBef>
          <a:spcPts val="375"/>
        </a:spcBef>
        <a:buClr>
          <a:schemeClr val="tx1">
            <a:lumMod val="85000"/>
            <a:lumOff val="15000"/>
          </a:schemeClr>
        </a:buClr>
        <a:buFont typeface="Garamond" pitchFamily="18" charset="0"/>
        <a:buChar char="◦"/>
        <a:defRPr sz="1050" kern="1200">
          <a:solidFill>
            <a:schemeClr val="tx1"/>
          </a:solidFill>
          <a:latin typeface="+mn-lt"/>
          <a:ea typeface="+mn-ea"/>
          <a:cs typeface="+mn-cs"/>
        </a:defRPr>
      </a:lvl6pPr>
      <a:lvl7pPr marL="1425000" indent="-171450" algn="l" defTabSz="685800" rtl="0" eaLnBrk="1" latinLnBrk="0" hangingPunct="1">
        <a:lnSpc>
          <a:spcPct val="100000"/>
        </a:lnSpc>
        <a:spcBef>
          <a:spcPts val="375"/>
        </a:spcBef>
        <a:buClr>
          <a:schemeClr val="tx1">
            <a:lumMod val="85000"/>
            <a:lumOff val="15000"/>
          </a:schemeClr>
        </a:buClr>
        <a:buFont typeface="Garamond" pitchFamily="18" charset="0"/>
        <a:buChar char="◦"/>
        <a:defRPr sz="1050" kern="1200">
          <a:solidFill>
            <a:schemeClr val="tx1"/>
          </a:solidFill>
          <a:latin typeface="+mn-lt"/>
          <a:ea typeface="+mn-ea"/>
          <a:cs typeface="+mn-cs"/>
        </a:defRPr>
      </a:lvl7pPr>
      <a:lvl8pPr marL="1650000" indent="-171450" algn="l" defTabSz="685800" rtl="0" eaLnBrk="1" latinLnBrk="0" hangingPunct="1">
        <a:lnSpc>
          <a:spcPct val="100000"/>
        </a:lnSpc>
        <a:spcBef>
          <a:spcPts val="375"/>
        </a:spcBef>
        <a:buClr>
          <a:schemeClr val="tx1">
            <a:lumMod val="85000"/>
            <a:lumOff val="15000"/>
          </a:schemeClr>
        </a:buClr>
        <a:buFont typeface="Garamond" pitchFamily="18" charset="0"/>
        <a:buChar char="◦"/>
        <a:defRPr sz="1050" kern="1200">
          <a:solidFill>
            <a:schemeClr val="tx1"/>
          </a:solidFill>
          <a:latin typeface="+mn-lt"/>
          <a:ea typeface="+mn-ea"/>
          <a:cs typeface="+mn-cs"/>
        </a:defRPr>
      </a:lvl8pPr>
      <a:lvl9pPr marL="1875000" indent="-171450" algn="l" defTabSz="685800" rtl="0" eaLnBrk="1" latinLnBrk="0" hangingPunct="1">
        <a:lnSpc>
          <a:spcPct val="100000"/>
        </a:lnSpc>
        <a:spcBef>
          <a:spcPts val="375"/>
        </a:spcBef>
        <a:buClr>
          <a:schemeClr val="tx1">
            <a:lumMod val="85000"/>
            <a:lumOff val="15000"/>
          </a:schemeClr>
        </a:buClr>
        <a:buFont typeface="Garamond" pitchFamily="18" charset="0"/>
        <a:buChar char="◦"/>
        <a:defRPr sz="10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gradFill rotWithShape="1">
          <a:gsLst>
            <a:gs pos="0">
              <a:srgbClr val="005493"/>
            </a:gs>
            <a:gs pos="100000">
              <a:srgbClr val="011893"/>
            </a:gs>
          </a:gsLst>
          <a:path path="circle">
            <a:fillToRect l="50000" t="50000" r="50000" b="50000"/>
          </a:path>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D15573D-0E45-4691-B525-471152EC18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85750"/>
            <a:ext cx="9144000" cy="51435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3"/>
          </a:p>
        </p:txBody>
      </p:sp>
      <p:pic>
        <p:nvPicPr>
          <p:cNvPr id="5" name="Picture 4">
            <a:extLst>
              <a:ext uri="{FF2B5EF4-FFF2-40B4-BE49-F238E27FC236}">
                <a16:creationId xmlns:a16="http://schemas.microsoft.com/office/drawing/2014/main" id="{9167438A-2B82-1E45-916F-1699C065E8D8}"/>
              </a:ext>
            </a:extLst>
          </p:cNvPr>
          <p:cNvPicPr>
            <a:picLocks noChangeAspect="1"/>
          </p:cNvPicPr>
          <p:nvPr/>
        </p:nvPicPr>
        <p:blipFill>
          <a:blip r:embed="rId2"/>
          <a:stretch>
            <a:fillRect/>
          </a:stretch>
        </p:blipFill>
        <p:spPr>
          <a:xfrm>
            <a:off x="504144" y="4171353"/>
            <a:ext cx="8135712" cy="1257897"/>
          </a:xfrm>
          <a:prstGeom prst="rect">
            <a:avLst/>
          </a:prstGeom>
          <a:ln>
            <a:noFill/>
          </a:ln>
        </p:spPr>
      </p:pic>
      <p:sp>
        <p:nvSpPr>
          <p:cNvPr id="14" name="Title 1">
            <a:extLst>
              <a:ext uri="{FF2B5EF4-FFF2-40B4-BE49-F238E27FC236}">
                <a16:creationId xmlns:a16="http://schemas.microsoft.com/office/drawing/2014/main" id="{476756A1-BB61-8242-B3CC-1D13D7235C1D}"/>
              </a:ext>
            </a:extLst>
          </p:cNvPr>
          <p:cNvSpPr txBox="1">
            <a:spLocks/>
          </p:cNvSpPr>
          <p:nvPr/>
        </p:nvSpPr>
        <p:spPr>
          <a:xfrm>
            <a:off x="1031987" y="4348898"/>
            <a:ext cx="7080026" cy="902805"/>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lang="en-US" sz="2700" i="0" kern="1200" cap="none" spc="0" baseline="0" dirty="0">
                <a:solidFill>
                  <a:schemeClr val="tx1">
                    <a:lumMod val="85000"/>
                    <a:lumOff val="15000"/>
                  </a:schemeClr>
                </a:solidFill>
                <a:effectLst/>
                <a:latin typeface="+mj-lt"/>
                <a:ea typeface="+mn-ea"/>
                <a:cs typeface="+mn-cs"/>
              </a:defRPr>
            </a:lvl1pPr>
          </a:lstStyle>
          <a:p>
            <a:pPr algn="ctr"/>
            <a:r>
              <a:rPr lang="en-US" sz="5400" b="1" dirty="0">
                <a:latin typeface="Calibri" panose="020F0502020204030204" pitchFamily="34" charset="0"/>
                <a:cs typeface="Calibri" panose="020F0502020204030204" pitchFamily="34" charset="0"/>
              </a:rPr>
              <a:t>John 8:31-36</a:t>
            </a:r>
          </a:p>
        </p:txBody>
      </p:sp>
      <p:sp>
        <p:nvSpPr>
          <p:cNvPr id="15" name="TextBox 14">
            <a:extLst>
              <a:ext uri="{FF2B5EF4-FFF2-40B4-BE49-F238E27FC236}">
                <a16:creationId xmlns:a16="http://schemas.microsoft.com/office/drawing/2014/main" id="{11A7E136-B5BA-234F-B75B-0F6379252512}"/>
              </a:ext>
            </a:extLst>
          </p:cNvPr>
          <p:cNvSpPr txBox="1"/>
          <p:nvPr/>
        </p:nvSpPr>
        <p:spPr>
          <a:xfrm>
            <a:off x="662047" y="409592"/>
            <a:ext cx="7977809" cy="3637919"/>
          </a:xfrm>
          <a:prstGeom prst="rect">
            <a:avLst/>
          </a:prstGeom>
          <a:noFill/>
        </p:spPr>
        <p:txBody>
          <a:bodyPr wrap="square" rtlCol="0">
            <a:spAutoFit/>
          </a:bodyPr>
          <a:lstStyle/>
          <a:p>
            <a:pPr>
              <a:lnSpc>
                <a:spcPct val="90000"/>
              </a:lnSpc>
            </a:pPr>
            <a:r>
              <a:rPr lang="en-US" sz="3200" b="1" dirty="0">
                <a:latin typeface="Calibri" panose="020F0502020204030204" pitchFamily="34" charset="0"/>
                <a:cs typeface="Calibri" panose="020F0502020204030204" pitchFamily="34" charset="0"/>
              </a:rPr>
              <a:t>Then Jesus said to those Jews who believed Him, “If you abide in My word, you are My disciples indeed. And you shall know the truth, and the truth shall make you free.”</a:t>
            </a:r>
          </a:p>
          <a:p>
            <a:pPr>
              <a:lnSpc>
                <a:spcPct val="90000"/>
              </a:lnSpc>
            </a:pPr>
            <a:r>
              <a:rPr lang="en-US" sz="3200" b="1" dirty="0">
                <a:latin typeface="Calibri" panose="020F0502020204030204" pitchFamily="34" charset="0"/>
                <a:cs typeface="Calibri" panose="020F0502020204030204" pitchFamily="34" charset="0"/>
              </a:rPr>
              <a:t>They answered Him, “We are Abraham’s descendants, and have never been in bondage to anyone. How can you say, ‘You will be made free’?”</a:t>
            </a:r>
          </a:p>
        </p:txBody>
      </p:sp>
    </p:spTree>
    <p:extLst>
      <p:ext uri="{BB962C8B-B14F-4D97-AF65-F5344CB8AC3E}">
        <p14:creationId xmlns:p14="http://schemas.microsoft.com/office/powerpoint/2010/main" val="1000404655"/>
      </p:ext>
    </p:extLst>
  </p:cSld>
  <p:clrMapOvr>
    <a:overrideClrMapping bg1="dk1" tx1="lt1" bg2="dk2" tx2="lt2" accent1="accent1" accent2="accent2" accent3="accent3" accent4="accent4" accent5="accent5" accent6="accent6" hlink="hlink" folHlink="folHlink"/>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p:cTn id="7" dur="1000" fill="hold"/>
                                        <p:tgtEl>
                                          <p:spTgt spid="14"/>
                                        </p:tgtEl>
                                        <p:attrNameLst>
                                          <p:attrName>ppt_w</p:attrName>
                                        </p:attrNameLst>
                                      </p:cBhvr>
                                      <p:tavLst>
                                        <p:tav tm="0">
                                          <p:val>
                                            <p:strVal val="#ppt_w*0.70"/>
                                          </p:val>
                                        </p:tav>
                                        <p:tav tm="100000">
                                          <p:val>
                                            <p:strVal val="#ppt_w"/>
                                          </p:val>
                                        </p:tav>
                                      </p:tavLst>
                                    </p:anim>
                                    <p:anim calcmode="lin" valueType="num">
                                      <p:cBhvr>
                                        <p:cTn id="8" dur="1000" fill="hold"/>
                                        <p:tgtEl>
                                          <p:spTgt spid="14"/>
                                        </p:tgtEl>
                                        <p:attrNameLst>
                                          <p:attrName>ppt_h</p:attrName>
                                        </p:attrNameLst>
                                      </p:cBhvr>
                                      <p:tavLst>
                                        <p:tav tm="0">
                                          <p:val>
                                            <p:strVal val="#ppt_h"/>
                                          </p:val>
                                        </p:tav>
                                        <p:tav tm="100000">
                                          <p:val>
                                            <p:strVal val="#ppt_h"/>
                                          </p:val>
                                        </p:tav>
                                      </p:tavLst>
                                    </p:anim>
                                    <p:animEffect transition="in" filter="fade">
                                      <p:cBhvr>
                                        <p:cTn id="9" dur="1000"/>
                                        <p:tgtEl>
                                          <p:spTgt spid="14"/>
                                        </p:tgtEl>
                                      </p:cBhvr>
                                    </p:animEffect>
                                  </p:childTnLst>
                                </p:cTn>
                              </p:par>
                              <p:par>
                                <p:cTn id="10" presetID="42" presetClass="entr" presetSubtype="0" fill="hold" grpId="0" nodeType="with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fade">
                                      <p:cBhvr>
                                        <p:cTn id="12" dur="1000"/>
                                        <p:tgtEl>
                                          <p:spTgt spid="15"/>
                                        </p:tgtEl>
                                      </p:cBhvr>
                                    </p:animEffect>
                                    <p:anim calcmode="lin" valueType="num">
                                      <p:cBhvr>
                                        <p:cTn id="13" dur="1000" fill="hold"/>
                                        <p:tgtEl>
                                          <p:spTgt spid="15"/>
                                        </p:tgtEl>
                                        <p:attrNameLst>
                                          <p:attrName>ppt_x</p:attrName>
                                        </p:attrNameLst>
                                      </p:cBhvr>
                                      <p:tavLst>
                                        <p:tav tm="0">
                                          <p:val>
                                            <p:strVal val="#ppt_x"/>
                                          </p:val>
                                        </p:tav>
                                        <p:tav tm="100000">
                                          <p:val>
                                            <p:strVal val="#ppt_x"/>
                                          </p:val>
                                        </p:tav>
                                      </p:tavLst>
                                    </p:anim>
                                    <p:anim calcmode="lin" valueType="num">
                                      <p:cBhvr>
                                        <p:cTn id="14"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5" grpId="0"/>
    </p:bldLst>
  </p:timing>
</p:sld>
</file>

<file path=ppt/slides/slide10.xml><?xml version="1.0" encoding="utf-8"?>
<p:sld xmlns:a="http://schemas.openxmlformats.org/drawingml/2006/main" xmlns:r="http://schemas.openxmlformats.org/officeDocument/2006/relationships" xmlns:p="http://schemas.openxmlformats.org/presentationml/2006/main" showMasterSp="0">
  <p:cSld>
    <p:bg>
      <p:bgPr>
        <a:gradFill rotWithShape="1">
          <a:gsLst>
            <a:gs pos="0">
              <a:srgbClr val="005493"/>
            </a:gs>
            <a:gs pos="100000">
              <a:srgbClr val="011893"/>
            </a:gs>
          </a:gsLst>
          <a:path path="circle">
            <a:fillToRect l="50000" t="50000" r="50000" b="50000"/>
          </a:path>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D15573D-0E45-4691-B525-471152EC18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85750"/>
            <a:ext cx="9144000" cy="51435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3"/>
          </a:p>
        </p:txBody>
      </p:sp>
      <p:pic>
        <p:nvPicPr>
          <p:cNvPr id="5" name="Picture 4">
            <a:extLst>
              <a:ext uri="{FF2B5EF4-FFF2-40B4-BE49-F238E27FC236}">
                <a16:creationId xmlns:a16="http://schemas.microsoft.com/office/drawing/2014/main" id="{9167438A-2B82-1E45-916F-1699C065E8D8}"/>
              </a:ext>
            </a:extLst>
          </p:cNvPr>
          <p:cNvPicPr>
            <a:picLocks noChangeAspect="1"/>
          </p:cNvPicPr>
          <p:nvPr/>
        </p:nvPicPr>
        <p:blipFill>
          <a:blip r:embed="rId2"/>
          <a:stretch>
            <a:fillRect/>
          </a:stretch>
        </p:blipFill>
        <p:spPr>
          <a:xfrm>
            <a:off x="504144" y="4171353"/>
            <a:ext cx="8135712" cy="1257897"/>
          </a:xfrm>
          <a:prstGeom prst="rect">
            <a:avLst/>
          </a:prstGeom>
          <a:ln>
            <a:noFill/>
          </a:ln>
        </p:spPr>
      </p:pic>
      <p:sp>
        <p:nvSpPr>
          <p:cNvPr id="14" name="Title 1">
            <a:extLst>
              <a:ext uri="{FF2B5EF4-FFF2-40B4-BE49-F238E27FC236}">
                <a16:creationId xmlns:a16="http://schemas.microsoft.com/office/drawing/2014/main" id="{476756A1-BB61-8242-B3CC-1D13D7235C1D}"/>
              </a:ext>
            </a:extLst>
          </p:cNvPr>
          <p:cNvSpPr txBox="1">
            <a:spLocks/>
          </p:cNvSpPr>
          <p:nvPr/>
        </p:nvSpPr>
        <p:spPr>
          <a:xfrm>
            <a:off x="504144" y="4348898"/>
            <a:ext cx="8135712" cy="902805"/>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lang="en-US" sz="2700" i="0" kern="1200" cap="none" spc="0" baseline="0" dirty="0">
                <a:solidFill>
                  <a:schemeClr val="tx1">
                    <a:lumMod val="85000"/>
                    <a:lumOff val="15000"/>
                  </a:schemeClr>
                </a:solidFill>
                <a:effectLst/>
                <a:latin typeface="+mj-lt"/>
                <a:ea typeface="+mn-ea"/>
                <a:cs typeface="+mn-cs"/>
              </a:defRPr>
            </a:lvl1pPr>
          </a:lstStyle>
          <a:p>
            <a:pPr algn="ctr"/>
            <a:r>
              <a:rPr lang="en-US" sz="4000" b="1" i="1" dirty="0">
                <a:latin typeface="Calibri" panose="020F0502020204030204" pitchFamily="34" charset="0"/>
                <a:cs typeface="Calibri" panose="020F0502020204030204" pitchFamily="34" charset="0"/>
              </a:rPr>
              <a:t>What If We Treated Sin Like a Virus?</a:t>
            </a:r>
          </a:p>
        </p:txBody>
      </p:sp>
      <p:sp>
        <p:nvSpPr>
          <p:cNvPr id="15" name="TextBox 14">
            <a:extLst>
              <a:ext uri="{FF2B5EF4-FFF2-40B4-BE49-F238E27FC236}">
                <a16:creationId xmlns:a16="http://schemas.microsoft.com/office/drawing/2014/main" id="{11A7E136-B5BA-234F-B75B-0F6379252512}"/>
              </a:ext>
            </a:extLst>
          </p:cNvPr>
          <p:cNvSpPr txBox="1"/>
          <p:nvPr/>
        </p:nvSpPr>
        <p:spPr>
          <a:xfrm>
            <a:off x="662046" y="496655"/>
            <a:ext cx="7977809" cy="2308324"/>
          </a:xfrm>
          <a:prstGeom prst="rect">
            <a:avLst/>
          </a:prstGeom>
          <a:noFill/>
        </p:spPr>
        <p:txBody>
          <a:bodyPr wrap="square" rtlCol="0">
            <a:spAutoFit/>
          </a:bodyPr>
          <a:lstStyle/>
          <a:p>
            <a:pPr algn="ctr">
              <a:spcAft>
                <a:spcPts val="600"/>
              </a:spcAft>
            </a:pPr>
            <a:r>
              <a:rPr lang="en-US" sz="4800" b="1" dirty="0">
                <a:latin typeface="Calibri" panose="020F0502020204030204" pitchFamily="34" charset="0"/>
                <a:cs typeface="Calibri" panose="020F0502020204030204" pitchFamily="34" charset="0"/>
              </a:rPr>
              <a:t>If someone became infected we would do everything possible to heal them.</a:t>
            </a:r>
          </a:p>
        </p:txBody>
      </p:sp>
      <p:sp>
        <p:nvSpPr>
          <p:cNvPr id="7" name="TextBox 6">
            <a:extLst>
              <a:ext uri="{FF2B5EF4-FFF2-40B4-BE49-F238E27FC236}">
                <a16:creationId xmlns:a16="http://schemas.microsoft.com/office/drawing/2014/main" id="{3873F74F-8F9E-E74B-B51F-1C75AC268DFA}"/>
              </a:ext>
            </a:extLst>
          </p:cNvPr>
          <p:cNvSpPr txBox="1"/>
          <p:nvPr/>
        </p:nvSpPr>
        <p:spPr>
          <a:xfrm>
            <a:off x="662046" y="3100597"/>
            <a:ext cx="7977809" cy="646331"/>
          </a:xfrm>
          <a:prstGeom prst="rect">
            <a:avLst/>
          </a:prstGeom>
          <a:noFill/>
        </p:spPr>
        <p:txBody>
          <a:bodyPr wrap="square" numCol="1" rtlCol="0">
            <a:spAutoFit/>
          </a:bodyPr>
          <a:lstStyle/>
          <a:p>
            <a:pPr algn="ctr">
              <a:spcAft>
                <a:spcPts val="600"/>
              </a:spcAft>
            </a:pPr>
            <a:r>
              <a:rPr lang="en-US" sz="3600" b="1" dirty="0">
                <a:latin typeface="Calibri" panose="020F0502020204030204" pitchFamily="34" charset="0"/>
                <a:cs typeface="Calibri" panose="020F0502020204030204" pitchFamily="34" charset="0"/>
              </a:rPr>
              <a:t>Galatians 6:1-5</a:t>
            </a:r>
          </a:p>
        </p:txBody>
      </p:sp>
    </p:spTree>
    <p:extLst>
      <p:ext uri="{BB962C8B-B14F-4D97-AF65-F5344CB8AC3E}">
        <p14:creationId xmlns:p14="http://schemas.microsoft.com/office/powerpoint/2010/main" val="1730884797"/>
      </p:ext>
    </p:extLst>
  </p:cSld>
  <p:clrMapOvr>
    <a:overrideClrMapping bg1="dk1" tx1="lt1" bg2="dk2" tx2="lt2" accent1="accent1" accent2="accent2" accent3="accent3" accent4="accent4" accent5="accent5" accent6="accent6" hlink="hlink" folHlink="folHlink"/>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p:cTn id="7" dur="1000" fill="hold"/>
                                        <p:tgtEl>
                                          <p:spTgt spid="15"/>
                                        </p:tgtEl>
                                        <p:attrNameLst>
                                          <p:attrName>ppt_x</p:attrName>
                                        </p:attrNameLst>
                                      </p:cBhvr>
                                      <p:tavLst>
                                        <p:tav tm="0">
                                          <p:val>
                                            <p:strVal val="#ppt_x-.2"/>
                                          </p:val>
                                        </p:tav>
                                        <p:tav tm="100000">
                                          <p:val>
                                            <p:strVal val="#ppt_x"/>
                                          </p:val>
                                        </p:tav>
                                      </p:tavLst>
                                    </p:anim>
                                    <p:anim calcmode="lin" valueType="num">
                                      <p:cBhvr>
                                        <p:cTn id="8" dur="1000" fill="hold"/>
                                        <p:tgtEl>
                                          <p:spTgt spid="15"/>
                                        </p:tgtEl>
                                        <p:attrNameLst>
                                          <p:attrName>ppt_y</p:attrName>
                                        </p:attrNameLst>
                                      </p:cBhvr>
                                      <p:tavLst>
                                        <p:tav tm="0">
                                          <p:val>
                                            <p:strVal val="#ppt_y"/>
                                          </p:val>
                                        </p:tav>
                                        <p:tav tm="100000">
                                          <p:val>
                                            <p:strVal val="#ppt_y"/>
                                          </p:val>
                                        </p:tav>
                                      </p:tavLst>
                                    </p:anim>
                                    <p:animEffect transition="in" filter="wipe(right)" prLst="gradientSize: 0.1">
                                      <p:cBhvr>
                                        <p:cTn id="9" dur="1000"/>
                                        <p:tgtEl>
                                          <p:spTgt spid="15"/>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fade">
                                      <p:cBhvr>
                                        <p:cTn id="14" dur="1000"/>
                                        <p:tgtEl>
                                          <p:spTgt spid="7"/>
                                        </p:tgtEl>
                                      </p:cBhvr>
                                    </p:animEffect>
                                    <p:anim calcmode="lin" valueType="num">
                                      <p:cBhvr>
                                        <p:cTn id="15" dur="1000" fill="hold"/>
                                        <p:tgtEl>
                                          <p:spTgt spid="7"/>
                                        </p:tgtEl>
                                        <p:attrNameLst>
                                          <p:attrName>ppt_x</p:attrName>
                                        </p:attrNameLst>
                                      </p:cBhvr>
                                      <p:tavLst>
                                        <p:tav tm="0">
                                          <p:val>
                                            <p:strVal val="#ppt_x"/>
                                          </p:val>
                                        </p:tav>
                                        <p:tav tm="100000">
                                          <p:val>
                                            <p:strVal val="#ppt_x"/>
                                          </p:val>
                                        </p:tav>
                                      </p:tavLst>
                                    </p:anim>
                                    <p:anim calcmode="lin" valueType="num">
                                      <p:cBhvr>
                                        <p:cTn id="16"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7" grpId="0"/>
    </p:bldLst>
  </p:timing>
</p:sld>
</file>

<file path=ppt/slides/slide11.xml><?xml version="1.0" encoding="utf-8"?>
<p:sld xmlns:a="http://schemas.openxmlformats.org/drawingml/2006/main" xmlns:r="http://schemas.openxmlformats.org/officeDocument/2006/relationships" xmlns:p="http://schemas.openxmlformats.org/presentationml/2006/main" showMasterSp="0">
  <p:cSld>
    <p:bg>
      <p:bgPr>
        <a:gradFill rotWithShape="1">
          <a:gsLst>
            <a:gs pos="0">
              <a:srgbClr val="005493"/>
            </a:gs>
            <a:gs pos="100000">
              <a:srgbClr val="011893"/>
            </a:gs>
          </a:gsLst>
          <a:path path="circle">
            <a:fillToRect l="50000" t="50000" r="50000" b="50000"/>
          </a:path>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D15573D-0E45-4691-B525-471152EC18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85750"/>
            <a:ext cx="9144000" cy="51435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3"/>
          </a:p>
        </p:txBody>
      </p:sp>
      <p:pic>
        <p:nvPicPr>
          <p:cNvPr id="5" name="Picture 4">
            <a:extLst>
              <a:ext uri="{FF2B5EF4-FFF2-40B4-BE49-F238E27FC236}">
                <a16:creationId xmlns:a16="http://schemas.microsoft.com/office/drawing/2014/main" id="{9167438A-2B82-1E45-916F-1699C065E8D8}"/>
              </a:ext>
            </a:extLst>
          </p:cNvPr>
          <p:cNvPicPr>
            <a:picLocks noChangeAspect="1"/>
          </p:cNvPicPr>
          <p:nvPr/>
        </p:nvPicPr>
        <p:blipFill>
          <a:blip r:embed="rId2"/>
          <a:stretch>
            <a:fillRect/>
          </a:stretch>
        </p:blipFill>
        <p:spPr>
          <a:xfrm>
            <a:off x="504144" y="4171353"/>
            <a:ext cx="8135712" cy="1257897"/>
          </a:xfrm>
          <a:prstGeom prst="rect">
            <a:avLst/>
          </a:prstGeom>
          <a:ln>
            <a:noFill/>
          </a:ln>
        </p:spPr>
      </p:pic>
      <p:sp>
        <p:nvSpPr>
          <p:cNvPr id="14" name="Title 1">
            <a:extLst>
              <a:ext uri="{FF2B5EF4-FFF2-40B4-BE49-F238E27FC236}">
                <a16:creationId xmlns:a16="http://schemas.microsoft.com/office/drawing/2014/main" id="{476756A1-BB61-8242-B3CC-1D13D7235C1D}"/>
              </a:ext>
            </a:extLst>
          </p:cNvPr>
          <p:cNvSpPr txBox="1">
            <a:spLocks/>
          </p:cNvSpPr>
          <p:nvPr/>
        </p:nvSpPr>
        <p:spPr>
          <a:xfrm>
            <a:off x="504144" y="4348898"/>
            <a:ext cx="8135712" cy="902805"/>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lang="en-US" sz="2700" i="0" kern="1200" cap="none" spc="0" baseline="0" dirty="0">
                <a:solidFill>
                  <a:schemeClr val="tx1">
                    <a:lumMod val="85000"/>
                    <a:lumOff val="15000"/>
                  </a:schemeClr>
                </a:solidFill>
                <a:effectLst/>
                <a:latin typeface="+mj-lt"/>
                <a:ea typeface="+mn-ea"/>
                <a:cs typeface="+mn-cs"/>
              </a:defRPr>
            </a:lvl1pPr>
          </a:lstStyle>
          <a:p>
            <a:pPr algn="ctr"/>
            <a:r>
              <a:rPr lang="en-US" sz="4000" b="1" i="1" dirty="0">
                <a:latin typeface="Calibri" panose="020F0502020204030204" pitchFamily="34" charset="0"/>
                <a:cs typeface="Calibri" panose="020F0502020204030204" pitchFamily="34" charset="0"/>
              </a:rPr>
              <a:t>What If We Treated Sin Like a Virus?</a:t>
            </a:r>
          </a:p>
        </p:txBody>
      </p:sp>
      <p:sp>
        <p:nvSpPr>
          <p:cNvPr id="15" name="TextBox 14">
            <a:extLst>
              <a:ext uri="{FF2B5EF4-FFF2-40B4-BE49-F238E27FC236}">
                <a16:creationId xmlns:a16="http://schemas.microsoft.com/office/drawing/2014/main" id="{11A7E136-B5BA-234F-B75B-0F6379252512}"/>
              </a:ext>
            </a:extLst>
          </p:cNvPr>
          <p:cNvSpPr txBox="1"/>
          <p:nvPr/>
        </p:nvSpPr>
        <p:spPr>
          <a:xfrm>
            <a:off x="662046" y="792273"/>
            <a:ext cx="7977809" cy="1569660"/>
          </a:xfrm>
          <a:prstGeom prst="rect">
            <a:avLst/>
          </a:prstGeom>
          <a:noFill/>
        </p:spPr>
        <p:txBody>
          <a:bodyPr wrap="square" rtlCol="0">
            <a:spAutoFit/>
          </a:bodyPr>
          <a:lstStyle/>
          <a:p>
            <a:pPr algn="ctr">
              <a:spcAft>
                <a:spcPts val="600"/>
              </a:spcAft>
            </a:pPr>
            <a:r>
              <a:rPr lang="en-US" sz="4800" b="1" dirty="0">
                <a:latin typeface="Calibri" panose="020F0502020204030204" pitchFamily="34" charset="0"/>
                <a:cs typeface="Calibri" panose="020F0502020204030204" pitchFamily="34" charset="0"/>
              </a:rPr>
              <a:t>We would take the safest course possible to avoid it.</a:t>
            </a:r>
          </a:p>
        </p:txBody>
      </p:sp>
      <p:sp>
        <p:nvSpPr>
          <p:cNvPr id="7" name="TextBox 6">
            <a:extLst>
              <a:ext uri="{FF2B5EF4-FFF2-40B4-BE49-F238E27FC236}">
                <a16:creationId xmlns:a16="http://schemas.microsoft.com/office/drawing/2014/main" id="{3873F74F-8F9E-E74B-B51F-1C75AC268DFA}"/>
              </a:ext>
            </a:extLst>
          </p:cNvPr>
          <p:cNvSpPr txBox="1"/>
          <p:nvPr/>
        </p:nvSpPr>
        <p:spPr>
          <a:xfrm>
            <a:off x="662046" y="2809767"/>
            <a:ext cx="7977809" cy="646331"/>
          </a:xfrm>
          <a:prstGeom prst="rect">
            <a:avLst/>
          </a:prstGeom>
          <a:noFill/>
        </p:spPr>
        <p:txBody>
          <a:bodyPr wrap="square" numCol="1" rtlCol="0">
            <a:spAutoFit/>
          </a:bodyPr>
          <a:lstStyle/>
          <a:p>
            <a:pPr algn="ctr">
              <a:spcAft>
                <a:spcPts val="600"/>
              </a:spcAft>
            </a:pPr>
            <a:r>
              <a:rPr lang="en-US" sz="3600" b="1" dirty="0">
                <a:latin typeface="Calibri" panose="020F0502020204030204" pitchFamily="34" charset="0"/>
                <a:cs typeface="Calibri" panose="020F0502020204030204" pitchFamily="34" charset="0"/>
              </a:rPr>
              <a:t>Proverbs 4:14-19</a:t>
            </a:r>
          </a:p>
        </p:txBody>
      </p:sp>
    </p:spTree>
    <p:extLst>
      <p:ext uri="{BB962C8B-B14F-4D97-AF65-F5344CB8AC3E}">
        <p14:creationId xmlns:p14="http://schemas.microsoft.com/office/powerpoint/2010/main" val="2508368642"/>
      </p:ext>
    </p:extLst>
  </p:cSld>
  <p:clrMapOvr>
    <a:overrideClrMapping bg1="dk1" tx1="lt1" bg2="dk2" tx2="lt2" accent1="accent1" accent2="accent2" accent3="accent3" accent4="accent4" accent5="accent5" accent6="accent6" hlink="hlink" folHlink="folHlink"/>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p:cTn id="7" dur="1000" fill="hold"/>
                                        <p:tgtEl>
                                          <p:spTgt spid="15"/>
                                        </p:tgtEl>
                                        <p:attrNameLst>
                                          <p:attrName>ppt_x</p:attrName>
                                        </p:attrNameLst>
                                      </p:cBhvr>
                                      <p:tavLst>
                                        <p:tav tm="0">
                                          <p:val>
                                            <p:strVal val="#ppt_x-.2"/>
                                          </p:val>
                                        </p:tav>
                                        <p:tav tm="100000">
                                          <p:val>
                                            <p:strVal val="#ppt_x"/>
                                          </p:val>
                                        </p:tav>
                                      </p:tavLst>
                                    </p:anim>
                                    <p:anim calcmode="lin" valueType="num">
                                      <p:cBhvr>
                                        <p:cTn id="8" dur="1000" fill="hold"/>
                                        <p:tgtEl>
                                          <p:spTgt spid="15"/>
                                        </p:tgtEl>
                                        <p:attrNameLst>
                                          <p:attrName>ppt_y</p:attrName>
                                        </p:attrNameLst>
                                      </p:cBhvr>
                                      <p:tavLst>
                                        <p:tav tm="0">
                                          <p:val>
                                            <p:strVal val="#ppt_y"/>
                                          </p:val>
                                        </p:tav>
                                        <p:tav tm="100000">
                                          <p:val>
                                            <p:strVal val="#ppt_y"/>
                                          </p:val>
                                        </p:tav>
                                      </p:tavLst>
                                    </p:anim>
                                    <p:animEffect transition="in" filter="wipe(right)" prLst="gradientSize: 0.1">
                                      <p:cBhvr>
                                        <p:cTn id="9" dur="1000"/>
                                        <p:tgtEl>
                                          <p:spTgt spid="15"/>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fade">
                                      <p:cBhvr>
                                        <p:cTn id="14" dur="1000"/>
                                        <p:tgtEl>
                                          <p:spTgt spid="7"/>
                                        </p:tgtEl>
                                      </p:cBhvr>
                                    </p:animEffect>
                                    <p:anim calcmode="lin" valueType="num">
                                      <p:cBhvr>
                                        <p:cTn id="15" dur="1000" fill="hold"/>
                                        <p:tgtEl>
                                          <p:spTgt spid="7"/>
                                        </p:tgtEl>
                                        <p:attrNameLst>
                                          <p:attrName>ppt_x</p:attrName>
                                        </p:attrNameLst>
                                      </p:cBhvr>
                                      <p:tavLst>
                                        <p:tav tm="0">
                                          <p:val>
                                            <p:strVal val="#ppt_x"/>
                                          </p:val>
                                        </p:tav>
                                        <p:tav tm="100000">
                                          <p:val>
                                            <p:strVal val="#ppt_x"/>
                                          </p:val>
                                        </p:tav>
                                      </p:tavLst>
                                    </p:anim>
                                    <p:anim calcmode="lin" valueType="num">
                                      <p:cBhvr>
                                        <p:cTn id="16"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7" grpId="0"/>
    </p:bldLst>
  </p:timing>
</p:sld>
</file>

<file path=ppt/slides/slide12.xml><?xml version="1.0" encoding="utf-8"?>
<p:sld xmlns:a="http://schemas.openxmlformats.org/drawingml/2006/main" xmlns:r="http://schemas.openxmlformats.org/officeDocument/2006/relationships" xmlns:p="http://schemas.openxmlformats.org/presentationml/2006/main" showMasterSp="0">
  <p:cSld>
    <p:bg>
      <p:bgPr>
        <a:gradFill rotWithShape="1">
          <a:gsLst>
            <a:gs pos="0">
              <a:srgbClr val="005493"/>
            </a:gs>
            <a:gs pos="100000">
              <a:srgbClr val="011893"/>
            </a:gs>
          </a:gsLst>
          <a:path path="circle">
            <a:fillToRect l="50000" t="50000" r="50000" b="50000"/>
          </a:path>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D15573D-0E45-4691-B525-471152EC18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85750"/>
            <a:ext cx="9144000" cy="51435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3"/>
          </a:p>
        </p:txBody>
      </p:sp>
      <p:pic>
        <p:nvPicPr>
          <p:cNvPr id="5" name="Picture 4">
            <a:extLst>
              <a:ext uri="{FF2B5EF4-FFF2-40B4-BE49-F238E27FC236}">
                <a16:creationId xmlns:a16="http://schemas.microsoft.com/office/drawing/2014/main" id="{9167438A-2B82-1E45-916F-1699C065E8D8}"/>
              </a:ext>
            </a:extLst>
          </p:cNvPr>
          <p:cNvPicPr>
            <a:picLocks noChangeAspect="1"/>
          </p:cNvPicPr>
          <p:nvPr/>
        </p:nvPicPr>
        <p:blipFill>
          <a:blip r:embed="rId2"/>
          <a:stretch>
            <a:fillRect/>
          </a:stretch>
        </p:blipFill>
        <p:spPr>
          <a:xfrm>
            <a:off x="504144" y="4171353"/>
            <a:ext cx="8135712" cy="1257897"/>
          </a:xfrm>
          <a:prstGeom prst="rect">
            <a:avLst/>
          </a:prstGeom>
          <a:ln>
            <a:noFill/>
          </a:ln>
        </p:spPr>
      </p:pic>
      <p:sp>
        <p:nvSpPr>
          <p:cNvPr id="14" name="Title 1">
            <a:extLst>
              <a:ext uri="{FF2B5EF4-FFF2-40B4-BE49-F238E27FC236}">
                <a16:creationId xmlns:a16="http://schemas.microsoft.com/office/drawing/2014/main" id="{476756A1-BB61-8242-B3CC-1D13D7235C1D}"/>
              </a:ext>
            </a:extLst>
          </p:cNvPr>
          <p:cNvSpPr txBox="1">
            <a:spLocks/>
          </p:cNvSpPr>
          <p:nvPr/>
        </p:nvSpPr>
        <p:spPr>
          <a:xfrm>
            <a:off x="504144" y="4348898"/>
            <a:ext cx="8135712" cy="902805"/>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lang="en-US" sz="2700" i="0" kern="1200" cap="none" spc="0" baseline="0" dirty="0">
                <a:solidFill>
                  <a:schemeClr val="tx1">
                    <a:lumMod val="85000"/>
                    <a:lumOff val="15000"/>
                  </a:schemeClr>
                </a:solidFill>
                <a:effectLst/>
                <a:latin typeface="+mj-lt"/>
                <a:ea typeface="+mn-ea"/>
                <a:cs typeface="+mn-cs"/>
              </a:defRPr>
            </a:lvl1pPr>
          </a:lstStyle>
          <a:p>
            <a:pPr algn="ctr"/>
            <a:r>
              <a:rPr lang="en-US" sz="4000" b="1" i="1" dirty="0">
                <a:latin typeface="Calibri" panose="020F0502020204030204" pitchFamily="34" charset="0"/>
                <a:cs typeface="Calibri" panose="020F0502020204030204" pitchFamily="34" charset="0"/>
              </a:rPr>
              <a:t>What If We Treated Sin Like a Virus?</a:t>
            </a:r>
          </a:p>
        </p:txBody>
      </p:sp>
      <p:sp>
        <p:nvSpPr>
          <p:cNvPr id="15" name="TextBox 14">
            <a:extLst>
              <a:ext uri="{FF2B5EF4-FFF2-40B4-BE49-F238E27FC236}">
                <a16:creationId xmlns:a16="http://schemas.microsoft.com/office/drawing/2014/main" id="{11A7E136-B5BA-234F-B75B-0F6379252512}"/>
              </a:ext>
            </a:extLst>
          </p:cNvPr>
          <p:cNvSpPr txBox="1"/>
          <p:nvPr/>
        </p:nvSpPr>
        <p:spPr>
          <a:xfrm>
            <a:off x="662046" y="496655"/>
            <a:ext cx="7977809" cy="2308324"/>
          </a:xfrm>
          <a:prstGeom prst="rect">
            <a:avLst/>
          </a:prstGeom>
          <a:noFill/>
        </p:spPr>
        <p:txBody>
          <a:bodyPr wrap="square" rtlCol="0">
            <a:spAutoFit/>
          </a:bodyPr>
          <a:lstStyle/>
          <a:p>
            <a:pPr algn="ctr">
              <a:spcAft>
                <a:spcPts val="600"/>
              </a:spcAft>
            </a:pPr>
            <a:r>
              <a:rPr lang="en-US" sz="4800" b="1" dirty="0">
                <a:latin typeface="Calibri" panose="020F0502020204030204" pitchFamily="34" charset="0"/>
                <a:cs typeface="Calibri" panose="020F0502020204030204" pitchFamily="34" charset="0"/>
              </a:rPr>
              <a:t>We would guard and fight its spread in our nation and communities.</a:t>
            </a:r>
          </a:p>
        </p:txBody>
      </p:sp>
      <p:sp>
        <p:nvSpPr>
          <p:cNvPr id="7" name="TextBox 6">
            <a:extLst>
              <a:ext uri="{FF2B5EF4-FFF2-40B4-BE49-F238E27FC236}">
                <a16:creationId xmlns:a16="http://schemas.microsoft.com/office/drawing/2014/main" id="{3873F74F-8F9E-E74B-B51F-1C75AC268DFA}"/>
              </a:ext>
            </a:extLst>
          </p:cNvPr>
          <p:cNvSpPr txBox="1"/>
          <p:nvPr/>
        </p:nvSpPr>
        <p:spPr>
          <a:xfrm>
            <a:off x="662046" y="3100597"/>
            <a:ext cx="7977809" cy="646331"/>
          </a:xfrm>
          <a:prstGeom prst="rect">
            <a:avLst/>
          </a:prstGeom>
          <a:noFill/>
        </p:spPr>
        <p:txBody>
          <a:bodyPr wrap="square" numCol="1" rtlCol="0">
            <a:spAutoFit/>
          </a:bodyPr>
          <a:lstStyle/>
          <a:p>
            <a:pPr algn="ctr">
              <a:spcAft>
                <a:spcPts val="600"/>
              </a:spcAft>
            </a:pPr>
            <a:r>
              <a:rPr lang="en-US" sz="3600" b="1" dirty="0">
                <a:latin typeface="Calibri" panose="020F0502020204030204" pitchFamily="34" charset="0"/>
                <a:cs typeface="Calibri" panose="020F0502020204030204" pitchFamily="34" charset="0"/>
              </a:rPr>
              <a:t>Philippians 2:12-16</a:t>
            </a:r>
          </a:p>
        </p:txBody>
      </p:sp>
    </p:spTree>
    <p:extLst>
      <p:ext uri="{BB962C8B-B14F-4D97-AF65-F5344CB8AC3E}">
        <p14:creationId xmlns:p14="http://schemas.microsoft.com/office/powerpoint/2010/main" val="2908749638"/>
      </p:ext>
    </p:extLst>
  </p:cSld>
  <p:clrMapOvr>
    <a:overrideClrMapping bg1="dk1" tx1="lt1" bg2="dk2" tx2="lt2" accent1="accent1" accent2="accent2" accent3="accent3" accent4="accent4" accent5="accent5" accent6="accent6" hlink="hlink" folHlink="folHlink"/>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p:cTn id="7" dur="1000" fill="hold"/>
                                        <p:tgtEl>
                                          <p:spTgt spid="15"/>
                                        </p:tgtEl>
                                        <p:attrNameLst>
                                          <p:attrName>ppt_x</p:attrName>
                                        </p:attrNameLst>
                                      </p:cBhvr>
                                      <p:tavLst>
                                        <p:tav tm="0">
                                          <p:val>
                                            <p:strVal val="#ppt_x-.2"/>
                                          </p:val>
                                        </p:tav>
                                        <p:tav tm="100000">
                                          <p:val>
                                            <p:strVal val="#ppt_x"/>
                                          </p:val>
                                        </p:tav>
                                      </p:tavLst>
                                    </p:anim>
                                    <p:anim calcmode="lin" valueType="num">
                                      <p:cBhvr>
                                        <p:cTn id="8" dur="1000" fill="hold"/>
                                        <p:tgtEl>
                                          <p:spTgt spid="15"/>
                                        </p:tgtEl>
                                        <p:attrNameLst>
                                          <p:attrName>ppt_y</p:attrName>
                                        </p:attrNameLst>
                                      </p:cBhvr>
                                      <p:tavLst>
                                        <p:tav tm="0">
                                          <p:val>
                                            <p:strVal val="#ppt_y"/>
                                          </p:val>
                                        </p:tav>
                                        <p:tav tm="100000">
                                          <p:val>
                                            <p:strVal val="#ppt_y"/>
                                          </p:val>
                                        </p:tav>
                                      </p:tavLst>
                                    </p:anim>
                                    <p:animEffect transition="in" filter="wipe(right)" prLst="gradientSize: 0.1">
                                      <p:cBhvr>
                                        <p:cTn id="9" dur="1000"/>
                                        <p:tgtEl>
                                          <p:spTgt spid="15"/>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fade">
                                      <p:cBhvr>
                                        <p:cTn id="14" dur="1000"/>
                                        <p:tgtEl>
                                          <p:spTgt spid="7"/>
                                        </p:tgtEl>
                                      </p:cBhvr>
                                    </p:animEffect>
                                    <p:anim calcmode="lin" valueType="num">
                                      <p:cBhvr>
                                        <p:cTn id="15" dur="1000" fill="hold"/>
                                        <p:tgtEl>
                                          <p:spTgt spid="7"/>
                                        </p:tgtEl>
                                        <p:attrNameLst>
                                          <p:attrName>ppt_x</p:attrName>
                                        </p:attrNameLst>
                                      </p:cBhvr>
                                      <p:tavLst>
                                        <p:tav tm="0">
                                          <p:val>
                                            <p:strVal val="#ppt_x"/>
                                          </p:val>
                                        </p:tav>
                                        <p:tav tm="100000">
                                          <p:val>
                                            <p:strVal val="#ppt_x"/>
                                          </p:val>
                                        </p:tav>
                                      </p:tavLst>
                                    </p:anim>
                                    <p:anim calcmode="lin" valueType="num">
                                      <p:cBhvr>
                                        <p:cTn id="16"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7" grpId="0"/>
    </p:bldLst>
  </p:timing>
</p:sld>
</file>

<file path=ppt/slides/slide13.xml><?xml version="1.0" encoding="utf-8"?>
<p:sld xmlns:a="http://schemas.openxmlformats.org/drawingml/2006/main" xmlns:r="http://schemas.openxmlformats.org/officeDocument/2006/relationships" xmlns:p="http://schemas.openxmlformats.org/presentationml/2006/main" showMasterSp="0">
  <p:cSld>
    <p:bg>
      <p:bgPr>
        <a:gradFill rotWithShape="1">
          <a:gsLst>
            <a:gs pos="0">
              <a:srgbClr val="005493"/>
            </a:gs>
            <a:gs pos="100000">
              <a:srgbClr val="011893"/>
            </a:gs>
          </a:gsLst>
          <a:path path="circle">
            <a:fillToRect l="50000" t="50000" r="50000" b="50000"/>
          </a:path>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D15573D-0E45-4691-B525-471152EC18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85750"/>
            <a:ext cx="9144000" cy="51435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3"/>
          </a:p>
        </p:txBody>
      </p:sp>
      <p:pic>
        <p:nvPicPr>
          <p:cNvPr id="5" name="Picture 4">
            <a:extLst>
              <a:ext uri="{FF2B5EF4-FFF2-40B4-BE49-F238E27FC236}">
                <a16:creationId xmlns:a16="http://schemas.microsoft.com/office/drawing/2014/main" id="{9167438A-2B82-1E45-916F-1699C065E8D8}"/>
              </a:ext>
            </a:extLst>
          </p:cNvPr>
          <p:cNvPicPr>
            <a:picLocks noChangeAspect="1"/>
          </p:cNvPicPr>
          <p:nvPr/>
        </p:nvPicPr>
        <p:blipFill>
          <a:blip r:embed="rId2"/>
          <a:stretch>
            <a:fillRect/>
          </a:stretch>
        </p:blipFill>
        <p:spPr>
          <a:xfrm>
            <a:off x="504144" y="4171353"/>
            <a:ext cx="8135712" cy="1257897"/>
          </a:xfrm>
          <a:prstGeom prst="rect">
            <a:avLst/>
          </a:prstGeom>
          <a:ln>
            <a:noFill/>
          </a:ln>
        </p:spPr>
      </p:pic>
      <p:sp>
        <p:nvSpPr>
          <p:cNvPr id="14" name="Title 1">
            <a:extLst>
              <a:ext uri="{FF2B5EF4-FFF2-40B4-BE49-F238E27FC236}">
                <a16:creationId xmlns:a16="http://schemas.microsoft.com/office/drawing/2014/main" id="{476756A1-BB61-8242-B3CC-1D13D7235C1D}"/>
              </a:ext>
            </a:extLst>
          </p:cNvPr>
          <p:cNvSpPr txBox="1">
            <a:spLocks/>
          </p:cNvSpPr>
          <p:nvPr/>
        </p:nvSpPr>
        <p:spPr>
          <a:xfrm>
            <a:off x="504144" y="4348898"/>
            <a:ext cx="8135712" cy="902805"/>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lang="en-US" sz="2700" i="0" kern="1200" cap="none" spc="0" baseline="0" dirty="0">
                <a:solidFill>
                  <a:schemeClr val="tx1">
                    <a:lumMod val="85000"/>
                    <a:lumOff val="15000"/>
                  </a:schemeClr>
                </a:solidFill>
                <a:effectLst/>
                <a:latin typeface="+mj-lt"/>
                <a:ea typeface="+mn-ea"/>
                <a:cs typeface="+mn-cs"/>
              </a:defRPr>
            </a:lvl1pPr>
          </a:lstStyle>
          <a:p>
            <a:pPr algn="ctr"/>
            <a:r>
              <a:rPr lang="en-US" sz="4000" b="1" i="1" dirty="0">
                <a:latin typeface="Calibri" panose="020F0502020204030204" pitchFamily="34" charset="0"/>
                <a:cs typeface="Calibri" panose="020F0502020204030204" pitchFamily="34" charset="0"/>
              </a:rPr>
              <a:t>What If We Treated Sin Like a Virus?</a:t>
            </a:r>
          </a:p>
        </p:txBody>
      </p:sp>
      <p:sp>
        <p:nvSpPr>
          <p:cNvPr id="15" name="TextBox 14">
            <a:extLst>
              <a:ext uri="{FF2B5EF4-FFF2-40B4-BE49-F238E27FC236}">
                <a16:creationId xmlns:a16="http://schemas.microsoft.com/office/drawing/2014/main" id="{11A7E136-B5BA-234F-B75B-0F6379252512}"/>
              </a:ext>
            </a:extLst>
          </p:cNvPr>
          <p:cNvSpPr txBox="1"/>
          <p:nvPr/>
        </p:nvSpPr>
        <p:spPr>
          <a:xfrm>
            <a:off x="662046" y="496655"/>
            <a:ext cx="7977809" cy="2308324"/>
          </a:xfrm>
          <a:prstGeom prst="rect">
            <a:avLst/>
          </a:prstGeom>
          <a:noFill/>
        </p:spPr>
        <p:txBody>
          <a:bodyPr wrap="square" rtlCol="0">
            <a:spAutoFit/>
          </a:bodyPr>
          <a:lstStyle/>
          <a:p>
            <a:pPr algn="ctr">
              <a:spcAft>
                <a:spcPts val="600"/>
              </a:spcAft>
            </a:pPr>
            <a:r>
              <a:rPr lang="en-US" sz="4800" b="1" dirty="0">
                <a:latin typeface="Calibri" panose="020F0502020204030204" pitchFamily="34" charset="0"/>
                <a:cs typeface="Calibri" panose="020F0502020204030204" pitchFamily="34" charset="0"/>
              </a:rPr>
              <a:t>We would educate ourselves about its symptoms and treatment.</a:t>
            </a:r>
          </a:p>
        </p:txBody>
      </p:sp>
      <p:sp>
        <p:nvSpPr>
          <p:cNvPr id="7" name="TextBox 6">
            <a:extLst>
              <a:ext uri="{FF2B5EF4-FFF2-40B4-BE49-F238E27FC236}">
                <a16:creationId xmlns:a16="http://schemas.microsoft.com/office/drawing/2014/main" id="{3873F74F-8F9E-E74B-B51F-1C75AC268DFA}"/>
              </a:ext>
            </a:extLst>
          </p:cNvPr>
          <p:cNvSpPr txBox="1"/>
          <p:nvPr/>
        </p:nvSpPr>
        <p:spPr>
          <a:xfrm>
            <a:off x="662046" y="3100597"/>
            <a:ext cx="7977809" cy="646331"/>
          </a:xfrm>
          <a:prstGeom prst="rect">
            <a:avLst/>
          </a:prstGeom>
          <a:noFill/>
        </p:spPr>
        <p:txBody>
          <a:bodyPr wrap="square" numCol="1" rtlCol="0">
            <a:spAutoFit/>
          </a:bodyPr>
          <a:lstStyle/>
          <a:p>
            <a:pPr algn="ctr">
              <a:spcAft>
                <a:spcPts val="600"/>
              </a:spcAft>
            </a:pPr>
            <a:r>
              <a:rPr lang="en-US" sz="3600" b="1" dirty="0">
                <a:latin typeface="Calibri" panose="020F0502020204030204" pitchFamily="34" charset="0"/>
                <a:cs typeface="Calibri" panose="020F0502020204030204" pitchFamily="34" charset="0"/>
              </a:rPr>
              <a:t>2 Timothy 3:12-17</a:t>
            </a:r>
          </a:p>
        </p:txBody>
      </p:sp>
    </p:spTree>
    <p:extLst>
      <p:ext uri="{BB962C8B-B14F-4D97-AF65-F5344CB8AC3E}">
        <p14:creationId xmlns:p14="http://schemas.microsoft.com/office/powerpoint/2010/main" val="1643391214"/>
      </p:ext>
    </p:extLst>
  </p:cSld>
  <p:clrMapOvr>
    <a:overrideClrMapping bg1="dk1" tx1="lt1" bg2="dk2" tx2="lt2" accent1="accent1" accent2="accent2" accent3="accent3" accent4="accent4" accent5="accent5" accent6="accent6" hlink="hlink" folHlink="folHlink"/>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p:cTn id="7" dur="1000" fill="hold"/>
                                        <p:tgtEl>
                                          <p:spTgt spid="15"/>
                                        </p:tgtEl>
                                        <p:attrNameLst>
                                          <p:attrName>ppt_x</p:attrName>
                                        </p:attrNameLst>
                                      </p:cBhvr>
                                      <p:tavLst>
                                        <p:tav tm="0">
                                          <p:val>
                                            <p:strVal val="#ppt_x-.2"/>
                                          </p:val>
                                        </p:tav>
                                        <p:tav tm="100000">
                                          <p:val>
                                            <p:strVal val="#ppt_x"/>
                                          </p:val>
                                        </p:tav>
                                      </p:tavLst>
                                    </p:anim>
                                    <p:anim calcmode="lin" valueType="num">
                                      <p:cBhvr>
                                        <p:cTn id="8" dur="1000" fill="hold"/>
                                        <p:tgtEl>
                                          <p:spTgt spid="15"/>
                                        </p:tgtEl>
                                        <p:attrNameLst>
                                          <p:attrName>ppt_y</p:attrName>
                                        </p:attrNameLst>
                                      </p:cBhvr>
                                      <p:tavLst>
                                        <p:tav tm="0">
                                          <p:val>
                                            <p:strVal val="#ppt_y"/>
                                          </p:val>
                                        </p:tav>
                                        <p:tav tm="100000">
                                          <p:val>
                                            <p:strVal val="#ppt_y"/>
                                          </p:val>
                                        </p:tav>
                                      </p:tavLst>
                                    </p:anim>
                                    <p:animEffect transition="in" filter="wipe(right)" prLst="gradientSize: 0.1">
                                      <p:cBhvr>
                                        <p:cTn id="9" dur="1000"/>
                                        <p:tgtEl>
                                          <p:spTgt spid="15"/>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fade">
                                      <p:cBhvr>
                                        <p:cTn id="14" dur="1000"/>
                                        <p:tgtEl>
                                          <p:spTgt spid="7"/>
                                        </p:tgtEl>
                                      </p:cBhvr>
                                    </p:animEffect>
                                    <p:anim calcmode="lin" valueType="num">
                                      <p:cBhvr>
                                        <p:cTn id="15" dur="1000" fill="hold"/>
                                        <p:tgtEl>
                                          <p:spTgt spid="7"/>
                                        </p:tgtEl>
                                        <p:attrNameLst>
                                          <p:attrName>ppt_x</p:attrName>
                                        </p:attrNameLst>
                                      </p:cBhvr>
                                      <p:tavLst>
                                        <p:tav tm="0">
                                          <p:val>
                                            <p:strVal val="#ppt_x"/>
                                          </p:val>
                                        </p:tav>
                                        <p:tav tm="100000">
                                          <p:val>
                                            <p:strVal val="#ppt_x"/>
                                          </p:val>
                                        </p:tav>
                                      </p:tavLst>
                                    </p:anim>
                                    <p:anim calcmode="lin" valueType="num">
                                      <p:cBhvr>
                                        <p:cTn id="16"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7" grpId="0"/>
    </p:bldLst>
  </p:timing>
</p:sld>
</file>

<file path=ppt/slides/slide14.xml><?xml version="1.0" encoding="utf-8"?>
<p:sld xmlns:a="http://schemas.openxmlformats.org/drawingml/2006/main" xmlns:r="http://schemas.openxmlformats.org/officeDocument/2006/relationships" xmlns:p="http://schemas.openxmlformats.org/presentationml/2006/main" showMasterSp="0">
  <p:cSld>
    <p:bg>
      <p:bgPr>
        <a:gradFill rotWithShape="1">
          <a:gsLst>
            <a:gs pos="0">
              <a:srgbClr val="005493"/>
            </a:gs>
            <a:gs pos="100000">
              <a:srgbClr val="011893"/>
            </a:gs>
          </a:gsLst>
          <a:path path="circle">
            <a:fillToRect l="50000" t="50000" r="50000" b="50000"/>
          </a:path>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D15573D-0E45-4691-B525-471152EC18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85750"/>
            <a:ext cx="9144000" cy="51435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3"/>
          </a:p>
        </p:txBody>
      </p:sp>
      <p:pic>
        <p:nvPicPr>
          <p:cNvPr id="5" name="Picture 4">
            <a:extLst>
              <a:ext uri="{FF2B5EF4-FFF2-40B4-BE49-F238E27FC236}">
                <a16:creationId xmlns:a16="http://schemas.microsoft.com/office/drawing/2014/main" id="{9167438A-2B82-1E45-916F-1699C065E8D8}"/>
              </a:ext>
            </a:extLst>
          </p:cNvPr>
          <p:cNvPicPr>
            <a:picLocks noChangeAspect="1"/>
          </p:cNvPicPr>
          <p:nvPr/>
        </p:nvPicPr>
        <p:blipFill>
          <a:blip r:embed="rId2"/>
          <a:stretch>
            <a:fillRect/>
          </a:stretch>
        </p:blipFill>
        <p:spPr>
          <a:xfrm>
            <a:off x="504144" y="4171353"/>
            <a:ext cx="8135712" cy="1257897"/>
          </a:xfrm>
          <a:prstGeom prst="rect">
            <a:avLst/>
          </a:prstGeom>
          <a:ln>
            <a:noFill/>
          </a:ln>
        </p:spPr>
      </p:pic>
      <p:sp>
        <p:nvSpPr>
          <p:cNvPr id="14" name="Title 1">
            <a:extLst>
              <a:ext uri="{FF2B5EF4-FFF2-40B4-BE49-F238E27FC236}">
                <a16:creationId xmlns:a16="http://schemas.microsoft.com/office/drawing/2014/main" id="{476756A1-BB61-8242-B3CC-1D13D7235C1D}"/>
              </a:ext>
            </a:extLst>
          </p:cNvPr>
          <p:cNvSpPr txBox="1">
            <a:spLocks/>
          </p:cNvSpPr>
          <p:nvPr/>
        </p:nvSpPr>
        <p:spPr>
          <a:xfrm>
            <a:off x="504144" y="4348898"/>
            <a:ext cx="8135712" cy="902805"/>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lang="en-US" sz="2700" i="0" kern="1200" cap="none" spc="0" baseline="0" dirty="0">
                <a:solidFill>
                  <a:schemeClr val="tx1">
                    <a:lumMod val="85000"/>
                    <a:lumOff val="15000"/>
                  </a:schemeClr>
                </a:solidFill>
                <a:effectLst/>
                <a:latin typeface="+mj-lt"/>
                <a:ea typeface="+mn-ea"/>
                <a:cs typeface="+mn-cs"/>
              </a:defRPr>
            </a:lvl1pPr>
          </a:lstStyle>
          <a:p>
            <a:pPr algn="ctr"/>
            <a:r>
              <a:rPr lang="en-US" sz="4000" b="1" i="1" dirty="0">
                <a:latin typeface="Calibri" panose="020F0502020204030204" pitchFamily="34" charset="0"/>
                <a:cs typeface="Calibri" panose="020F0502020204030204" pitchFamily="34" charset="0"/>
              </a:rPr>
              <a:t>What If We Treated Sin Like a Virus?</a:t>
            </a:r>
          </a:p>
        </p:txBody>
      </p:sp>
      <p:sp>
        <p:nvSpPr>
          <p:cNvPr id="15" name="TextBox 14">
            <a:extLst>
              <a:ext uri="{FF2B5EF4-FFF2-40B4-BE49-F238E27FC236}">
                <a16:creationId xmlns:a16="http://schemas.microsoft.com/office/drawing/2014/main" id="{11A7E136-B5BA-234F-B75B-0F6379252512}"/>
              </a:ext>
            </a:extLst>
          </p:cNvPr>
          <p:cNvSpPr txBox="1"/>
          <p:nvPr/>
        </p:nvSpPr>
        <p:spPr>
          <a:xfrm>
            <a:off x="662046" y="792273"/>
            <a:ext cx="7977809" cy="1569660"/>
          </a:xfrm>
          <a:prstGeom prst="rect">
            <a:avLst/>
          </a:prstGeom>
          <a:noFill/>
        </p:spPr>
        <p:txBody>
          <a:bodyPr wrap="square" rtlCol="0">
            <a:spAutoFit/>
          </a:bodyPr>
          <a:lstStyle/>
          <a:p>
            <a:pPr algn="ctr">
              <a:spcAft>
                <a:spcPts val="600"/>
              </a:spcAft>
            </a:pPr>
            <a:r>
              <a:rPr lang="en-US" sz="4800" b="1" dirty="0">
                <a:latin typeface="Calibri" panose="020F0502020204030204" pitchFamily="34" charset="0"/>
                <a:cs typeface="Calibri" panose="020F0502020204030204" pitchFamily="34" charset="0"/>
              </a:rPr>
              <a:t>We would make sacrifices to fight against it.</a:t>
            </a:r>
          </a:p>
        </p:txBody>
      </p:sp>
      <p:sp>
        <p:nvSpPr>
          <p:cNvPr id="7" name="TextBox 6">
            <a:extLst>
              <a:ext uri="{FF2B5EF4-FFF2-40B4-BE49-F238E27FC236}">
                <a16:creationId xmlns:a16="http://schemas.microsoft.com/office/drawing/2014/main" id="{3873F74F-8F9E-E74B-B51F-1C75AC268DFA}"/>
              </a:ext>
            </a:extLst>
          </p:cNvPr>
          <p:cNvSpPr txBox="1"/>
          <p:nvPr/>
        </p:nvSpPr>
        <p:spPr>
          <a:xfrm>
            <a:off x="662046" y="2809767"/>
            <a:ext cx="7977809" cy="646331"/>
          </a:xfrm>
          <a:prstGeom prst="rect">
            <a:avLst/>
          </a:prstGeom>
          <a:noFill/>
        </p:spPr>
        <p:txBody>
          <a:bodyPr wrap="square" numCol="1" rtlCol="0">
            <a:spAutoFit/>
          </a:bodyPr>
          <a:lstStyle/>
          <a:p>
            <a:pPr algn="ctr">
              <a:spcAft>
                <a:spcPts val="600"/>
              </a:spcAft>
            </a:pPr>
            <a:r>
              <a:rPr lang="en-US" sz="3600" b="1" dirty="0">
                <a:latin typeface="Calibri" panose="020F0502020204030204" pitchFamily="34" charset="0"/>
                <a:cs typeface="Calibri" panose="020F0502020204030204" pitchFamily="34" charset="0"/>
              </a:rPr>
              <a:t>Luke 9:23-26</a:t>
            </a:r>
          </a:p>
        </p:txBody>
      </p:sp>
    </p:spTree>
    <p:extLst>
      <p:ext uri="{BB962C8B-B14F-4D97-AF65-F5344CB8AC3E}">
        <p14:creationId xmlns:p14="http://schemas.microsoft.com/office/powerpoint/2010/main" val="1890929187"/>
      </p:ext>
    </p:extLst>
  </p:cSld>
  <p:clrMapOvr>
    <a:overrideClrMapping bg1="dk1" tx1="lt1" bg2="dk2" tx2="lt2" accent1="accent1" accent2="accent2" accent3="accent3" accent4="accent4" accent5="accent5" accent6="accent6" hlink="hlink" folHlink="folHlink"/>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p:cTn id="7" dur="1000" fill="hold"/>
                                        <p:tgtEl>
                                          <p:spTgt spid="15"/>
                                        </p:tgtEl>
                                        <p:attrNameLst>
                                          <p:attrName>ppt_x</p:attrName>
                                        </p:attrNameLst>
                                      </p:cBhvr>
                                      <p:tavLst>
                                        <p:tav tm="0">
                                          <p:val>
                                            <p:strVal val="#ppt_x-.2"/>
                                          </p:val>
                                        </p:tav>
                                        <p:tav tm="100000">
                                          <p:val>
                                            <p:strVal val="#ppt_x"/>
                                          </p:val>
                                        </p:tav>
                                      </p:tavLst>
                                    </p:anim>
                                    <p:anim calcmode="lin" valueType="num">
                                      <p:cBhvr>
                                        <p:cTn id="8" dur="1000" fill="hold"/>
                                        <p:tgtEl>
                                          <p:spTgt spid="15"/>
                                        </p:tgtEl>
                                        <p:attrNameLst>
                                          <p:attrName>ppt_y</p:attrName>
                                        </p:attrNameLst>
                                      </p:cBhvr>
                                      <p:tavLst>
                                        <p:tav tm="0">
                                          <p:val>
                                            <p:strVal val="#ppt_y"/>
                                          </p:val>
                                        </p:tav>
                                        <p:tav tm="100000">
                                          <p:val>
                                            <p:strVal val="#ppt_y"/>
                                          </p:val>
                                        </p:tav>
                                      </p:tavLst>
                                    </p:anim>
                                    <p:animEffect transition="in" filter="wipe(right)" prLst="gradientSize: 0.1">
                                      <p:cBhvr>
                                        <p:cTn id="9" dur="1000"/>
                                        <p:tgtEl>
                                          <p:spTgt spid="15"/>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fade">
                                      <p:cBhvr>
                                        <p:cTn id="14" dur="1000"/>
                                        <p:tgtEl>
                                          <p:spTgt spid="7"/>
                                        </p:tgtEl>
                                      </p:cBhvr>
                                    </p:animEffect>
                                    <p:anim calcmode="lin" valueType="num">
                                      <p:cBhvr>
                                        <p:cTn id="15" dur="1000" fill="hold"/>
                                        <p:tgtEl>
                                          <p:spTgt spid="7"/>
                                        </p:tgtEl>
                                        <p:attrNameLst>
                                          <p:attrName>ppt_x</p:attrName>
                                        </p:attrNameLst>
                                      </p:cBhvr>
                                      <p:tavLst>
                                        <p:tav tm="0">
                                          <p:val>
                                            <p:strVal val="#ppt_x"/>
                                          </p:val>
                                        </p:tav>
                                        <p:tav tm="100000">
                                          <p:val>
                                            <p:strVal val="#ppt_x"/>
                                          </p:val>
                                        </p:tav>
                                      </p:tavLst>
                                    </p:anim>
                                    <p:anim calcmode="lin" valueType="num">
                                      <p:cBhvr>
                                        <p:cTn id="16"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7" grpId="0"/>
    </p:bldLst>
  </p:timing>
</p:sld>
</file>

<file path=ppt/slides/slide15.xml><?xml version="1.0" encoding="utf-8"?>
<p:sld xmlns:a="http://schemas.openxmlformats.org/drawingml/2006/main" xmlns:r="http://schemas.openxmlformats.org/officeDocument/2006/relationships" xmlns:p="http://schemas.openxmlformats.org/presentationml/2006/main" showMasterSp="0">
  <p:cSld>
    <p:bg>
      <p:bgPr>
        <a:gradFill rotWithShape="1">
          <a:gsLst>
            <a:gs pos="0">
              <a:srgbClr val="005493"/>
            </a:gs>
            <a:gs pos="100000">
              <a:srgbClr val="011893"/>
            </a:gs>
          </a:gsLst>
          <a:path path="circle">
            <a:fillToRect l="50000" t="50000" r="50000" b="50000"/>
          </a:path>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D15573D-0E45-4691-B525-471152EC18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85750"/>
            <a:ext cx="9144000" cy="51435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3"/>
          </a:p>
        </p:txBody>
      </p:sp>
      <p:pic>
        <p:nvPicPr>
          <p:cNvPr id="5" name="Picture 4">
            <a:extLst>
              <a:ext uri="{FF2B5EF4-FFF2-40B4-BE49-F238E27FC236}">
                <a16:creationId xmlns:a16="http://schemas.microsoft.com/office/drawing/2014/main" id="{9167438A-2B82-1E45-916F-1699C065E8D8}"/>
              </a:ext>
            </a:extLst>
          </p:cNvPr>
          <p:cNvPicPr>
            <a:picLocks noChangeAspect="1"/>
          </p:cNvPicPr>
          <p:nvPr/>
        </p:nvPicPr>
        <p:blipFill>
          <a:blip r:embed="rId2"/>
          <a:stretch>
            <a:fillRect/>
          </a:stretch>
        </p:blipFill>
        <p:spPr>
          <a:xfrm>
            <a:off x="504144" y="4171353"/>
            <a:ext cx="8135712" cy="1257897"/>
          </a:xfrm>
          <a:prstGeom prst="rect">
            <a:avLst/>
          </a:prstGeom>
          <a:ln>
            <a:noFill/>
          </a:ln>
        </p:spPr>
      </p:pic>
      <p:sp>
        <p:nvSpPr>
          <p:cNvPr id="14" name="Title 1">
            <a:extLst>
              <a:ext uri="{FF2B5EF4-FFF2-40B4-BE49-F238E27FC236}">
                <a16:creationId xmlns:a16="http://schemas.microsoft.com/office/drawing/2014/main" id="{476756A1-BB61-8242-B3CC-1D13D7235C1D}"/>
              </a:ext>
            </a:extLst>
          </p:cNvPr>
          <p:cNvSpPr txBox="1">
            <a:spLocks/>
          </p:cNvSpPr>
          <p:nvPr/>
        </p:nvSpPr>
        <p:spPr>
          <a:xfrm>
            <a:off x="504144" y="4348898"/>
            <a:ext cx="8135712" cy="902805"/>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lang="en-US" sz="2700" i="0" kern="1200" cap="none" spc="0" baseline="0" dirty="0">
                <a:solidFill>
                  <a:schemeClr val="tx1">
                    <a:lumMod val="85000"/>
                    <a:lumOff val="15000"/>
                  </a:schemeClr>
                </a:solidFill>
                <a:effectLst/>
                <a:latin typeface="+mj-lt"/>
                <a:ea typeface="+mn-ea"/>
                <a:cs typeface="+mn-cs"/>
              </a:defRPr>
            </a:lvl1pPr>
          </a:lstStyle>
          <a:p>
            <a:pPr algn="ctr"/>
            <a:r>
              <a:rPr lang="en-US" sz="4000" b="1" i="1" dirty="0">
                <a:latin typeface="Calibri" panose="020F0502020204030204" pitchFamily="34" charset="0"/>
                <a:cs typeface="Calibri" panose="020F0502020204030204" pitchFamily="34" charset="0"/>
              </a:rPr>
              <a:t>What If We Treated Sin Like a Virus?</a:t>
            </a:r>
          </a:p>
        </p:txBody>
      </p:sp>
      <p:sp>
        <p:nvSpPr>
          <p:cNvPr id="15" name="TextBox 14">
            <a:extLst>
              <a:ext uri="{FF2B5EF4-FFF2-40B4-BE49-F238E27FC236}">
                <a16:creationId xmlns:a16="http://schemas.microsoft.com/office/drawing/2014/main" id="{11A7E136-B5BA-234F-B75B-0F6379252512}"/>
              </a:ext>
            </a:extLst>
          </p:cNvPr>
          <p:cNvSpPr txBox="1"/>
          <p:nvPr/>
        </p:nvSpPr>
        <p:spPr>
          <a:xfrm>
            <a:off x="662046" y="792273"/>
            <a:ext cx="7977809" cy="1569660"/>
          </a:xfrm>
          <a:prstGeom prst="rect">
            <a:avLst/>
          </a:prstGeom>
          <a:noFill/>
        </p:spPr>
        <p:txBody>
          <a:bodyPr wrap="square" rtlCol="0">
            <a:spAutoFit/>
          </a:bodyPr>
          <a:lstStyle/>
          <a:p>
            <a:pPr algn="ctr">
              <a:spcAft>
                <a:spcPts val="600"/>
              </a:spcAft>
            </a:pPr>
            <a:r>
              <a:rPr lang="en-US" sz="4800" b="1" dirty="0">
                <a:latin typeface="Calibri" panose="020F0502020204030204" pitchFamily="34" charset="0"/>
                <a:cs typeface="Calibri" panose="020F0502020204030204" pitchFamily="34" charset="0"/>
              </a:rPr>
              <a:t>We would devote our resources to its defeat.</a:t>
            </a:r>
          </a:p>
        </p:txBody>
      </p:sp>
      <p:sp>
        <p:nvSpPr>
          <p:cNvPr id="7" name="TextBox 6">
            <a:extLst>
              <a:ext uri="{FF2B5EF4-FFF2-40B4-BE49-F238E27FC236}">
                <a16:creationId xmlns:a16="http://schemas.microsoft.com/office/drawing/2014/main" id="{3873F74F-8F9E-E74B-B51F-1C75AC268DFA}"/>
              </a:ext>
            </a:extLst>
          </p:cNvPr>
          <p:cNvSpPr txBox="1"/>
          <p:nvPr/>
        </p:nvSpPr>
        <p:spPr>
          <a:xfrm>
            <a:off x="662046" y="2809767"/>
            <a:ext cx="7977809" cy="646331"/>
          </a:xfrm>
          <a:prstGeom prst="rect">
            <a:avLst/>
          </a:prstGeom>
          <a:noFill/>
        </p:spPr>
        <p:txBody>
          <a:bodyPr wrap="square" numCol="1" rtlCol="0">
            <a:spAutoFit/>
          </a:bodyPr>
          <a:lstStyle/>
          <a:p>
            <a:pPr algn="ctr">
              <a:spcAft>
                <a:spcPts val="600"/>
              </a:spcAft>
            </a:pPr>
            <a:r>
              <a:rPr lang="en-US" sz="3600" b="1" dirty="0">
                <a:latin typeface="Calibri" panose="020F0502020204030204" pitchFamily="34" charset="0"/>
                <a:cs typeface="Calibri" panose="020F0502020204030204" pitchFamily="34" charset="0"/>
              </a:rPr>
              <a:t>1 Corinthians 16:15-16</a:t>
            </a:r>
          </a:p>
        </p:txBody>
      </p:sp>
    </p:spTree>
    <p:extLst>
      <p:ext uri="{BB962C8B-B14F-4D97-AF65-F5344CB8AC3E}">
        <p14:creationId xmlns:p14="http://schemas.microsoft.com/office/powerpoint/2010/main" val="3626554998"/>
      </p:ext>
    </p:extLst>
  </p:cSld>
  <p:clrMapOvr>
    <a:overrideClrMapping bg1="dk1" tx1="lt1" bg2="dk2" tx2="lt2" accent1="accent1" accent2="accent2" accent3="accent3" accent4="accent4" accent5="accent5" accent6="accent6" hlink="hlink" folHlink="folHlink"/>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p:cTn id="7" dur="1000" fill="hold"/>
                                        <p:tgtEl>
                                          <p:spTgt spid="15"/>
                                        </p:tgtEl>
                                        <p:attrNameLst>
                                          <p:attrName>ppt_x</p:attrName>
                                        </p:attrNameLst>
                                      </p:cBhvr>
                                      <p:tavLst>
                                        <p:tav tm="0">
                                          <p:val>
                                            <p:strVal val="#ppt_x-.2"/>
                                          </p:val>
                                        </p:tav>
                                        <p:tav tm="100000">
                                          <p:val>
                                            <p:strVal val="#ppt_x"/>
                                          </p:val>
                                        </p:tav>
                                      </p:tavLst>
                                    </p:anim>
                                    <p:anim calcmode="lin" valueType="num">
                                      <p:cBhvr>
                                        <p:cTn id="8" dur="1000" fill="hold"/>
                                        <p:tgtEl>
                                          <p:spTgt spid="15"/>
                                        </p:tgtEl>
                                        <p:attrNameLst>
                                          <p:attrName>ppt_y</p:attrName>
                                        </p:attrNameLst>
                                      </p:cBhvr>
                                      <p:tavLst>
                                        <p:tav tm="0">
                                          <p:val>
                                            <p:strVal val="#ppt_y"/>
                                          </p:val>
                                        </p:tav>
                                        <p:tav tm="100000">
                                          <p:val>
                                            <p:strVal val="#ppt_y"/>
                                          </p:val>
                                        </p:tav>
                                      </p:tavLst>
                                    </p:anim>
                                    <p:animEffect transition="in" filter="wipe(right)" prLst="gradientSize: 0.1">
                                      <p:cBhvr>
                                        <p:cTn id="9" dur="1000"/>
                                        <p:tgtEl>
                                          <p:spTgt spid="15"/>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fade">
                                      <p:cBhvr>
                                        <p:cTn id="14" dur="1000"/>
                                        <p:tgtEl>
                                          <p:spTgt spid="7"/>
                                        </p:tgtEl>
                                      </p:cBhvr>
                                    </p:animEffect>
                                    <p:anim calcmode="lin" valueType="num">
                                      <p:cBhvr>
                                        <p:cTn id="15" dur="1000" fill="hold"/>
                                        <p:tgtEl>
                                          <p:spTgt spid="7"/>
                                        </p:tgtEl>
                                        <p:attrNameLst>
                                          <p:attrName>ppt_x</p:attrName>
                                        </p:attrNameLst>
                                      </p:cBhvr>
                                      <p:tavLst>
                                        <p:tav tm="0">
                                          <p:val>
                                            <p:strVal val="#ppt_x"/>
                                          </p:val>
                                        </p:tav>
                                        <p:tav tm="100000">
                                          <p:val>
                                            <p:strVal val="#ppt_x"/>
                                          </p:val>
                                        </p:tav>
                                      </p:tavLst>
                                    </p:anim>
                                    <p:anim calcmode="lin" valueType="num">
                                      <p:cBhvr>
                                        <p:cTn id="16"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7" grpId="0"/>
    </p:bldLst>
  </p:timing>
</p:sld>
</file>

<file path=ppt/slides/slide16.xml><?xml version="1.0" encoding="utf-8"?>
<p:sld xmlns:a="http://schemas.openxmlformats.org/drawingml/2006/main" xmlns:r="http://schemas.openxmlformats.org/officeDocument/2006/relationships" xmlns:p="http://schemas.openxmlformats.org/presentationml/2006/main" showMasterSp="0">
  <p:cSld>
    <p:bg>
      <p:bgPr>
        <a:gradFill rotWithShape="1">
          <a:gsLst>
            <a:gs pos="0">
              <a:srgbClr val="005493"/>
            </a:gs>
            <a:gs pos="100000">
              <a:srgbClr val="011893"/>
            </a:gs>
          </a:gsLst>
          <a:path path="circle">
            <a:fillToRect l="50000" t="50000" r="50000" b="50000"/>
          </a:path>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D15573D-0E45-4691-B525-471152EC18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85750"/>
            <a:ext cx="9144000" cy="51435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3"/>
          </a:p>
        </p:txBody>
      </p:sp>
      <p:pic>
        <p:nvPicPr>
          <p:cNvPr id="5" name="Picture 4">
            <a:extLst>
              <a:ext uri="{FF2B5EF4-FFF2-40B4-BE49-F238E27FC236}">
                <a16:creationId xmlns:a16="http://schemas.microsoft.com/office/drawing/2014/main" id="{9167438A-2B82-1E45-916F-1699C065E8D8}"/>
              </a:ext>
            </a:extLst>
          </p:cNvPr>
          <p:cNvPicPr>
            <a:picLocks noChangeAspect="1"/>
          </p:cNvPicPr>
          <p:nvPr/>
        </p:nvPicPr>
        <p:blipFill>
          <a:blip r:embed="rId2"/>
          <a:stretch>
            <a:fillRect/>
          </a:stretch>
        </p:blipFill>
        <p:spPr>
          <a:xfrm>
            <a:off x="504144" y="4171353"/>
            <a:ext cx="8135712" cy="1257897"/>
          </a:xfrm>
          <a:prstGeom prst="rect">
            <a:avLst/>
          </a:prstGeom>
          <a:ln>
            <a:noFill/>
          </a:ln>
        </p:spPr>
      </p:pic>
      <p:sp>
        <p:nvSpPr>
          <p:cNvPr id="14" name="Title 1">
            <a:extLst>
              <a:ext uri="{FF2B5EF4-FFF2-40B4-BE49-F238E27FC236}">
                <a16:creationId xmlns:a16="http://schemas.microsoft.com/office/drawing/2014/main" id="{476756A1-BB61-8242-B3CC-1D13D7235C1D}"/>
              </a:ext>
            </a:extLst>
          </p:cNvPr>
          <p:cNvSpPr txBox="1">
            <a:spLocks/>
          </p:cNvSpPr>
          <p:nvPr/>
        </p:nvSpPr>
        <p:spPr>
          <a:xfrm>
            <a:off x="504144" y="4348898"/>
            <a:ext cx="8135712" cy="902805"/>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lang="en-US" sz="2700" i="0" kern="1200" cap="none" spc="0" baseline="0" dirty="0">
                <a:solidFill>
                  <a:schemeClr val="tx1">
                    <a:lumMod val="85000"/>
                    <a:lumOff val="15000"/>
                  </a:schemeClr>
                </a:solidFill>
                <a:effectLst/>
                <a:latin typeface="+mj-lt"/>
                <a:ea typeface="+mn-ea"/>
                <a:cs typeface="+mn-cs"/>
              </a:defRPr>
            </a:lvl1pPr>
          </a:lstStyle>
          <a:p>
            <a:pPr algn="ctr"/>
            <a:r>
              <a:rPr lang="en-US" sz="4000" b="1" i="1" dirty="0">
                <a:latin typeface="Calibri" panose="020F0502020204030204" pitchFamily="34" charset="0"/>
                <a:cs typeface="Calibri" panose="020F0502020204030204" pitchFamily="34" charset="0"/>
              </a:rPr>
              <a:t>What If We Treated Sin Like a Virus?</a:t>
            </a:r>
          </a:p>
        </p:txBody>
      </p:sp>
      <p:sp>
        <p:nvSpPr>
          <p:cNvPr id="15" name="TextBox 14">
            <a:extLst>
              <a:ext uri="{FF2B5EF4-FFF2-40B4-BE49-F238E27FC236}">
                <a16:creationId xmlns:a16="http://schemas.microsoft.com/office/drawing/2014/main" id="{11A7E136-B5BA-234F-B75B-0F6379252512}"/>
              </a:ext>
            </a:extLst>
          </p:cNvPr>
          <p:cNvSpPr txBox="1"/>
          <p:nvPr/>
        </p:nvSpPr>
        <p:spPr>
          <a:xfrm>
            <a:off x="662046" y="496655"/>
            <a:ext cx="7977809" cy="2308324"/>
          </a:xfrm>
          <a:prstGeom prst="rect">
            <a:avLst/>
          </a:prstGeom>
          <a:noFill/>
        </p:spPr>
        <p:txBody>
          <a:bodyPr wrap="square" rtlCol="0">
            <a:spAutoFit/>
          </a:bodyPr>
          <a:lstStyle/>
          <a:p>
            <a:pPr algn="ctr">
              <a:spcAft>
                <a:spcPts val="600"/>
              </a:spcAft>
            </a:pPr>
            <a:r>
              <a:rPr lang="en-US" sz="4800" b="1" dirty="0">
                <a:latin typeface="Calibri" panose="020F0502020204030204" pitchFamily="34" charset="0"/>
                <a:cs typeface="Calibri" panose="020F0502020204030204" pitchFamily="34" charset="0"/>
              </a:rPr>
              <a:t>We would search out and implement a cure when </a:t>
            </a:r>
            <a:r>
              <a:rPr lang="en-US" sz="4800" b="1">
                <a:latin typeface="Calibri" panose="020F0502020204030204" pitchFamily="34" charset="0"/>
                <a:cs typeface="Calibri" panose="020F0502020204030204" pitchFamily="34" charset="0"/>
              </a:rPr>
              <a:t>it is </a:t>
            </a:r>
            <a:r>
              <a:rPr lang="en-US" sz="4800" b="1" dirty="0">
                <a:latin typeface="Calibri" panose="020F0502020204030204" pitchFamily="34" charset="0"/>
                <a:cs typeface="Calibri" panose="020F0502020204030204" pitchFamily="34" charset="0"/>
              </a:rPr>
              <a:t>found.</a:t>
            </a:r>
          </a:p>
        </p:txBody>
      </p:sp>
      <p:sp>
        <p:nvSpPr>
          <p:cNvPr id="7" name="TextBox 6">
            <a:extLst>
              <a:ext uri="{FF2B5EF4-FFF2-40B4-BE49-F238E27FC236}">
                <a16:creationId xmlns:a16="http://schemas.microsoft.com/office/drawing/2014/main" id="{3873F74F-8F9E-E74B-B51F-1C75AC268DFA}"/>
              </a:ext>
            </a:extLst>
          </p:cNvPr>
          <p:cNvSpPr txBox="1"/>
          <p:nvPr/>
        </p:nvSpPr>
        <p:spPr>
          <a:xfrm>
            <a:off x="662046" y="3100597"/>
            <a:ext cx="7977809" cy="646331"/>
          </a:xfrm>
          <a:prstGeom prst="rect">
            <a:avLst/>
          </a:prstGeom>
          <a:noFill/>
        </p:spPr>
        <p:txBody>
          <a:bodyPr wrap="square" numCol="1" rtlCol="0">
            <a:spAutoFit/>
          </a:bodyPr>
          <a:lstStyle/>
          <a:p>
            <a:pPr algn="ctr">
              <a:spcAft>
                <a:spcPts val="600"/>
              </a:spcAft>
            </a:pPr>
            <a:r>
              <a:rPr lang="en-US" sz="3600" b="1" dirty="0">
                <a:latin typeface="Calibri" panose="020F0502020204030204" pitchFamily="34" charset="0"/>
                <a:cs typeface="Calibri" panose="020F0502020204030204" pitchFamily="34" charset="0"/>
              </a:rPr>
              <a:t>John 8:21-24</a:t>
            </a:r>
          </a:p>
        </p:txBody>
      </p:sp>
    </p:spTree>
    <p:extLst>
      <p:ext uri="{BB962C8B-B14F-4D97-AF65-F5344CB8AC3E}">
        <p14:creationId xmlns:p14="http://schemas.microsoft.com/office/powerpoint/2010/main" val="3706085019"/>
      </p:ext>
    </p:extLst>
  </p:cSld>
  <p:clrMapOvr>
    <a:overrideClrMapping bg1="dk1" tx1="lt1" bg2="dk2" tx2="lt2" accent1="accent1" accent2="accent2" accent3="accent3" accent4="accent4" accent5="accent5" accent6="accent6" hlink="hlink" folHlink="folHlink"/>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1000"/>
                                        <p:tgtEl>
                                          <p:spTgt spid="15"/>
                                        </p:tgtEl>
                                      </p:cBhvr>
                                    </p:animEffect>
                                    <p:anim calcmode="lin" valueType="num">
                                      <p:cBhvr>
                                        <p:cTn id="8" dur="1000" fill="hold"/>
                                        <p:tgtEl>
                                          <p:spTgt spid="15"/>
                                        </p:tgtEl>
                                        <p:attrNameLst>
                                          <p:attrName>ppt_x</p:attrName>
                                        </p:attrNameLst>
                                      </p:cBhvr>
                                      <p:tavLst>
                                        <p:tav tm="0">
                                          <p:val>
                                            <p:strVal val="#ppt_x"/>
                                          </p:val>
                                        </p:tav>
                                        <p:tav tm="100000">
                                          <p:val>
                                            <p:strVal val="#ppt_x"/>
                                          </p:val>
                                        </p:tav>
                                      </p:tavLst>
                                    </p:anim>
                                    <p:anim calcmode="lin" valueType="num">
                                      <p:cBhvr>
                                        <p:cTn id="9"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fade">
                                      <p:cBhvr>
                                        <p:cTn id="14" dur="1000"/>
                                        <p:tgtEl>
                                          <p:spTgt spid="7"/>
                                        </p:tgtEl>
                                      </p:cBhvr>
                                    </p:animEffect>
                                    <p:anim calcmode="lin" valueType="num">
                                      <p:cBhvr>
                                        <p:cTn id="15" dur="1000" fill="hold"/>
                                        <p:tgtEl>
                                          <p:spTgt spid="7"/>
                                        </p:tgtEl>
                                        <p:attrNameLst>
                                          <p:attrName>ppt_x</p:attrName>
                                        </p:attrNameLst>
                                      </p:cBhvr>
                                      <p:tavLst>
                                        <p:tav tm="0">
                                          <p:val>
                                            <p:strVal val="#ppt_x"/>
                                          </p:val>
                                        </p:tav>
                                        <p:tav tm="100000">
                                          <p:val>
                                            <p:strVal val="#ppt_x"/>
                                          </p:val>
                                        </p:tav>
                                      </p:tavLst>
                                    </p:anim>
                                    <p:anim calcmode="lin" valueType="num">
                                      <p:cBhvr>
                                        <p:cTn id="16"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7" grpId="0"/>
    </p:bldLst>
  </p:timing>
</p:sld>
</file>

<file path=ppt/slides/slide17.xml><?xml version="1.0" encoding="utf-8"?>
<p:sld xmlns:a="http://schemas.openxmlformats.org/drawingml/2006/main" xmlns:r="http://schemas.openxmlformats.org/officeDocument/2006/relationships" xmlns:p="http://schemas.openxmlformats.org/presentationml/2006/main" showMasterSp="0">
  <p:cSld>
    <p:bg>
      <p:bgPr>
        <a:gradFill rotWithShape="1">
          <a:gsLst>
            <a:gs pos="0">
              <a:srgbClr val="005493"/>
            </a:gs>
            <a:gs pos="100000">
              <a:srgbClr val="011893"/>
            </a:gs>
          </a:gsLst>
          <a:path path="circle">
            <a:fillToRect l="50000" t="50000" r="50000" b="50000"/>
          </a:path>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D15573D-0E45-4691-B525-471152EC18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85750"/>
            <a:ext cx="9144000" cy="51435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3"/>
          </a:p>
        </p:txBody>
      </p:sp>
      <p:pic>
        <p:nvPicPr>
          <p:cNvPr id="5" name="Picture 4">
            <a:extLst>
              <a:ext uri="{FF2B5EF4-FFF2-40B4-BE49-F238E27FC236}">
                <a16:creationId xmlns:a16="http://schemas.microsoft.com/office/drawing/2014/main" id="{9167438A-2B82-1E45-916F-1699C065E8D8}"/>
              </a:ext>
            </a:extLst>
          </p:cNvPr>
          <p:cNvPicPr>
            <a:picLocks noChangeAspect="1"/>
          </p:cNvPicPr>
          <p:nvPr/>
        </p:nvPicPr>
        <p:blipFill>
          <a:blip r:embed="rId2"/>
          <a:stretch>
            <a:fillRect/>
          </a:stretch>
        </p:blipFill>
        <p:spPr>
          <a:xfrm>
            <a:off x="504144" y="4171353"/>
            <a:ext cx="8135712" cy="1257897"/>
          </a:xfrm>
          <a:prstGeom prst="rect">
            <a:avLst/>
          </a:prstGeom>
          <a:ln>
            <a:noFill/>
          </a:ln>
        </p:spPr>
      </p:pic>
      <p:sp>
        <p:nvSpPr>
          <p:cNvPr id="14" name="Title 1">
            <a:extLst>
              <a:ext uri="{FF2B5EF4-FFF2-40B4-BE49-F238E27FC236}">
                <a16:creationId xmlns:a16="http://schemas.microsoft.com/office/drawing/2014/main" id="{476756A1-BB61-8242-B3CC-1D13D7235C1D}"/>
              </a:ext>
            </a:extLst>
          </p:cNvPr>
          <p:cNvSpPr txBox="1">
            <a:spLocks/>
          </p:cNvSpPr>
          <p:nvPr/>
        </p:nvSpPr>
        <p:spPr>
          <a:xfrm>
            <a:off x="504144" y="4348898"/>
            <a:ext cx="8135712" cy="902805"/>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lang="en-US" sz="2700" i="0" kern="1200" cap="none" spc="0" baseline="0" dirty="0">
                <a:solidFill>
                  <a:schemeClr val="tx1">
                    <a:lumMod val="85000"/>
                    <a:lumOff val="15000"/>
                  </a:schemeClr>
                </a:solidFill>
                <a:effectLst/>
                <a:latin typeface="+mj-lt"/>
                <a:ea typeface="+mn-ea"/>
                <a:cs typeface="+mn-cs"/>
              </a:defRPr>
            </a:lvl1pPr>
          </a:lstStyle>
          <a:p>
            <a:pPr algn="ctr"/>
            <a:r>
              <a:rPr lang="en-US" sz="4000" b="1" i="1" dirty="0">
                <a:latin typeface="Calibri" panose="020F0502020204030204" pitchFamily="34" charset="0"/>
                <a:cs typeface="Calibri" panose="020F0502020204030204" pitchFamily="34" charset="0"/>
              </a:rPr>
              <a:t>What If We Treated Sin Like a Virus?</a:t>
            </a:r>
          </a:p>
        </p:txBody>
      </p:sp>
      <p:sp>
        <p:nvSpPr>
          <p:cNvPr id="15" name="TextBox 14">
            <a:extLst>
              <a:ext uri="{FF2B5EF4-FFF2-40B4-BE49-F238E27FC236}">
                <a16:creationId xmlns:a16="http://schemas.microsoft.com/office/drawing/2014/main" id="{11A7E136-B5BA-234F-B75B-0F6379252512}"/>
              </a:ext>
            </a:extLst>
          </p:cNvPr>
          <p:cNvSpPr txBox="1"/>
          <p:nvPr/>
        </p:nvSpPr>
        <p:spPr>
          <a:xfrm>
            <a:off x="662046" y="496655"/>
            <a:ext cx="7977809" cy="2308324"/>
          </a:xfrm>
          <a:prstGeom prst="rect">
            <a:avLst/>
          </a:prstGeom>
          <a:noFill/>
        </p:spPr>
        <p:txBody>
          <a:bodyPr wrap="square" rtlCol="0">
            <a:spAutoFit/>
          </a:bodyPr>
          <a:lstStyle/>
          <a:p>
            <a:pPr algn="ctr">
              <a:spcAft>
                <a:spcPts val="600"/>
              </a:spcAft>
            </a:pPr>
            <a:r>
              <a:rPr lang="en-US" sz="4800" b="1" dirty="0">
                <a:latin typeface="Calibri" panose="020F0502020204030204" pitchFamily="34" charset="0"/>
                <a:cs typeface="Calibri" panose="020F0502020204030204" pitchFamily="34" charset="0"/>
              </a:rPr>
              <a:t>We would accept any inoculations to safeguard against it.</a:t>
            </a:r>
          </a:p>
        </p:txBody>
      </p:sp>
      <p:sp>
        <p:nvSpPr>
          <p:cNvPr id="7" name="TextBox 6">
            <a:extLst>
              <a:ext uri="{FF2B5EF4-FFF2-40B4-BE49-F238E27FC236}">
                <a16:creationId xmlns:a16="http://schemas.microsoft.com/office/drawing/2014/main" id="{3873F74F-8F9E-E74B-B51F-1C75AC268DFA}"/>
              </a:ext>
            </a:extLst>
          </p:cNvPr>
          <p:cNvSpPr txBox="1"/>
          <p:nvPr/>
        </p:nvSpPr>
        <p:spPr>
          <a:xfrm>
            <a:off x="662046" y="3100597"/>
            <a:ext cx="7977809" cy="646331"/>
          </a:xfrm>
          <a:prstGeom prst="rect">
            <a:avLst/>
          </a:prstGeom>
          <a:noFill/>
        </p:spPr>
        <p:txBody>
          <a:bodyPr wrap="square" numCol="1" rtlCol="0">
            <a:spAutoFit/>
          </a:bodyPr>
          <a:lstStyle/>
          <a:p>
            <a:pPr algn="ctr">
              <a:spcAft>
                <a:spcPts val="600"/>
              </a:spcAft>
            </a:pPr>
            <a:r>
              <a:rPr lang="en-US" sz="3600" b="1" dirty="0">
                <a:latin typeface="Calibri" panose="020F0502020204030204" pitchFamily="34" charset="0"/>
                <a:cs typeface="Calibri" panose="020F0502020204030204" pitchFamily="34" charset="0"/>
              </a:rPr>
              <a:t>Acts 2:36-41</a:t>
            </a:r>
          </a:p>
        </p:txBody>
      </p:sp>
    </p:spTree>
    <p:extLst>
      <p:ext uri="{BB962C8B-B14F-4D97-AF65-F5344CB8AC3E}">
        <p14:creationId xmlns:p14="http://schemas.microsoft.com/office/powerpoint/2010/main" val="1587071972"/>
      </p:ext>
    </p:extLst>
  </p:cSld>
  <p:clrMapOvr>
    <a:overrideClrMapping bg1="dk1" tx1="lt1" bg2="dk2" tx2="lt2" accent1="accent1" accent2="accent2" accent3="accent3" accent4="accent4" accent5="accent5" accent6="accent6" hlink="hlink" folHlink="folHlink"/>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p:cTn id="7" dur="1000" fill="hold"/>
                                        <p:tgtEl>
                                          <p:spTgt spid="15"/>
                                        </p:tgtEl>
                                        <p:attrNameLst>
                                          <p:attrName>ppt_x</p:attrName>
                                        </p:attrNameLst>
                                      </p:cBhvr>
                                      <p:tavLst>
                                        <p:tav tm="0">
                                          <p:val>
                                            <p:strVal val="#ppt_x-.2"/>
                                          </p:val>
                                        </p:tav>
                                        <p:tav tm="100000">
                                          <p:val>
                                            <p:strVal val="#ppt_x"/>
                                          </p:val>
                                        </p:tav>
                                      </p:tavLst>
                                    </p:anim>
                                    <p:anim calcmode="lin" valueType="num">
                                      <p:cBhvr>
                                        <p:cTn id="8" dur="1000" fill="hold"/>
                                        <p:tgtEl>
                                          <p:spTgt spid="15"/>
                                        </p:tgtEl>
                                        <p:attrNameLst>
                                          <p:attrName>ppt_y</p:attrName>
                                        </p:attrNameLst>
                                      </p:cBhvr>
                                      <p:tavLst>
                                        <p:tav tm="0">
                                          <p:val>
                                            <p:strVal val="#ppt_y"/>
                                          </p:val>
                                        </p:tav>
                                        <p:tav tm="100000">
                                          <p:val>
                                            <p:strVal val="#ppt_y"/>
                                          </p:val>
                                        </p:tav>
                                      </p:tavLst>
                                    </p:anim>
                                    <p:animEffect transition="in" filter="wipe(right)" prLst="gradientSize: 0.1">
                                      <p:cBhvr>
                                        <p:cTn id="9" dur="1000"/>
                                        <p:tgtEl>
                                          <p:spTgt spid="15"/>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fade">
                                      <p:cBhvr>
                                        <p:cTn id="14" dur="1000"/>
                                        <p:tgtEl>
                                          <p:spTgt spid="7"/>
                                        </p:tgtEl>
                                      </p:cBhvr>
                                    </p:animEffect>
                                    <p:anim calcmode="lin" valueType="num">
                                      <p:cBhvr>
                                        <p:cTn id="15" dur="1000" fill="hold"/>
                                        <p:tgtEl>
                                          <p:spTgt spid="7"/>
                                        </p:tgtEl>
                                        <p:attrNameLst>
                                          <p:attrName>ppt_x</p:attrName>
                                        </p:attrNameLst>
                                      </p:cBhvr>
                                      <p:tavLst>
                                        <p:tav tm="0">
                                          <p:val>
                                            <p:strVal val="#ppt_x"/>
                                          </p:val>
                                        </p:tav>
                                        <p:tav tm="100000">
                                          <p:val>
                                            <p:strVal val="#ppt_x"/>
                                          </p:val>
                                        </p:tav>
                                      </p:tavLst>
                                    </p:anim>
                                    <p:anim calcmode="lin" valueType="num">
                                      <p:cBhvr>
                                        <p:cTn id="16"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7" grpId="0"/>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bg>
      <p:bgPr>
        <a:gradFill rotWithShape="1">
          <a:gsLst>
            <a:gs pos="0">
              <a:srgbClr val="005493"/>
            </a:gs>
            <a:gs pos="100000">
              <a:srgbClr val="011893"/>
            </a:gs>
          </a:gsLst>
          <a:path path="circle">
            <a:fillToRect l="50000" t="50000" r="50000" b="50000"/>
          </a:path>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D15573D-0E45-4691-B525-471152EC18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85750"/>
            <a:ext cx="9144000" cy="51435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3"/>
          </a:p>
        </p:txBody>
      </p:sp>
      <p:pic>
        <p:nvPicPr>
          <p:cNvPr id="5" name="Picture 4">
            <a:extLst>
              <a:ext uri="{FF2B5EF4-FFF2-40B4-BE49-F238E27FC236}">
                <a16:creationId xmlns:a16="http://schemas.microsoft.com/office/drawing/2014/main" id="{9167438A-2B82-1E45-916F-1699C065E8D8}"/>
              </a:ext>
            </a:extLst>
          </p:cNvPr>
          <p:cNvPicPr>
            <a:picLocks noChangeAspect="1"/>
          </p:cNvPicPr>
          <p:nvPr/>
        </p:nvPicPr>
        <p:blipFill>
          <a:blip r:embed="rId2"/>
          <a:stretch>
            <a:fillRect/>
          </a:stretch>
        </p:blipFill>
        <p:spPr>
          <a:xfrm>
            <a:off x="504144" y="4171353"/>
            <a:ext cx="8135712" cy="1257897"/>
          </a:xfrm>
          <a:prstGeom prst="rect">
            <a:avLst/>
          </a:prstGeom>
          <a:ln>
            <a:noFill/>
          </a:ln>
        </p:spPr>
      </p:pic>
      <p:sp>
        <p:nvSpPr>
          <p:cNvPr id="14" name="Title 1">
            <a:extLst>
              <a:ext uri="{FF2B5EF4-FFF2-40B4-BE49-F238E27FC236}">
                <a16:creationId xmlns:a16="http://schemas.microsoft.com/office/drawing/2014/main" id="{476756A1-BB61-8242-B3CC-1D13D7235C1D}"/>
              </a:ext>
            </a:extLst>
          </p:cNvPr>
          <p:cNvSpPr txBox="1">
            <a:spLocks/>
          </p:cNvSpPr>
          <p:nvPr/>
        </p:nvSpPr>
        <p:spPr>
          <a:xfrm>
            <a:off x="1031987" y="4348898"/>
            <a:ext cx="7080026" cy="902805"/>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lang="en-US" sz="2700" i="0" kern="1200" cap="none" spc="0" baseline="0" dirty="0">
                <a:solidFill>
                  <a:schemeClr val="tx1">
                    <a:lumMod val="85000"/>
                    <a:lumOff val="15000"/>
                  </a:schemeClr>
                </a:solidFill>
                <a:effectLst/>
                <a:latin typeface="+mj-lt"/>
                <a:ea typeface="+mn-ea"/>
                <a:cs typeface="+mn-cs"/>
              </a:defRPr>
            </a:lvl1pPr>
          </a:lstStyle>
          <a:p>
            <a:pPr algn="ctr"/>
            <a:r>
              <a:rPr lang="en-US" sz="5400" b="1" dirty="0">
                <a:latin typeface="Calibri" panose="020F0502020204030204" pitchFamily="34" charset="0"/>
                <a:cs typeface="Calibri" panose="020F0502020204030204" pitchFamily="34" charset="0"/>
              </a:rPr>
              <a:t>John 8:31-36</a:t>
            </a:r>
          </a:p>
        </p:txBody>
      </p:sp>
      <p:sp>
        <p:nvSpPr>
          <p:cNvPr id="15" name="TextBox 14">
            <a:extLst>
              <a:ext uri="{FF2B5EF4-FFF2-40B4-BE49-F238E27FC236}">
                <a16:creationId xmlns:a16="http://schemas.microsoft.com/office/drawing/2014/main" id="{11A7E136-B5BA-234F-B75B-0F6379252512}"/>
              </a:ext>
            </a:extLst>
          </p:cNvPr>
          <p:cNvSpPr txBox="1"/>
          <p:nvPr/>
        </p:nvSpPr>
        <p:spPr>
          <a:xfrm>
            <a:off x="662047" y="852791"/>
            <a:ext cx="7977809" cy="2751522"/>
          </a:xfrm>
          <a:prstGeom prst="rect">
            <a:avLst/>
          </a:prstGeom>
          <a:noFill/>
        </p:spPr>
        <p:txBody>
          <a:bodyPr wrap="square" rtlCol="0">
            <a:spAutoFit/>
          </a:bodyPr>
          <a:lstStyle/>
          <a:p>
            <a:pPr>
              <a:lnSpc>
                <a:spcPct val="90000"/>
              </a:lnSpc>
            </a:pPr>
            <a:r>
              <a:rPr lang="en-US" sz="3200" b="1" dirty="0">
                <a:latin typeface="Calibri" panose="020F0502020204030204" pitchFamily="34" charset="0"/>
                <a:cs typeface="Calibri" panose="020F0502020204030204" pitchFamily="34" charset="0"/>
              </a:rPr>
              <a:t>Jesus answered them, “Most assuredly, I say to you, whoever commits sin is a slave of sin.</a:t>
            </a:r>
          </a:p>
          <a:p>
            <a:pPr>
              <a:lnSpc>
                <a:spcPct val="90000"/>
              </a:lnSpc>
            </a:pPr>
            <a:r>
              <a:rPr lang="en-US" sz="3200" b="1" dirty="0">
                <a:latin typeface="Calibri" panose="020F0502020204030204" pitchFamily="34" charset="0"/>
                <a:cs typeface="Calibri" panose="020F0502020204030204" pitchFamily="34" charset="0"/>
              </a:rPr>
              <a:t>And a slave does not abide in the house forever, but a son abides forever. Therefore if the Son makes you free, you shall be free indeed” (NKJV).</a:t>
            </a:r>
          </a:p>
        </p:txBody>
      </p:sp>
    </p:spTree>
    <p:extLst>
      <p:ext uri="{BB962C8B-B14F-4D97-AF65-F5344CB8AC3E}">
        <p14:creationId xmlns:p14="http://schemas.microsoft.com/office/powerpoint/2010/main" val="48943981"/>
      </p:ext>
    </p:extLst>
  </p:cSld>
  <p:clrMapOvr>
    <a:overrideClrMapping bg1="dk1" tx1="lt1" bg2="dk2" tx2="lt2" accent1="accent1" accent2="accent2" accent3="accent3" accent4="accent4" accent5="accent5" accent6="accent6" hlink="hlink" folHlink="folHlink"/>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1000"/>
                                        <p:tgtEl>
                                          <p:spTgt spid="15"/>
                                        </p:tgtEl>
                                      </p:cBhvr>
                                    </p:animEffect>
                                    <p:anim calcmode="lin" valueType="num">
                                      <p:cBhvr>
                                        <p:cTn id="8" dur="1000" fill="hold"/>
                                        <p:tgtEl>
                                          <p:spTgt spid="15"/>
                                        </p:tgtEl>
                                        <p:attrNameLst>
                                          <p:attrName>ppt_x</p:attrName>
                                        </p:attrNameLst>
                                      </p:cBhvr>
                                      <p:tavLst>
                                        <p:tav tm="0">
                                          <p:val>
                                            <p:strVal val="#ppt_x"/>
                                          </p:val>
                                        </p:tav>
                                        <p:tav tm="100000">
                                          <p:val>
                                            <p:strVal val="#ppt_x"/>
                                          </p:val>
                                        </p:tav>
                                      </p:tavLst>
                                    </p:anim>
                                    <p:anim calcmode="lin" valueType="num">
                                      <p:cBhvr>
                                        <p:cTn id="9"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Lst>
  </p:timing>
</p:sld>
</file>

<file path=ppt/slides/slide3.xml><?xml version="1.0" encoding="utf-8"?>
<p:sld xmlns:a="http://schemas.openxmlformats.org/drawingml/2006/main" xmlns:r="http://schemas.openxmlformats.org/officeDocument/2006/relationships" xmlns:p="http://schemas.openxmlformats.org/presentationml/2006/main" showMasterSp="0">
  <p:cSld>
    <p:bg>
      <p:bgPr>
        <a:gradFill rotWithShape="1">
          <a:gsLst>
            <a:gs pos="0">
              <a:srgbClr val="005493"/>
            </a:gs>
            <a:gs pos="100000">
              <a:srgbClr val="011893"/>
            </a:gs>
          </a:gsLst>
          <a:path path="circle">
            <a:fillToRect l="50000" t="50000" r="50000" b="50000"/>
          </a:path>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D15573D-0E45-4691-B525-471152EC18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85750"/>
            <a:ext cx="9144000" cy="51435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3"/>
          </a:p>
        </p:txBody>
      </p:sp>
      <p:pic>
        <p:nvPicPr>
          <p:cNvPr id="5" name="Picture 4">
            <a:extLst>
              <a:ext uri="{FF2B5EF4-FFF2-40B4-BE49-F238E27FC236}">
                <a16:creationId xmlns:a16="http://schemas.microsoft.com/office/drawing/2014/main" id="{9167438A-2B82-1E45-916F-1699C065E8D8}"/>
              </a:ext>
            </a:extLst>
          </p:cNvPr>
          <p:cNvPicPr>
            <a:picLocks noChangeAspect="1"/>
          </p:cNvPicPr>
          <p:nvPr/>
        </p:nvPicPr>
        <p:blipFill>
          <a:blip r:embed="rId2"/>
          <a:stretch>
            <a:fillRect/>
          </a:stretch>
        </p:blipFill>
        <p:spPr>
          <a:xfrm>
            <a:off x="504144" y="4171353"/>
            <a:ext cx="8135712" cy="1257897"/>
          </a:xfrm>
          <a:prstGeom prst="rect">
            <a:avLst/>
          </a:prstGeom>
          <a:ln>
            <a:noFill/>
          </a:ln>
        </p:spPr>
      </p:pic>
      <p:sp>
        <p:nvSpPr>
          <p:cNvPr id="15" name="TextBox 14">
            <a:extLst>
              <a:ext uri="{FF2B5EF4-FFF2-40B4-BE49-F238E27FC236}">
                <a16:creationId xmlns:a16="http://schemas.microsoft.com/office/drawing/2014/main" id="{11A7E136-B5BA-234F-B75B-0F6379252512}"/>
              </a:ext>
            </a:extLst>
          </p:cNvPr>
          <p:cNvSpPr txBox="1"/>
          <p:nvPr/>
        </p:nvSpPr>
        <p:spPr>
          <a:xfrm>
            <a:off x="504145" y="463297"/>
            <a:ext cx="8135712" cy="769441"/>
          </a:xfrm>
          <a:prstGeom prst="rect">
            <a:avLst/>
          </a:prstGeom>
          <a:noFill/>
        </p:spPr>
        <p:txBody>
          <a:bodyPr wrap="square" rtlCol="0">
            <a:spAutoFit/>
          </a:bodyPr>
          <a:lstStyle/>
          <a:p>
            <a:pPr algn="ctr">
              <a:spcAft>
                <a:spcPts val="600"/>
              </a:spcAft>
            </a:pPr>
            <a:r>
              <a:rPr lang="en-US" sz="4400" b="1" dirty="0">
                <a:latin typeface="Calibri" panose="020F0502020204030204" pitchFamily="34" charset="0"/>
                <a:cs typeface="Calibri" panose="020F0502020204030204" pitchFamily="34" charset="0"/>
              </a:rPr>
              <a:t>Historic Times</a:t>
            </a:r>
          </a:p>
        </p:txBody>
      </p:sp>
      <p:sp>
        <p:nvSpPr>
          <p:cNvPr id="6" name="TextBox 5">
            <a:extLst>
              <a:ext uri="{FF2B5EF4-FFF2-40B4-BE49-F238E27FC236}">
                <a16:creationId xmlns:a16="http://schemas.microsoft.com/office/drawing/2014/main" id="{475DE890-68DB-E644-AC39-1E10396BEC6C}"/>
              </a:ext>
            </a:extLst>
          </p:cNvPr>
          <p:cNvSpPr txBox="1"/>
          <p:nvPr/>
        </p:nvSpPr>
        <p:spPr>
          <a:xfrm>
            <a:off x="504144" y="1801799"/>
            <a:ext cx="8135711" cy="1723549"/>
          </a:xfrm>
          <a:prstGeom prst="rect">
            <a:avLst/>
          </a:prstGeom>
          <a:noFill/>
        </p:spPr>
        <p:txBody>
          <a:bodyPr wrap="square" numCol="2" rtlCol="0">
            <a:spAutoFit/>
          </a:bodyPr>
          <a:lstStyle/>
          <a:p>
            <a:pPr algn="ctr">
              <a:spcAft>
                <a:spcPts val="600"/>
              </a:spcAft>
            </a:pPr>
            <a:r>
              <a:rPr lang="en-US" sz="3200" b="1" dirty="0">
                <a:latin typeface="Calibri" panose="020F0502020204030204" pitchFamily="34" charset="0"/>
                <a:cs typeface="Calibri" panose="020F0502020204030204" pitchFamily="34" charset="0"/>
              </a:rPr>
              <a:t>Great Depression</a:t>
            </a:r>
          </a:p>
          <a:p>
            <a:pPr algn="ctr">
              <a:spcAft>
                <a:spcPts val="600"/>
              </a:spcAft>
            </a:pPr>
            <a:r>
              <a:rPr lang="en-US" sz="3200" b="1" dirty="0">
                <a:latin typeface="Calibri" panose="020F0502020204030204" pitchFamily="34" charset="0"/>
                <a:cs typeface="Calibri" panose="020F0502020204030204" pitchFamily="34" charset="0"/>
              </a:rPr>
              <a:t>Pearl Harbor</a:t>
            </a:r>
          </a:p>
          <a:p>
            <a:pPr algn="ctr">
              <a:spcAft>
                <a:spcPts val="600"/>
              </a:spcAft>
            </a:pPr>
            <a:endParaRPr lang="en-US" sz="3200" b="1" dirty="0">
              <a:latin typeface="Calibri" panose="020F0502020204030204" pitchFamily="34" charset="0"/>
              <a:cs typeface="Calibri" panose="020F0502020204030204" pitchFamily="34" charset="0"/>
            </a:endParaRPr>
          </a:p>
          <a:p>
            <a:pPr algn="ctr">
              <a:spcAft>
                <a:spcPts val="600"/>
              </a:spcAft>
            </a:pPr>
            <a:r>
              <a:rPr lang="en-US" sz="3200" b="1" dirty="0">
                <a:latin typeface="Calibri" panose="020F0502020204030204" pitchFamily="34" charset="0"/>
                <a:cs typeface="Calibri" panose="020F0502020204030204" pitchFamily="34" charset="0"/>
              </a:rPr>
              <a:t>Kennedy Assassination</a:t>
            </a:r>
          </a:p>
          <a:p>
            <a:pPr algn="ctr">
              <a:spcAft>
                <a:spcPts val="600"/>
              </a:spcAft>
            </a:pPr>
            <a:r>
              <a:rPr lang="en-US" sz="3200" b="1" dirty="0">
                <a:latin typeface="Calibri" panose="020F0502020204030204" pitchFamily="34" charset="0"/>
                <a:cs typeface="Calibri" panose="020F0502020204030204" pitchFamily="34" charset="0"/>
              </a:rPr>
              <a:t>Moon Landing</a:t>
            </a:r>
          </a:p>
        </p:txBody>
      </p:sp>
      <p:sp>
        <p:nvSpPr>
          <p:cNvPr id="7" name="TextBox 6">
            <a:extLst>
              <a:ext uri="{FF2B5EF4-FFF2-40B4-BE49-F238E27FC236}">
                <a16:creationId xmlns:a16="http://schemas.microsoft.com/office/drawing/2014/main" id="{3873F74F-8F9E-E74B-B51F-1C75AC268DFA}"/>
              </a:ext>
            </a:extLst>
          </p:cNvPr>
          <p:cNvSpPr txBox="1"/>
          <p:nvPr/>
        </p:nvSpPr>
        <p:spPr>
          <a:xfrm>
            <a:off x="504144" y="3009660"/>
            <a:ext cx="8135711" cy="661720"/>
          </a:xfrm>
          <a:prstGeom prst="rect">
            <a:avLst/>
          </a:prstGeom>
          <a:noFill/>
        </p:spPr>
        <p:txBody>
          <a:bodyPr wrap="square" numCol="2" rtlCol="0">
            <a:spAutoFit/>
          </a:bodyPr>
          <a:lstStyle/>
          <a:p>
            <a:pPr algn="ctr">
              <a:spcAft>
                <a:spcPts val="600"/>
              </a:spcAft>
            </a:pPr>
            <a:r>
              <a:rPr lang="en-US" sz="3200" b="1" dirty="0">
                <a:latin typeface="Calibri" panose="020F0502020204030204" pitchFamily="34" charset="0"/>
                <a:cs typeface="Calibri" panose="020F0502020204030204" pitchFamily="34" charset="0"/>
              </a:rPr>
              <a:t>9/11</a:t>
            </a:r>
          </a:p>
          <a:p>
            <a:pPr algn="ctr">
              <a:spcAft>
                <a:spcPts val="600"/>
              </a:spcAft>
            </a:pPr>
            <a:r>
              <a:rPr lang="en-US" sz="3200" b="1" dirty="0">
                <a:latin typeface="Calibri" panose="020F0502020204030204" pitchFamily="34" charset="0"/>
                <a:cs typeface="Calibri" panose="020F0502020204030204" pitchFamily="34" charset="0"/>
              </a:rPr>
              <a:t>Covid-19</a:t>
            </a:r>
          </a:p>
        </p:txBody>
      </p:sp>
    </p:spTree>
    <p:extLst>
      <p:ext uri="{BB962C8B-B14F-4D97-AF65-F5344CB8AC3E}">
        <p14:creationId xmlns:p14="http://schemas.microsoft.com/office/powerpoint/2010/main" val="2816542322"/>
      </p:ext>
    </p:extLst>
  </p:cSld>
  <p:clrMapOvr>
    <a:overrideClrMapping bg1="dk1" tx1="lt1" bg2="dk2" tx2="lt2" accent1="accent1" accent2="accent2" accent3="accent3" accent4="accent4" accent5="accent5" accent6="accent6" hlink="hlink" folHlink="folHlink"/>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p:cTn id="7" dur="1000" fill="hold"/>
                                        <p:tgtEl>
                                          <p:spTgt spid="15"/>
                                        </p:tgtEl>
                                        <p:attrNameLst>
                                          <p:attrName>ppt_w</p:attrName>
                                        </p:attrNameLst>
                                      </p:cBhvr>
                                      <p:tavLst>
                                        <p:tav tm="0">
                                          <p:val>
                                            <p:strVal val="#ppt_w*0.70"/>
                                          </p:val>
                                        </p:tav>
                                        <p:tav tm="100000">
                                          <p:val>
                                            <p:strVal val="#ppt_w"/>
                                          </p:val>
                                        </p:tav>
                                      </p:tavLst>
                                    </p:anim>
                                    <p:anim calcmode="lin" valueType="num">
                                      <p:cBhvr>
                                        <p:cTn id="8" dur="1000" fill="hold"/>
                                        <p:tgtEl>
                                          <p:spTgt spid="15"/>
                                        </p:tgtEl>
                                        <p:attrNameLst>
                                          <p:attrName>ppt_h</p:attrName>
                                        </p:attrNameLst>
                                      </p:cBhvr>
                                      <p:tavLst>
                                        <p:tav tm="0">
                                          <p:val>
                                            <p:strVal val="#ppt_h"/>
                                          </p:val>
                                        </p:tav>
                                        <p:tav tm="100000">
                                          <p:val>
                                            <p:strVal val="#ppt_h"/>
                                          </p:val>
                                        </p:tav>
                                      </p:tavLst>
                                    </p:anim>
                                    <p:animEffect transition="in" filter="fade">
                                      <p:cBhvr>
                                        <p:cTn id="9" dur="1000"/>
                                        <p:tgtEl>
                                          <p:spTgt spid="15"/>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txEl>
                                              <p:pRg st="0" end="0"/>
                                            </p:txEl>
                                          </p:spTgt>
                                        </p:tgtEl>
                                        <p:attrNameLst>
                                          <p:attrName>style.visibility</p:attrName>
                                        </p:attrNameLst>
                                      </p:cBhvr>
                                      <p:to>
                                        <p:strVal val="visible"/>
                                      </p:to>
                                    </p:set>
                                    <p:animEffect transition="in" filter="fade">
                                      <p:cBhvr>
                                        <p:cTn id="14" dur="1000"/>
                                        <p:tgtEl>
                                          <p:spTgt spid="6">
                                            <p:txEl>
                                              <p:pRg st="0" end="0"/>
                                            </p:txEl>
                                          </p:spTgt>
                                        </p:tgtEl>
                                      </p:cBhvr>
                                    </p:animEffect>
                                    <p:anim calcmode="lin" valueType="num">
                                      <p:cBhvr>
                                        <p:cTn id="15"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6">
                                            <p:txEl>
                                              <p:pRg st="1" end="1"/>
                                            </p:txEl>
                                          </p:spTgt>
                                        </p:tgtEl>
                                        <p:attrNameLst>
                                          <p:attrName>style.visibility</p:attrName>
                                        </p:attrNameLst>
                                      </p:cBhvr>
                                      <p:to>
                                        <p:strVal val="visible"/>
                                      </p:to>
                                    </p:set>
                                    <p:animEffect transition="in" filter="fade">
                                      <p:cBhvr>
                                        <p:cTn id="21" dur="1000"/>
                                        <p:tgtEl>
                                          <p:spTgt spid="6">
                                            <p:txEl>
                                              <p:pRg st="1" end="1"/>
                                            </p:txEl>
                                          </p:spTgt>
                                        </p:tgtEl>
                                      </p:cBhvr>
                                    </p:animEffect>
                                    <p:anim calcmode="lin" valueType="num">
                                      <p:cBhvr>
                                        <p:cTn id="22" dur="1000" fill="hold"/>
                                        <p:tgtEl>
                                          <p:spTgt spid="6">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6">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6">
                                            <p:txEl>
                                              <p:pRg st="3" end="3"/>
                                            </p:txEl>
                                          </p:spTgt>
                                        </p:tgtEl>
                                        <p:attrNameLst>
                                          <p:attrName>style.visibility</p:attrName>
                                        </p:attrNameLst>
                                      </p:cBhvr>
                                      <p:to>
                                        <p:strVal val="visible"/>
                                      </p:to>
                                    </p:set>
                                    <p:animEffect transition="in" filter="fade">
                                      <p:cBhvr>
                                        <p:cTn id="28" dur="1000"/>
                                        <p:tgtEl>
                                          <p:spTgt spid="6">
                                            <p:txEl>
                                              <p:pRg st="3" end="3"/>
                                            </p:txEl>
                                          </p:spTgt>
                                        </p:tgtEl>
                                      </p:cBhvr>
                                    </p:animEffect>
                                    <p:anim calcmode="lin" valueType="num">
                                      <p:cBhvr>
                                        <p:cTn id="29" dur="1000" fill="hold"/>
                                        <p:tgtEl>
                                          <p:spTgt spid="6">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6">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6">
                                            <p:txEl>
                                              <p:pRg st="4" end="4"/>
                                            </p:txEl>
                                          </p:spTgt>
                                        </p:tgtEl>
                                        <p:attrNameLst>
                                          <p:attrName>style.visibility</p:attrName>
                                        </p:attrNameLst>
                                      </p:cBhvr>
                                      <p:to>
                                        <p:strVal val="visible"/>
                                      </p:to>
                                    </p:set>
                                    <p:animEffect transition="in" filter="fade">
                                      <p:cBhvr>
                                        <p:cTn id="35" dur="1000"/>
                                        <p:tgtEl>
                                          <p:spTgt spid="6">
                                            <p:txEl>
                                              <p:pRg st="4" end="4"/>
                                            </p:txEl>
                                          </p:spTgt>
                                        </p:tgtEl>
                                      </p:cBhvr>
                                    </p:animEffect>
                                    <p:anim calcmode="lin" valueType="num">
                                      <p:cBhvr>
                                        <p:cTn id="36" dur="1000" fill="hold"/>
                                        <p:tgtEl>
                                          <p:spTgt spid="6">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6">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7">
                                            <p:txEl>
                                              <p:pRg st="0" end="0"/>
                                            </p:txEl>
                                          </p:spTgt>
                                        </p:tgtEl>
                                        <p:attrNameLst>
                                          <p:attrName>style.visibility</p:attrName>
                                        </p:attrNameLst>
                                      </p:cBhvr>
                                      <p:to>
                                        <p:strVal val="visible"/>
                                      </p:to>
                                    </p:set>
                                    <p:animEffect transition="in" filter="fade">
                                      <p:cBhvr>
                                        <p:cTn id="42" dur="1000"/>
                                        <p:tgtEl>
                                          <p:spTgt spid="7">
                                            <p:txEl>
                                              <p:pRg st="0" end="0"/>
                                            </p:txEl>
                                          </p:spTgt>
                                        </p:tgtEl>
                                      </p:cBhvr>
                                    </p:animEffect>
                                    <p:anim calcmode="lin" valueType="num">
                                      <p:cBhvr>
                                        <p:cTn id="43" dur="1000" fill="hold"/>
                                        <p:tgtEl>
                                          <p:spTgt spid="7">
                                            <p:txEl>
                                              <p:pRg st="0" end="0"/>
                                            </p:txEl>
                                          </p:spTgt>
                                        </p:tgtEl>
                                        <p:attrNameLst>
                                          <p:attrName>ppt_x</p:attrName>
                                        </p:attrNameLst>
                                      </p:cBhvr>
                                      <p:tavLst>
                                        <p:tav tm="0">
                                          <p:val>
                                            <p:strVal val="#ppt_x"/>
                                          </p:val>
                                        </p:tav>
                                        <p:tav tm="100000">
                                          <p:val>
                                            <p:strVal val="#ppt_x"/>
                                          </p:val>
                                        </p:tav>
                                      </p:tavLst>
                                    </p:anim>
                                    <p:anim calcmode="lin" valueType="num">
                                      <p:cBhvr>
                                        <p:cTn id="44" dur="1000" fill="hold"/>
                                        <p:tgtEl>
                                          <p:spTgt spid="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7">
                                            <p:txEl>
                                              <p:pRg st="1" end="1"/>
                                            </p:txEl>
                                          </p:spTgt>
                                        </p:tgtEl>
                                        <p:attrNameLst>
                                          <p:attrName>style.visibility</p:attrName>
                                        </p:attrNameLst>
                                      </p:cBhvr>
                                      <p:to>
                                        <p:strVal val="visible"/>
                                      </p:to>
                                    </p:set>
                                    <p:animEffect transition="in" filter="fade">
                                      <p:cBhvr>
                                        <p:cTn id="49" dur="1000"/>
                                        <p:tgtEl>
                                          <p:spTgt spid="7">
                                            <p:txEl>
                                              <p:pRg st="1" end="1"/>
                                            </p:txEl>
                                          </p:spTgt>
                                        </p:tgtEl>
                                      </p:cBhvr>
                                    </p:animEffect>
                                    <p:anim calcmode="lin" valueType="num">
                                      <p:cBhvr>
                                        <p:cTn id="50" dur="1000" fill="hold"/>
                                        <p:tgtEl>
                                          <p:spTgt spid="7">
                                            <p:txEl>
                                              <p:pRg st="1" end="1"/>
                                            </p:txEl>
                                          </p:spTgt>
                                        </p:tgtEl>
                                        <p:attrNameLst>
                                          <p:attrName>ppt_x</p:attrName>
                                        </p:attrNameLst>
                                      </p:cBhvr>
                                      <p:tavLst>
                                        <p:tav tm="0">
                                          <p:val>
                                            <p:strVal val="#ppt_x"/>
                                          </p:val>
                                        </p:tav>
                                        <p:tav tm="100000">
                                          <p:val>
                                            <p:strVal val="#ppt_x"/>
                                          </p:val>
                                        </p:tav>
                                      </p:tavLst>
                                    </p:anim>
                                    <p:anim calcmode="lin" valueType="num">
                                      <p:cBhvr>
                                        <p:cTn id="51" dur="1000" fill="hold"/>
                                        <p:tgtEl>
                                          <p:spTgt spid="7">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6" grpId="0" build="p" bldLvl="2"/>
      <p:bldP spid="7" grpId="0" build="p" bldLvl="2"/>
    </p:bldLst>
  </p:timing>
</p:sld>
</file>

<file path=ppt/slides/slide4.xml><?xml version="1.0" encoding="utf-8"?>
<p:sld xmlns:a="http://schemas.openxmlformats.org/drawingml/2006/main" xmlns:r="http://schemas.openxmlformats.org/officeDocument/2006/relationships" xmlns:p="http://schemas.openxmlformats.org/presentationml/2006/main" showMasterSp="0">
  <p:cSld>
    <p:bg>
      <p:bgPr>
        <a:gradFill rotWithShape="1">
          <a:gsLst>
            <a:gs pos="0">
              <a:srgbClr val="005493"/>
            </a:gs>
            <a:gs pos="100000">
              <a:srgbClr val="011893"/>
            </a:gs>
          </a:gsLst>
          <a:path path="circle">
            <a:fillToRect l="50000" t="50000" r="50000" b="50000"/>
          </a:path>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D15573D-0E45-4691-B525-471152EC18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85750"/>
            <a:ext cx="9144000" cy="51435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3"/>
          </a:p>
        </p:txBody>
      </p:sp>
      <p:pic>
        <p:nvPicPr>
          <p:cNvPr id="5" name="Picture 4">
            <a:extLst>
              <a:ext uri="{FF2B5EF4-FFF2-40B4-BE49-F238E27FC236}">
                <a16:creationId xmlns:a16="http://schemas.microsoft.com/office/drawing/2014/main" id="{9167438A-2B82-1E45-916F-1699C065E8D8}"/>
              </a:ext>
            </a:extLst>
          </p:cNvPr>
          <p:cNvPicPr>
            <a:picLocks noChangeAspect="1"/>
          </p:cNvPicPr>
          <p:nvPr/>
        </p:nvPicPr>
        <p:blipFill>
          <a:blip r:embed="rId2"/>
          <a:stretch>
            <a:fillRect/>
          </a:stretch>
        </p:blipFill>
        <p:spPr>
          <a:xfrm>
            <a:off x="504144" y="4171353"/>
            <a:ext cx="8135712" cy="1257897"/>
          </a:xfrm>
          <a:prstGeom prst="rect">
            <a:avLst/>
          </a:prstGeom>
          <a:ln>
            <a:noFill/>
          </a:ln>
        </p:spPr>
      </p:pic>
      <p:sp>
        <p:nvSpPr>
          <p:cNvPr id="15" name="TextBox 14">
            <a:extLst>
              <a:ext uri="{FF2B5EF4-FFF2-40B4-BE49-F238E27FC236}">
                <a16:creationId xmlns:a16="http://schemas.microsoft.com/office/drawing/2014/main" id="{11A7E136-B5BA-234F-B75B-0F6379252512}"/>
              </a:ext>
            </a:extLst>
          </p:cNvPr>
          <p:cNvSpPr txBox="1"/>
          <p:nvPr/>
        </p:nvSpPr>
        <p:spPr>
          <a:xfrm>
            <a:off x="662047" y="463297"/>
            <a:ext cx="7977809" cy="769441"/>
          </a:xfrm>
          <a:prstGeom prst="rect">
            <a:avLst/>
          </a:prstGeom>
          <a:noFill/>
        </p:spPr>
        <p:txBody>
          <a:bodyPr wrap="square" rtlCol="0">
            <a:spAutoFit/>
          </a:bodyPr>
          <a:lstStyle/>
          <a:p>
            <a:pPr algn="ctr">
              <a:spcAft>
                <a:spcPts val="600"/>
              </a:spcAft>
            </a:pPr>
            <a:r>
              <a:rPr lang="en-US" sz="4400" b="1" dirty="0">
                <a:latin typeface="Calibri" panose="020F0502020204030204" pitchFamily="34" charset="0"/>
                <a:cs typeface="Calibri" panose="020F0502020204030204" pitchFamily="34" charset="0"/>
              </a:rPr>
              <a:t>You Will Tell Grandkids</a:t>
            </a:r>
          </a:p>
        </p:txBody>
      </p:sp>
      <p:sp>
        <p:nvSpPr>
          <p:cNvPr id="6" name="TextBox 5">
            <a:extLst>
              <a:ext uri="{FF2B5EF4-FFF2-40B4-BE49-F238E27FC236}">
                <a16:creationId xmlns:a16="http://schemas.microsoft.com/office/drawing/2014/main" id="{475DE890-68DB-E644-AC39-1E10396BEC6C}"/>
              </a:ext>
            </a:extLst>
          </p:cNvPr>
          <p:cNvSpPr txBox="1"/>
          <p:nvPr/>
        </p:nvSpPr>
        <p:spPr>
          <a:xfrm>
            <a:off x="662046" y="1801799"/>
            <a:ext cx="7977809" cy="1800493"/>
          </a:xfrm>
          <a:prstGeom prst="rect">
            <a:avLst/>
          </a:prstGeom>
          <a:noFill/>
        </p:spPr>
        <p:txBody>
          <a:bodyPr wrap="square" numCol="2" rtlCol="0">
            <a:spAutoFit/>
          </a:bodyPr>
          <a:lstStyle/>
          <a:p>
            <a:pPr algn="ctr">
              <a:spcAft>
                <a:spcPts val="600"/>
              </a:spcAft>
            </a:pPr>
            <a:r>
              <a:rPr lang="en-US" sz="3200" b="1" dirty="0">
                <a:latin typeface="Calibri" panose="020F0502020204030204" pitchFamily="34" charset="0"/>
                <a:cs typeface="Calibri" panose="020F0502020204030204" pitchFamily="34" charset="0"/>
              </a:rPr>
              <a:t>Schools Closed</a:t>
            </a:r>
          </a:p>
          <a:p>
            <a:pPr algn="ctr">
              <a:spcAft>
                <a:spcPts val="600"/>
              </a:spcAft>
            </a:pPr>
            <a:r>
              <a:rPr lang="en-US" sz="3200" b="1" dirty="0">
                <a:latin typeface="Calibri" panose="020F0502020204030204" pitchFamily="34" charset="0"/>
                <a:cs typeface="Calibri" panose="020F0502020204030204" pitchFamily="34" charset="0"/>
              </a:rPr>
              <a:t>Restaurants Closed</a:t>
            </a:r>
          </a:p>
          <a:p>
            <a:pPr algn="ctr">
              <a:spcAft>
                <a:spcPts val="600"/>
              </a:spcAft>
            </a:pPr>
            <a:endParaRPr lang="en-US" sz="3200" b="1" dirty="0">
              <a:latin typeface="Calibri" panose="020F0502020204030204" pitchFamily="34" charset="0"/>
              <a:cs typeface="Calibri" panose="020F0502020204030204" pitchFamily="34" charset="0"/>
            </a:endParaRPr>
          </a:p>
          <a:p>
            <a:pPr algn="ctr">
              <a:spcAft>
                <a:spcPts val="600"/>
              </a:spcAft>
            </a:pPr>
            <a:r>
              <a:rPr lang="en-US" sz="3200" b="1" dirty="0">
                <a:latin typeface="Calibri" panose="020F0502020204030204" pitchFamily="34" charset="0"/>
                <a:cs typeface="Calibri" panose="020F0502020204030204" pitchFamily="34" charset="0"/>
              </a:rPr>
              <a:t>No Toilet Paper</a:t>
            </a:r>
          </a:p>
          <a:p>
            <a:pPr algn="ctr">
              <a:spcAft>
                <a:spcPts val="600"/>
              </a:spcAft>
            </a:pPr>
            <a:r>
              <a:rPr lang="en-US" sz="3200" b="1" dirty="0">
                <a:latin typeface="Calibri" panose="020F0502020204030204" pitchFamily="34" charset="0"/>
                <a:cs typeface="Calibri" panose="020F0502020204030204" pitchFamily="34" charset="0"/>
              </a:rPr>
              <a:t>Wearing Masks</a:t>
            </a:r>
          </a:p>
        </p:txBody>
      </p:sp>
      <p:sp>
        <p:nvSpPr>
          <p:cNvPr id="7" name="TextBox 6">
            <a:extLst>
              <a:ext uri="{FF2B5EF4-FFF2-40B4-BE49-F238E27FC236}">
                <a16:creationId xmlns:a16="http://schemas.microsoft.com/office/drawing/2014/main" id="{3873F74F-8F9E-E74B-B51F-1C75AC268DFA}"/>
              </a:ext>
            </a:extLst>
          </p:cNvPr>
          <p:cNvSpPr txBox="1"/>
          <p:nvPr/>
        </p:nvSpPr>
        <p:spPr>
          <a:xfrm>
            <a:off x="662046" y="3161361"/>
            <a:ext cx="7977809" cy="584775"/>
          </a:xfrm>
          <a:prstGeom prst="rect">
            <a:avLst/>
          </a:prstGeom>
          <a:noFill/>
        </p:spPr>
        <p:txBody>
          <a:bodyPr wrap="square" numCol="1" rtlCol="0">
            <a:spAutoFit/>
          </a:bodyPr>
          <a:lstStyle/>
          <a:p>
            <a:pPr algn="ctr">
              <a:spcAft>
                <a:spcPts val="600"/>
              </a:spcAft>
            </a:pPr>
            <a:r>
              <a:rPr lang="en-US" sz="3200" b="1" dirty="0">
                <a:latin typeface="Calibri" panose="020F0502020204030204" pitchFamily="34" charset="0"/>
                <a:cs typeface="Calibri" panose="020F0502020204030204" pitchFamily="34" charset="0"/>
              </a:rPr>
              <a:t>Video Streaming Bible Studies</a:t>
            </a:r>
          </a:p>
        </p:txBody>
      </p:sp>
    </p:spTree>
    <p:extLst>
      <p:ext uri="{BB962C8B-B14F-4D97-AF65-F5344CB8AC3E}">
        <p14:creationId xmlns:p14="http://schemas.microsoft.com/office/powerpoint/2010/main" val="173253759"/>
      </p:ext>
    </p:extLst>
  </p:cSld>
  <p:clrMapOvr>
    <a:overrideClrMapping bg1="dk1" tx1="lt1" bg2="dk2" tx2="lt2" accent1="accent1" accent2="accent2" accent3="accent3" accent4="accent4" accent5="accent5" accent6="accent6" hlink="hlink" folHlink="folHlink"/>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p:cTn id="7" dur="1000" fill="hold"/>
                                        <p:tgtEl>
                                          <p:spTgt spid="15"/>
                                        </p:tgtEl>
                                        <p:attrNameLst>
                                          <p:attrName>ppt_w</p:attrName>
                                        </p:attrNameLst>
                                      </p:cBhvr>
                                      <p:tavLst>
                                        <p:tav tm="0">
                                          <p:val>
                                            <p:strVal val="#ppt_w*0.70"/>
                                          </p:val>
                                        </p:tav>
                                        <p:tav tm="100000">
                                          <p:val>
                                            <p:strVal val="#ppt_w"/>
                                          </p:val>
                                        </p:tav>
                                      </p:tavLst>
                                    </p:anim>
                                    <p:anim calcmode="lin" valueType="num">
                                      <p:cBhvr>
                                        <p:cTn id="8" dur="1000" fill="hold"/>
                                        <p:tgtEl>
                                          <p:spTgt spid="15"/>
                                        </p:tgtEl>
                                        <p:attrNameLst>
                                          <p:attrName>ppt_h</p:attrName>
                                        </p:attrNameLst>
                                      </p:cBhvr>
                                      <p:tavLst>
                                        <p:tav tm="0">
                                          <p:val>
                                            <p:strVal val="#ppt_h"/>
                                          </p:val>
                                        </p:tav>
                                        <p:tav tm="100000">
                                          <p:val>
                                            <p:strVal val="#ppt_h"/>
                                          </p:val>
                                        </p:tav>
                                      </p:tavLst>
                                    </p:anim>
                                    <p:animEffect transition="in" filter="fade">
                                      <p:cBhvr>
                                        <p:cTn id="9" dur="1000"/>
                                        <p:tgtEl>
                                          <p:spTgt spid="15"/>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txEl>
                                              <p:pRg st="0" end="0"/>
                                            </p:txEl>
                                          </p:spTgt>
                                        </p:tgtEl>
                                        <p:attrNameLst>
                                          <p:attrName>style.visibility</p:attrName>
                                        </p:attrNameLst>
                                      </p:cBhvr>
                                      <p:to>
                                        <p:strVal val="visible"/>
                                      </p:to>
                                    </p:set>
                                    <p:animEffect transition="in" filter="fade">
                                      <p:cBhvr>
                                        <p:cTn id="14" dur="1000"/>
                                        <p:tgtEl>
                                          <p:spTgt spid="6">
                                            <p:txEl>
                                              <p:pRg st="0" end="0"/>
                                            </p:txEl>
                                          </p:spTgt>
                                        </p:tgtEl>
                                      </p:cBhvr>
                                    </p:animEffect>
                                    <p:anim calcmode="lin" valueType="num">
                                      <p:cBhvr>
                                        <p:cTn id="15"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6">
                                            <p:txEl>
                                              <p:pRg st="1" end="1"/>
                                            </p:txEl>
                                          </p:spTgt>
                                        </p:tgtEl>
                                        <p:attrNameLst>
                                          <p:attrName>style.visibility</p:attrName>
                                        </p:attrNameLst>
                                      </p:cBhvr>
                                      <p:to>
                                        <p:strVal val="visible"/>
                                      </p:to>
                                    </p:set>
                                    <p:animEffect transition="in" filter="fade">
                                      <p:cBhvr>
                                        <p:cTn id="21" dur="1000"/>
                                        <p:tgtEl>
                                          <p:spTgt spid="6">
                                            <p:txEl>
                                              <p:pRg st="1" end="1"/>
                                            </p:txEl>
                                          </p:spTgt>
                                        </p:tgtEl>
                                      </p:cBhvr>
                                    </p:animEffect>
                                    <p:anim calcmode="lin" valueType="num">
                                      <p:cBhvr>
                                        <p:cTn id="22" dur="1000" fill="hold"/>
                                        <p:tgtEl>
                                          <p:spTgt spid="6">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6">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6">
                                            <p:txEl>
                                              <p:pRg st="3" end="3"/>
                                            </p:txEl>
                                          </p:spTgt>
                                        </p:tgtEl>
                                        <p:attrNameLst>
                                          <p:attrName>style.visibility</p:attrName>
                                        </p:attrNameLst>
                                      </p:cBhvr>
                                      <p:to>
                                        <p:strVal val="visible"/>
                                      </p:to>
                                    </p:set>
                                    <p:animEffect transition="in" filter="fade">
                                      <p:cBhvr>
                                        <p:cTn id="28" dur="1000"/>
                                        <p:tgtEl>
                                          <p:spTgt spid="6">
                                            <p:txEl>
                                              <p:pRg st="3" end="3"/>
                                            </p:txEl>
                                          </p:spTgt>
                                        </p:tgtEl>
                                      </p:cBhvr>
                                    </p:animEffect>
                                    <p:anim calcmode="lin" valueType="num">
                                      <p:cBhvr>
                                        <p:cTn id="29" dur="1000" fill="hold"/>
                                        <p:tgtEl>
                                          <p:spTgt spid="6">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6">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6">
                                            <p:txEl>
                                              <p:pRg st="4" end="4"/>
                                            </p:txEl>
                                          </p:spTgt>
                                        </p:tgtEl>
                                        <p:attrNameLst>
                                          <p:attrName>style.visibility</p:attrName>
                                        </p:attrNameLst>
                                      </p:cBhvr>
                                      <p:to>
                                        <p:strVal val="visible"/>
                                      </p:to>
                                    </p:set>
                                    <p:animEffect transition="in" filter="fade">
                                      <p:cBhvr>
                                        <p:cTn id="35" dur="1000"/>
                                        <p:tgtEl>
                                          <p:spTgt spid="6">
                                            <p:txEl>
                                              <p:pRg st="4" end="4"/>
                                            </p:txEl>
                                          </p:spTgt>
                                        </p:tgtEl>
                                      </p:cBhvr>
                                    </p:animEffect>
                                    <p:anim calcmode="lin" valueType="num">
                                      <p:cBhvr>
                                        <p:cTn id="36" dur="1000" fill="hold"/>
                                        <p:tgtEl>
                                          <p:spTgt spid="6">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6">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7">
                                            <p:txEl>
                                              <p:pRg st="0" end="0"/>
                                            </p:txEl>
                                          </p:spTgt>
                                        </p:tgtEl>
                                        <p:attrNameLst>
                                          <p:attrName>style.visibility</p:attrName>
                                        </p:attrNameLst>
                                      </p:cBhvr>
                                      <p:to>
                                        <p:strVal val="visible"/>
                                      </p:to>
                                    </p:set>
                                    <p:animEffect transition="in" filter="fade">
                                      <p:cBhvr>
                                        <p:cTn id="42" dur="1000"/>
                                        <p:tgtEl>
                                          <p:spTgt spid="7">
                                            <p:txEl>
                                              <p:pRg st="0" end="0"/>
                                            </p:txEl>
                                          </p:spTgt>
                                        </p:tgtEl>
                                      </p:cBhvr>
                                    </p:animEffect>
                                    <p:anim calcmode="lin" valueType="num">
                                      <p:cBhvr>
                                        <p:cTn id="43" dur="1000" fill="hold"/>
                                        <p:tgtEl>
                                          <p:spTgt spid="7">
                                            <p:txEl>
                                              <p:pRg st="0" end="0"/>
                                            </p:txEl>
                                          </p:spTgt>
                                        </p:tgtEl>
                                        <p:attrNameLst>
                                          <p:attrName>ppt_x</p:attrName>
                                        </p:attrNameLst>
                                      </p:cBhvr>
                                      <p:tavLst>
                                        <p:tav tm="0">
                                          <p:val>
                                            <p:strVal val="#ppt_x"/>
                                          </p:val>
                                        </p:tav>
                                        <p:tav tm="100000">
                                          <p:val>
                                            <p:strVal val="#ppt_x"/>
                                          </p:val>
                                        </p:tav>
                                      </p:tavLst>
                                    </p:anim>
                                    <p:anim calcmode="lin" valueType="num">
                                      <p:cBhvr>
                                        <p:cTn id="44" dur="1000" fill="hold"/>
                                        <p:tgtEl>
                                          <p:spTgt spid="7">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6" grpId="0" build="p" bldLvl="2"/>
      <p:bldP spid="7" grpId="0" build="p" bldLvl="2"/>
    </p:bldLst>
  </p:timing>
</p:sld>
</file>

<file path=ppt/slides/slide5.xml><?xml version="1.0" encoding="utf-8"?>
<p:sld xmlns:a="http://schemas.openxmlformats.org/drawingml/2006/main" xmlns:r="http://schemas.openxmlformats.org/officeDocument/2006/relationships" xmlns:p="http://schemas.openxmlformats.org/presentationml/2006/main" showMasterSp="0">
  <p:cSld>
    <p:bg>
      <p:bgPr>
        <a:gradFill rotWithShape="1">
          <a:gsLst>
            <a:gs pos="0">
              <a:srgbClr val="005493"/>
            </a:gs>
            <a:gs pos="100000">
              <a:srgbClr val="011893"/>
            </a:gs>
          </a:gsLst>
          <a:path path="circle">
            <a:fillToRect l="50000" t="50000" r="50000" b="50000"/>
          </a:path>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D15573D-0E45-4691-B525-471152EC18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85750"/>
            <a:ext cx="9144000" cy="51435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3"/>
          </a:p>
        </p:txBody>
      </p:sp>
      <p:pic>
        <p:nvPicPr>
          <p:cNvPr id="5" name="Picture 4">
            <a:extLst>
              <a:ext uri="{FF2B5EF4-FFF2-40B4-BE49-F238E27FC236}">
                <a16:creationId xmlns:a16="http://schemas.microsoft.com/office/drawing/2014/main" id="{9167438A-2B82-1E45-916F-1699C065E8D8}"/>
              </a:ext>
            </a:extLst>
          </p:cNvPr>
          <p:cNvPicPr>
            <a:picLocks noChangeAspect="1"/>
          </p:cNvPicPr>
          <p:nvPr/>
        </p:nvPicPr>
        <p:blipFill>
          <a:blip r:embed="rId2"/>
          <a:stretch>
            <a:fillRect/>
          </a:stretch>
        </p:blipFill>
        <p:spPr>
          <a:xfrm>
            <a:off x="504144" y="4171353"/>
            <a:ext cx="8135712" cy="1257897"/>
          </a:xfrm>
          <a:prstGeom prst="rect">
            <a:avLst/>
          </a:prstGeom>
          <a:ln>
            <a:noFill/>
          </a:ln>
        </p:spPr>
      </p:pic>
      <p:sp>
        <p:nvSpPr>
          <p:cNvPr id="14" name="Title 1">
            <a:extLst>
              <a:ext uri="{FF2B5EF4-FFF2-40B4-BE49-F238E27FC236}">
                <a16:creationId xmlns:a16="http://schemas.microsoft.com/office/drawing/2014/main" id="{476756A1-BB61-8242-B3CC-1D13D7235C1D}"/>
              </a:ext>
            </a:extLst>
          </p:cNvPr>
          <p:cNvSpPr txBox="1">
            <a:spLocks/>
          </p:cNvSpPr>
          <p:nvPr/>
        </p:nvSpPr>
        <p:spPr>
          <a:xfrm>
            <a:off x="504144" y="4348898"/>
            <a:ext cx="8135712" cy="902805"/>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lang="en-US" sz="2700" i="0" kern="1200" cap="none" spc="0" baseline="0" dirty="0">
                <a:solidFill>
                  <a:schemeClr val="tx1">
                    <a:lumMod val="85000"/>
                    <a:lumOff val="15000"/>
                  </a:schemeClr>
                </a:solidFill>
                <a:effectLst/>
                <a:latin typeface="+mj-lt"/>
                <a:ea typeface="+mn-ea"/>
                <a:cs typeface="+mn-cs"/>
              </a:defRPr>
            </a:lvl1pPr>
          </a:lstStyle>
          <a:p>
            <a:pPr algn="ctr"/>
            <a:r>
              <a:rPr lang="en-US" sz="4000" b="1" i="1" dirty="0">
                <a:latin typeface="Calibri" panose="020F0502020204030204" pitchFamily="34" charset="0"/>
                <a:cs typeface="Calibri" panose="020F0502020204030204" pitchFamily="34" charset="0"/>
              </a:rPr>
              <a:t>What If We Treated Sin Like a Virus?</a:t>
            </a:r>
          </a:p>
        </p:txBody>
      </p:sp>
      <p:sp>
        <p:nvSpPr>
          <p:cNvPr id="15" name="TextBox 14">
            <a:extLst>
              <a:ext uri="{FF2B5EF4-FFF2-40B4-BE49-F238E27FC236}">
                <a16:creationId xmlns:a16="http://schemas.microsoft.com/office/drawing/2014/main" id="{11A7E136-B5BA-234F-B75B-0F6379252512}"/>
              </a:ext>
            </a:extLst>
          </p:cNvPr>
          <p:cNvSpPr txBox="1"/>
          <p:nvPr/>
        </p:nvSpPr>
        <p:spPr>
          <a:xfrm>
            <a:off x="662047" y="463297"/>
            <a:ext cx="7977809" cy="830997"/>
          </a:xfrm>
          <a:prstGeom prst="rect">
            <a:avLst/>
          </a:prstGeom>
          <a:noFill/>
        </p:spPr>
        <p:txBody>
          <a:bodyPr wrap="square" rtlCol="0">
            <a:spAutoFit/>
          </a:bodyPr>
          <a:lstStyle/>
          <a:p>
            <a:pPr algn="ctr">
              <a:spcAft>
                <a:spcPts val="600"/>
              </a:spcAft>
            </a:pPr>
            <a:r>
              <a:rPr lang="en-US" sz="4800" b="1" dirty="0">
                <a:latin typeface="Calibri" panose="020F0502020204030204" pitchFamily="34" charset="0"/>
                <a:cs typeface="Calibri" panose="020F0502020204030204" pitchFamily="34" charset="0"/>
              </a:rPr>
              <a:t>John 8:31-36</a:t>
            </a:r>
          </a:p>
        </p:txBody>
      </p:sp>
      <p:sp>
        <p:nvSpPr>
          <p:cNvPr id="7" name="TextBox 6">
            <a:extLst>
              <a:ext uri="{FF2B5EF4-FFF2-40B4-BE49-F238E27FC236}">
                <a16:creationId xmlns:a16="http://schemas.microsoft.com/office/drawing/2014/main" id="{3873F74F-8F9E-E74B-B51F-1C75AC268DFA}"/>
              </a:ext>
            </a:extLst>
          </p:cNvPr>
          <p:cNvSpPr txBox="1"/>
          <p:nvPr/>
        </p:nvSpPr>
        <p:spPr>
          <a:xfrm>
            <a:off x="662046" y="1410283"/>
            <a:ext cx="7977809" cy="2292935"/>
          </a:xfrm>
          <a:prstGeom prst="rect">
            <a:avLst/>
          </a:prstGeom>
          <a:noFill/>
        </p:spPr>
        <p:txBody>
          <a:bodyPr wrap="square" numCol="1" rtlCol="0">
            <a:spAutoFit/>
          </a:bodyPr>
          <a:lstStyle/>
          <a:p>
            <a:pPr algn="ctr">
              <a:spcAft>
                <a:spcPts val="600"/>
              </a:spcAft>
            </a:pPr>
            <a:r>
              <a:rPr lang="en-US" sz="3200" b="1" dirty="0">
                <a:latin typeface="Calibri" panose="020F0502020204030204" pitchFamily="34" charset="0"/>
                <a:cs typeface="Calibri" panose="020F0502020204030204" pitchFamily="34" charset="0"/>
              </a:rPr>
              <a:t>The Danger of the Plague of Sin</a:t>
            </a:r>
          </a:p>
          <a:p>
            <a:pPr algn="ctr">
              <a:spcAft>
                <a:spcPts val="600"/>
              </a:spcAft>
            </a:pPr>
            <a:r>
              <a:rPr lang="en-US" sz="3200" b="1" dirty="0">
                <a:latin typeface="Calibri" panose="020F0502020204030204" pitchFamily="34" charset="0"/>
                <a:cs typeface="Calibri" panose="020F0502020204030204" pitchFamily="34" charset="0"/>
              </a:rPr>
              <a:t>Puts One in Bondage</a:t>
            </a:r>
          </a:p>
          <a:p>
            <a:pPr algn="ctr">
              <a:spcAft>
                <a:spcPts val="600"/>
              </a:spcAft>
            </a:pPr>
            <a:r>
              <a:rPr lang="en-US" sz="3200" b="1" dirty="0">
                <a:latin typeface="Calibri" panose="020F0502020204030204" pitchFamily="34" charset="0"/>
                <a:cs typeface="Calibri" panose="020F0502020204030204" pitchFamily="34" charset="0"/>
              </a:rPr>
              <a:t>Makes One a Slave</a:t>
            </a:r>
          </a:p>
          <a:p>
            <a:pPr algn="ctr">
              <a:spcAft>
                <a:spcPts val="600"/>
              </a:spcAft>
            </a:pPr>
            <a:r>
              <a:rPr lang="en-US" sz="3200" b="1" dirty="0">
                <a:latin typeface="Calibri" panose="020F0502020204030204" pitchFamily="34" charset="0"/>
                <a:cs typeface="Calibri" panose="020F0502020204030204" pitchFamily="34" charset="0"/>
              </a:rPr>
              <a:t>Puts One in Need of Liberation</a:t>
            </a:r>
          </a:p>
        </p:txBody>
      </p:sp>
    </p:spTree>
    <p:extLst>
      <p:ext uri="{BB962C8B-B14F-4D97-AF65-F5344CB8AC3E}">
        <p14:creationId xmlns:p14="http://schemas.microsoft.com/office/powerpoint/2010/main" val="2127335279"/>
      </p:ext>
    </p:extLst>
  </p:cSld>
  <p:clrMapOvr>
    <a:overrideClrMapping bg1="dk1" tx1="lt1" bg2="dk2" tx2="lt2" accent1="accent1" accent2="accent2" accent3="accent3" accent4="accent4" accent5="accent5" accent6="accent6" hlink="hlink" folHlink="folHlink"/>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p:cTn id="7" dur="1000" fill="hold"/>
                                        <p:tgtEl>
                                          <p:spTgt spid="15"/>
                                        </p:tgtEl>
                                        <p:attrNameLst>
                                          <p:attrName>ppt_w</p:attrName>
                                        </p:attrNameLst>
                                      </p:cBhvr>
                                      <p:tavLst>
                                        <p:tav tm="0">
                                          <p:val>
                                            <p:strVal val="#ppt_w*0.70"/>
                                          </p:val>
                                        </p:tav>
                                        <p:tav tm="100000">
                                          <p:val>
                                            <p:strVal val="#ppt_w"/>
                                          </p:val>
                                        </p:tav>
                                      </p:tavLst>
                                    </p:anim>
                                    <p:anim calcmode="lin" valueType="num">
                                      <p:cBhvr>
                                        <p:cTn id="8" dur="1000" fill="hold"/>
                                        <p:tgtEl>
                                          <p:spTgt spid="15"/>
                                        </p:tgtEl>
                                        <p:attrNameLst>
                                          <p:attrName>ppt_h</p:attrName>
                                        </p:attrNameLst>
                                      </p:cBhvr>
                                      <p:tavLst>
                                        <p:tav tm="0">
                                          <p:val>
                                            <p:strVal val="#ppt_h"/>
                                          </p:val>
                                        </p:tav>
                                        <p:tav tm="100000">
                                          <p:val>
                                            <p:strVal val="#ppt_h"/>
                                          </p:val>
                                        </p:tav>
                                      </p:tavLst>
                                    </p:anim>
                                    <p:animEffect transition="in" filter="fade">
                                      <p:cBhvr>
                                        <p:cTn id="9" dur="1000"/>
                                        <p:tgtEl>
                                          <p:spTgt spid="15"/>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
                                            <p:txEl>
                                              <p:pRg st="0" end="0"/>
                                            </p:txEl>
                                          </p:spTgt>
                                        </p:tgtEl>
                                        <p:attrNameLst>
                                          <p:attrName>style.visibility</p:attrName>
                                        </p:attrNameLst>
                                      </p:cBhvr>
                                      <p:to>
                                        <p:strVal val="visible"/>
                                      </p:to>
                                    </p:set>
                                    <p:animEffect transition="in" filter="fade">
                                      <p:cBhvr>
                                        <p:cTn id="14" dur="1000"/>
                                        <p:tgtEl>
                                          <p:spTgt spid="7">
                                            <p:txEl>
                                              <p:pRg st="0" end="0"/>
                                            </p:txEl>
                                          </p:spTgt>
                                        </p:tgtEl>
                                      </p:cBhvr>
                                    </p:animEffect>
                                    <p:anim calcmode="lin" valueType="num">
                                      <p:cBhvr>
                                        <p:cTn id="15" dur="1000" fill="hold"/>
                                        <p:tgtEl>
                                          <p:spTgt spid="7">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7">
                                            <p:txEl>
                                              <p:pRg st="1" end="1"/>
                                            </p:txEl>
                                          </p:spTgt>
                                        </p:tgtEl>
                                        <p:attrNameLst>
                                          <p:attrName>style.visibility</p:attrName>
                                        </p:attrNameLst>
                                      </p:cBhvr>
                                      <p:to>
                                        <p:strVal val="visible"/>
                                      </p:to>
                                    </p:set>
                                    <p:animEffect transition="in" filter="fade">
                                      <p:cBhvr>
                                        <p:cTn id="21" dur="1000"/>
                                        <p:tgtEl>
                                          <p:spTgt spid="7">
                                            <p:txEl>
                                              <p:pRg st="1" end="1"/>
                                            </p:txEl>
                                          </p:spTgt>
                                        </p:tgtEl>
                                      </p:cBhvr>
                                    </p:animEffect>
                                    <p:anim calcmode="lin" valueType="num">
                                      <p:cBhvr>
                                        <p:cTn id="22" dur="1000" fill="hold"/>
                                        <p:tgtEl>
                                          <p:spTgt spid="7">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7">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7">
                                            <p:txEl>
                                              <p:pRg st="2" end="2"/>
                                            </p:txEl>
                                          </p:spTgt>
                                        </p:tgtEl>
                                        <p:attrNameLst>
                                          <p:attrName>style.visibility</p:attrName>
                                        </p:attrNameLst>
                                      </p:cBhvr>
                                      <p:to>
                                        <p:strVal val="visible"/>
                                      </p:to>
                                    </p:set>
                                    <p:animEffect transition="in" filter="fade">
                                      <p:cBhvr>
                                        <p:cTn id="28" dur="1000"/>
                                        <p:tgtEl>
                                          <p:spTgt spid="7">
                                            <p:txEl>
                                              <p:pRg st="2" end="2"/>
                                            </p:txEl>
                                          </p:spTgt>
                                        </p:tgtEl>
                                      </p:cBhvr>
                                    </p:animEffect>
                                    <p:anim calcmode="lin" valueType="num">
                                      <p:cBhvr>
                                        <p:cTn id="29" dur="1000" fill="hold"/>
                                        <p:tgtEl>
                                          <p:spTgt spid="7">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7">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7">
                                            <p:txEl>
                                              <p:pRg st="3" end="3"/>
                                            </p:txEl>
                                          </p:spTgt>
                                        </p:tgtEl>
                                        <p:attrNameLst>
                                          <p:attrName>style.visibility</p:attrName>
                                        </p:attrNameLst>
                                      </p:cBhvr>
                                      <p:to>
                                        <p:strVal val="visible"/>
                                      </p:to>
                                    </p:set>
                                    <p:animEffect transition="in" filter="fade">
                                      <p:cBhvr>
                                        <p:cTn id="35" dur="1000"/>
                                        <p:tgtEl>
                                          <p:spTgt spid="7">
                                            <p:txEl>
                                              <p:pRg st="3" end="3"/>
                                            </p:txEl>
                                          </p:spTgt>
                                        </p:tgtEl>
                                      </p:cBhvr>
                                    </p:animEffect>
                                    <p:anim calcmode="lin" valueType="num">
                                      <p:cBhvr>
                                        <p:cTn id="36" dur="1000" fill="hold"/>
                                        <p:tgtEl>
                                          <p:spTgt spid="7">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7">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55" presetClass="entr" presetSubtype="0" fill="hold" grpId="0" nodeType="clickEffect">
                                  <p:stCondLst>
                                    <p:cond delay="0"/>
                                  </p:stCondLst>
                                  <p:childTnLst>
                                    <p:set>
                                      <p:cBhvr>
                                        <p:cTn id="41" dur="1" fill="hold">
                                          <p:stCondLst>
                                            <p:cond delay="0"/>
                                          </p:stCondLst>
                                        </p:cTn>
                                        <p:tgtEl>
                                          <p:spTgt spid="14"/>
                                        </p:tgtEl>
                                        <p:attrNameLst>
                                          <p:attrName>style.visibility</p:attrName>
                                        </p:attrNameLst>
                                      </p:cBhvr>
                                      <p:to>
                                        <p:strVal val="visible"/>
                                      </p:to>
                                    </p:set>
                                    <p:anim calcmode="lin" valueType="num">
                                      <p:cBhvr>
                                        <p:cTn id="42" dur="1000" fill="hold"/>
                                        <p:tgtEl>
                                          <p:spTgt spid="14"/>
                                        </p:tgtEl>
                                        <p:attrNameLst>
                                          <p:attrName>ppt_w</p:attrName>
                                        </p:attrNameLst>
                                      </p:cBhvr>
                                      <p:tavLst>
                                        <p:tav tm="0">
                                          <p:val>
                                            <p:strVal val="#ppt_w*0.70"/>
                                          </p:val>
                                        </p:tav>
                                        <p:tav tm="100000">
                                          <p:val>
                                            <p:strVal val="#ppt_w"/>
                                          </p:val>
                                        </p:tav>
                                      </p:tavLst>
                                    </p:anim>
                                    <p:anim calcmode="lin" valueType="num">
                                      <p:cBhvr>
                                        <p:cTn id="43" dur="1000" fill="hold"/>
                                        <p:tgtEl>
                                          <p:spTgt spid="14"/>
                                        </p:tgtEl>
                                        <p:attrNameLst>
                                          <p:attrName>ppt_h</p:attrName>
                                        </p:attrNameLst>
                                      </p:cBhvr>
                                      <p:tavLst>
                                        <p:tav tm="0">
                                          <p:val>
                                            <p:strVal val="#ppt_h"/>
                                          </p:val>
                                        </p:tav>
                                        <p:tav tm="100000">
                                          <p:val>
                                            <p:strVal val="#ppt_h"/>
                                          </p:val>
                                        </p:tav>
                                      </p:tavLst>
                                    </p:anim>
                                    <p:animEffect transition="in" filter="fade">
                                      <p:cBhvr>
                                        <p:cTn id="44" dur="10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5" grpId="0"/>
      <p:bldP spid="7" grpId="0" build="p" bldLvl="2"/>
    </p:bldLst>
  </p:timing>
</p:sld>
</file>

<file path=ppt/slides/slide6.xml><?xml version="1.0" encoding="utf-8"?>
<p:sld xmlns:a="http://schemas.openxmlformats.org/drawingml/2006/main" xmlns:r="http://schemas.openxmlformats.org/officeDocument/2006/relationships" xmlns:p="http://schemas.openxmlformats.org/presentationml/2006/main" showMasterSp="0">
  <p:cSld>
    <p:bg>
      <p:bgPr>
        <a:gradFill rotWithShape="1">
          <a:gsLst>
            <a:gs pos="0">
              <a:srgbClr val="005493"/>
            </a:gs>
            <a:gs pos="100000">
              <a:srgbClr val="011893"/>
            </a:gs>
          </a:gsLst>
          <a:path path="circle">
            <a:fillToRect l="50000" t="50000" r="50000" b="50000"/>
          </a:path>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D15573D-0E45-4691-B525-471152EC18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85750"/>
            <a:ext cx="9144000" cy="51435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3"/>
          </a:p>
        </p:txBody>
      </p:sp>
      <p:pic>
        <p:nvPicPr>
          <p:cNvPr id="5" name="Picture 4">
            <a:extLst>
              <a:ext uri="{FF2B5EF4-FFF2-40B4-BE49-F238E27FC236}">
                <a16:creationId xmlns:a16="http://schemas.microsoft.com/office/drawing/2014/main" id="{9167438A-2B82-1E45-916F-1699C065E8D8}"/>
              </a:ext>
            </a:extLst>
          </p:cNvPr>
          <p:cNvPicPr>
            <a:picLocks noChangeAspect="1"/>
          </p:cNvPicPr>
          <p:nvPr/>
        </p:nvPicPr>
        <p:blipFill>
          <a:blip r:embed="rId2"/>
          <a:stretch>
            <a:fillRect/>
          </a:stretch>
        </p:blipFill>
        <p:spPr>
          <a:xfrm>
            <a:off x="504144" y="4171353"/>
            <a:ext cx="8135712" cy="1257897"/>
          </a:xfrm>
          <a:prstGeom prst="rect">
            <a:avLst/>
          </a:prstGeom>
          <a:ln>
            <a:noFill/>
          </a:ln>
        </p:spPr>
      </p:pic>
      <p:sp>
        <p:nvSpPr>
          <p:cNvPr id="14" name="Title 1">
            <a:extLst>
              <a:ext uri="{FF2B5EF4-FFF2-40B4-BE49-F238E27FC236}">
                <a16:creationId xmlns:a16="http://schemas.microsoft.com/office/drawing/2014/main" id="{476756A1-BB61-8242-B3CC-1D13D7235C1D}"/>
              </a:ext>
            </a:extLst>
          </p:cNvPr>
          <p:cNvSpPr txBox="1">
            <a:spLocks/>
          </p:cNvSpPr>
          <p:nvPr/>
        </p:nvSpPr>
        <p:spPr>
          <a:xfrm>
            <a:off x="504144" y="4348898"/>
            <a:ext cx="8135712" cy="902805"/>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lang="en-US" sz="2700" i="0" kern="1200" cap="none" spc="0" baseline="0" dirty="0">
                <a:solidFill>
                  <a:schemeClr val="tx1">
                    <a:lumMod val="85000"/>
                    <a:lumOff val="15000"/>
                  </a:schemeClr>
                </a:solidFill>
                <a:effectLst/>
                <a:latin typeface="+mj-lt"/>
                <a:ea typeface="+mn-ea"/>
                <a:cs typeface="+mn-cs"/>
              </a:defRPr>
            </a:lvl1pPr>
          </a:lstStyle>
          <a:p>
            <a:pPr algn="ctr"/>
            <a:r>
              <a:rPr lang="en-US" sz="4000" b="1" i="1" dirty="0">
                <a:latin typeface="Calibri" panose="020F0502020204030204" pitchFamily="34" charset="0"/>
                <a:cs typeface="Calibri" panose="020F0502020204030204" pitchFamily="34" charset="0"/>
              </a:rPr>
              <a:t>What If We Treated Sin Like a Virus?</a:t>
            </a:r>
          </a:p>
        </p:txBody>
      </p:sp>
      <p:sp>
        <p:nvSpPr>
          <p:cNvPr id="15" name="TextBox 14">
            <a:extLst>
              <a:ext uri="{FF2B5EF4-FFF2-40B4-BE49-F238E27FC236}">
                <a16:creationId xmlns:a16="http://schemas.microsoft.com/office/drawing/2014/main" id="{11A7E136-B5BA-234F-B75B-0F6379252512}"/>
              </a:ext>
            </a:extLst>
          </p:cNvPr>
          <p:cNvSpPr txBox="1"/>
          <p:nvPr/>
        </p:nvSpPr>
        <p:spPr>
          <a:xfrm>
            <a:off x="662046" y="792273"/>
            <a:ext cx="7977809" cy="1569660"/>
          </a:xfrm>
          <a:prstGeom prst="rect">
            <a:avLst/>
          </a:prstGeom>
          <a:noFill/>
        </p:spPr>
        <p:txBody>
          <a:bodyPr wrap="square" rtlCol="0">
            <a:spAutoFit/>
          </a:bodyPr>
          <a:lstStyle/>
          <a:p>
            <a:pPr algn="ctr">
              <a:spcAft>
                <a:spcPts val="600"/>
              </a:spcAft>
            </a:pPr>
            <a:r>
              <a:rPr lang="en-US" sz="4800" b="1" dirty="0">
                <a:latin typeface="Calibri" panose="020F0502020204030204" pitchFamily="34" charset="0"/>
                <a:cs typeface="Calibri" panose="020F0502020204030204" pitchFamily="34" charset="0"/>
              </a:rPr>
              <a:t>We would protect ourselves from it.</a:t>
            </a:r>
          </a:p>
        </p:txBody>
      </p:sp>
      <p:sp>
        <p:nvSpPr>
          <p:cNvPr id="7" name="TextBox 6">
            <a:extLst>
              <a:ext uri="{FF2B5EF4-FFF2-40B4-BE49-F238E27FC236}">
                <a16:creationId xmlns:a16="http://schemas.microsoft.com/office/drawing/2014/main" id="{3873F74F-8F9E-E74B-B51F-1C75AC268DFA}"/>
              </a:ext>
            </a:extLst>
          </p:cNvPr>
          <p:cNvSpPr txBox="1"/>
          <p:nvPr/>
        </p:nvSpPr>
        <p:spPr>
          <a:xfrm>
            <a:off x="662046" y="2809767"/>
            <a:ext cx="7977809" cy="646331"/>
          </a:xfrm>
          <a:prstGeom prst="rect">
            <a:avLst/>
          </a:prstGeom>
          <a:noFill/>
        </p:spPr>
        <p:txBody>
          <a:bodyPr wrap="square" numCol="1" rtlCol="0">
            <a:spAutoFit/>
          </a:bodyPr>
          <a:lstStyle/>
          <a:p>
            <a:pPr algn="ctr">
              <a:spcAft>
                <a:spcPts val="600"/>
              </a:spcAft>
            </a:pPr>
            <a:r>
              <a:rPr lang="en-US" sz="3600" b="1" dirty="0">
                <a:latin typeface="Calibri" panose="020F0502020204030204" pitchFamily="34" charset="0"/>
                <a:cs typeface="Calibri" panose="020F0502020204030204" pitchFamily="34" charset="0"/>
              </a:rPr>
              <a:t>1 Peter 5:8-9</a:t>
            </a:r>
          </a:p>
        </p:txBody>
      </p:sp>
    </p:spTree>
    <p:extLst>
      <p:ext uri="{BB962C8B-B14F-4D97-AF65-F5344CB8AC3E}">
        <p14:creationId xmlns:p14="http://schemas.microsoft.com/office/powerpoint/2010/main" val="3519176279"/>
      </p:ext>
    </p:extLst>
  </p:cSld>
  <p:clrMapOvr>
    <a:overrideClrMapping bg1="dk1" tx1="lt1" bg2="dk2" tx2="lt2" accent1="accent1" accent2="accent2" accent3="accent3" accent4="accent4" accent5="accent5" accent6="accent6" hlink="hlink" folHlink="folHlink"/>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p:cTn id="7" dur="1000" fill="hold"/>
                                        <p:tgtEl>
                                          <p:spTgt spid="15"/>
                                        </p:tgtEl>
                                        <p:attrNameLst>
                                          <p:attrName>ppt_x</p:attrName>
                                        </p:attrNameLst>
                                      </p:cBhvr>
                                      <p:tavLst>
                                        <p:tav tm="0">
                                          <p:val>
                                            <p:strVal val="#ppt_x-.2"/>
                                          </p:val>
                                        </p:tav>
                                        <p:tav tm="100000">
                                          <p:val>
                                            <p:strVal val="#ppt_x"/>
                                          </p:val>
                                        </p:tav>
                                      </p:tavLst>
                                    </p:anim>
                                    <p:anim calcmode="lin" valueType="num">
                                      <p:cBhvr>
                                        <p:cTn id="8" dur="1000" fill="hold"/>
                                        <p:tgtEl>
                                          <p:spTgt spid="15"/>
                                        </p:tgtEl>
                                        <p:attrNameLst>
                                          <p:attrName>ppt_y</p:attrName>
                                        </p:attrNameLst>
                                      </p:cBhvr>
                                      <p:tavLst>
                                        <p:tav tm="0">
                                          <p:val>
                                            <p:strVal val="#ppt_y"/>
                                          </p:val>
                                        </p:tav>
                                        <p:tav tm="100000">
                                          <p:val>
                                            <p:strVal val="#ppt_y"/>
                                          </p:val>
                                        </p:tav>
                                      </p:tavLst>
                                    </p:anim>
                                    <p:animEffect transition="in" filter="wipe(right)" prLst="gradientSize: 0.1">
                                      <p:cBhvr>
                                        <p:cTn id="9" dur="1000"/>
                                        <p:tgtEl>
                                          <p:spTgt spid="15"/>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fade">
                                      <p:cBhvr>
                                        <p:cTn id="14" dur="1000"/>
                                        <p:tgtEl>
                                          <p:spTgt spid="7"/>
                                        </p:tgtEl>
                                      </p:cBhvr>
                                    </p:animEffect>
                                    <p:anim calcmode="lin" valueType="num">
                                      <p:cBhvr>
                                        <p:cTn id="15" dur="1000" fill="hold"/>
                                        <p:tgtEl>
                                          <p:spTgt spid="7"/>
                                        </p:tgtEl>
                                        <p:attrNameLst>
                                          <p:attrName>ppt_x</p:attrName>
                                        </p:attrNameLst>
                                      </p:cBhvr>
                                      <p:tavLst>
                                        <p:tav tm="0">
                                          <p:val>
                                            <p:strVal val="#ppt_x"/>
                                          </p:val>
                                        </p:tav>
                                        <p:tav tm="100000">
                                          <p:val>
                                            <p:strVal val="#ppt_x"/>
                                          </p:val>
                                        </p:tav>
                                      </p:tavLst>
                                    </p:anim>
                                    <p:anim calcmode="lin" valueType="num">
                                      <p:cBhvr>
                                        <p:cTn id="16"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7" grpId="0"/>
    </p:bldLst>
  </p:timing>
</p:sld>
</file>

<file path=ppt/slides/slide7.xml><?xml version="1.0" encoding="utf-8"?>
<p:sld xmlns:a="http://schemas.openxmlformats.org/drawingml/2006/main" xmlns:r="http://schemas.openxmlformats.org/officeDocument/2006/relationships" xmlns:p="http://schemas.openxmlformats.org/presentationml/2006/main" showMasterSp="0">
  <p:cSld>
    <p:bg>
      <p:bgPr>
        <a:gradFill rotWithShape="1">
          <a:gsLst>
            <a:gs pos="0">
              <a:srgbClr val="005493"/>
            </a:gs>
            <a:gs pos="100000">
              <a:srgbClr val="011893"/>
            </a:gs>
          </a:gsLst>
          <a:path path="circle">
            <a:fillToRect l="50000" t="50000" r="50000" b="50000"/>
          </a:path>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D15573D-0E45-4691-B525-471152EC18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85750"/>
            <a:ext cx="9144000" cy="51435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3"/>
          </a:p>
        </p:txBody>
      </p:sp>
      <p:pic>
        <p:nvPicPr>
          <p:cNvPr id="5" name="Picture 4">
            <a:extLst>
              <a:ext uri="{FF2B5EF4-FFF2-40B4-BE49-F238E27FC236}">
                <a16:creationId xmlns:a16="http://schemas.microsoft.com/office/drawing/2014/main" id="{9167438A-2B82-1E45-916F-1699C065E8D8}"/>
              </a:ext>
            </a:extLst>
          </p:cNvPr>
          <p:cNvPicPr>
            <a:picLocks noChangeAspect="1"/>
          </p:cNvPicPr>
          <p:nvPr/>
        </p:nvPicPr>
        <p:blipFill>
          <a:blip r:embed="rId2"/>
          <a:stretch>
            <a:fillRect/>
          </a:stretch>
        </p:blipFill>
        <p:spPr>
          <a:xfrm>
            <a:off x="504144" y="4171353"/>
            <a:ext cx="8135712" cy="1257897"/>
          </a:xfrm>
          <a:prstGeom prst="rect">
            <a:avLst/>
          </a:prstGeom>
          <a:ln>
            <a:noFill/>
          </a:ln>
        </p:spPr>
      </p:pic>
      <p:sp>
        <p:nvSpPr>
          <p:cNvPr id="14" name="Title 1">
            <a:extLst>
              <a:ext uri="{FF2B5EF4-FFF2-40B4-BE49-F238E27FC236}">
                <a16:creationId xmlns:a16="http://schemas.microsoft.com/office/drawing/2014/main" id="{476756A1-BB61-8242-B3CC-1D13D7235C1D}"/>
              </a:ext>
            </a:extLst>
          </p:cNvPr>
          <p:cNvSpPr txBox="1">
            <a:spLocks/>
          </p:cNvSpPr>
          <p:nvPr/>
        </p:nvSpPr>
        <p:spPr>
          <a:xfrm>
            <a:off x="504144" y="4348898"/>
            <a:ext cx="8135712" cy="902805"/>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lang="en-US" sz="2700" i="0" kern="1200" cap="none" spc="0" baseline="0" dirty="0">
                <a:solidFill>
                  <a:schemeClr val="tx1">
                    <a:lumMod val="85000"/>
                    <a:lumOff val="15000"/>
                  </a:schemeClr>
                </a:solidFill>
                <a:effectLst/>
                <a:latin typeface="+mj-lt"/>
                <a:ea typeface="+mn-ea"/>
                <a:cs typeface="+mn-cs"/>
              </a:defRPr>
            </a:lvl1pPr>
          </a:lstStyle>
          <a:p>
            <a:pPr algn="ctr"/>
            <a:r>
              <a:rPr lang="en-US" sz="4000" b="1" i="1" dirty="0">
                <a:latin typeface="Calibri" panose="020F0502020204030204" pitchFamily="34" charset="0"/>
                <a:cs typeface="Calibri" panose="020F0502020204030204" pitchFamily="34" charset="0"/>
              </a:rPr>
              <a:t>What If We Treated Sin Like a Virus?</a:t>
            </a:r>
          </a:p>
        </p:txBody>
      </p:sp>
      <p:sp>
        <p:nvSpPr>
          <p:cNvPr id="15" name="TextBox 14">
            <a:extLst>
              <a:ext uri="{FF2B5EF4-FFF2-40B4-BE49-F238E27FC236}">
                <a16:creationId xmlns:a16="http://schemas.microsoft.com/office/drawing/2014/main" id="{11A7E136-B5BA-234F-B75B-0F6379252512}"/>
              </a:ext>
            </a:extLst>
          </p:cNvPr>
          <p:cNvSpPr txBox="1"/>
          <p:nvPr/>
        </p:nvSpPr>
        <p:spPr>
          <a:xfrm>
            <a:off x="662046" y="792273"/>
            <a:ext cx="7977809" cy="1569660"/>
          </a:xfrm>
          <a:prstGeom prst="rect">
            <a:avLst/>
          </a:prstGeom>
          <a:noFill/>
        </p:spPr>
        <p:txBody>
          <a:bodyPr wrap="square" rtlCol="0">
            <a:spAutoFit/>
          </a:bodyPr>
          <a:lstStyle/>
          <a:p>
            <a:pPr algn="ctr">
              <a:spcAft>
                <a:spcPts val="600"/>
              </a:spcAft>
            </a:pPr>
            <a:r>
              <a:rPr lang="en-US" sz="4800" b="1" dirty="0">
                <a:latin typeface="Calibri" panose="020F0502020204030204" pitchFamily="34" charset="0"/>
                <a:cs typeface="Calibri" panose="020F0502020204030204" pitchFamily="34" charset="0"/>
              </a:rPr>
              <a:t>We would make sure we don't spread it to others.</a:t>
            </a:r>
          </a:p>
        </p:txBody>
      </p:sp>
      <p:sp>
        <p:nvSpPr>
          <p:cNvPr id="7" name="TextBox 6">
            <a:extLst>
              <a:ext uri="{FF2B5EF4-FFF2-40B4-BE49-F238E27FC236}">
                <a16:creationId xmlns:a16="http://schemas.microsoft.com/office/drawing/2014/main" id="{3873F74F-8F9E-E74B-B51F-1C75AC268DFA}"/>
              </a:ext>
            </a:extLst>
          </p:cNvPr>
          <p:cNvSpPr txBox="1"/>
          <p:nvPr/>
        </p:nvSpPr>
        <p:spPr>
          <a:xfrm>
            <a:off x="662046" y="2809767"/>
            <a:ext cx="7977809" cy="646331"/>
          </a:xfrm>
          <a:prstGeom prst="rect">
            <a:avLst/>
          </a:prstGeom>
          <a:noFill/>
        </p:spPr>
        <p:txBody>
          <a:bodyPr wrap="square" numCol="1" rtlCol="0">
            <a:spAutoFit/>
          </a:bodyPr>
          <a:lstStyle/>
          <a:p>
            <a:pPr algn="ctr">
              <a:spcAft>
                <a:spcPts val="600"/>
              </a:spcAft>
            </a:pPr>
            <a:r>
              <a:rPr lang="en-US" sz="3600" b="1" dirty="0">
                <a:latin typeface="Calibri" panose="020F0502020204030204" pitchFamily="34" charset="0"/>
                <a:cs typeface="Calibri" panose="020F0502020204030204" pitchFamily="34" charset="0"/>
              </a:rPr>
              <a:t>Matthew 18:6-9</a:t>
            </a:r>
          </a:p>
        </p:txBody>
      </p:sp>
    </p:spTree>
    <p:extLst>
      <p:ext uri="{BB962C8B-B14F-4D97-AF65-F5344CB8AC3E}">
        <p14:creationId xmlns:p14="http://schemas.microsoft.com/office/powerpoint/2010/main" val="551585170"/>
      </p:ext>
    </p:extLst>
  </p:cSld>
  <p:clrMapOvr>
    <a:overrideClrMapping bg1="dk1" tx1="lt1" bg2="dk2" tx2="lt2" accent1="accent1" accent2="accent2" accent3="accent3" accent4="accent4" accent5="accent5" accent6="accent6" hlink="hlink" folHlink="folHlink"/>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p:cTn id="7" dur="1000" fill="hold"/>
                                        <p:tgtEl>
                                          <p:spTgt spid="15"/>
                                        </p:tgtEl>
                                        <p:attrNameLst>
                                          <p:attrName>ppt_x</p:attrName>
                                        </p:attrNameLst>
                                      </p:cBhvr>
                                      <p:tavLst>
                                        <p:tav tm="0">
                                          <p:val>
                                            <p:strVal val="#ppt_x-.2"/>
                                          </p:val>
                                        </p:tav>
                                        <p:tav tm="100000">
                                          <p:val>
                                            <p:strVal val="#ppt_x"/>
                                          </p:val>
                                        </p:tav>
                                      </p:tavLst>
                                    </p:anim>
                                    <p:anim calcmode="lin" valueType="num">
                                      <p:cBhvr>
                                        <p:cTn id="8" dur="1000" fill="hold"/>
                                        <p:tgtEl>
                                          <p:spTgt spid="15"/>
                                        </p:tgtEl>
                                        <p:attrNameLst>
                                          <p:attrName>ppt_y</p:attrName>
                                        </p:attrNameLst>
                                      </p:cBhvr>
                                      <p:tavLst>
                                        <p:tav tm="0">
                                          <p:val>
                                            <p:strVal val="#ppt_y"/>
                                          </p:val>
                                        </p:tav>
                                        <p:tav tm="100000">
                                          <p:val>
                                            <p:strVal val="#ppt_y"/>
                                          </p:val>
                                        </p:tav>
                                      </p:tavLst>
                                    </p:anim>
                                    <p:animEffect transition="in" filter="wipe(right)" prLst="gradientSize: 0.1">
                                      <p:cBhvr>
                                        <p:cTn id="9" dur="1000"/>
                                        <p:tgtEl>
                                          <p:spTgt spid="15"/>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fade">
                                      <p:cBhvr>
                                        <p:cTn id="14" dur="1000"/>
                                        <p:tgtEl>
                                          <p:spTgt spid="7"/>
                                        </p:tgtEl>
                                      </p:cBhvr>
                                    </p:animEffect>
                                    <p:anim calcmode="lin" valueType="num">
                                      <p:cBhvr>
                                        <p:cTn id="15" dur="1000" fill="hold"/>
                                        <p:tgtEl>
                                          <p:spTgt spid="7"/>
                                        </p:tgtEl>
                                        <p:attrNameLst>
                                          <p:attrName>ppt_x</p:attrName>
                                        </p:attrNameLst>
                                      </p:cBhvr>
                                      <p:tavLst>
                                        <p:tav tm="0">
                                          <p:val>
                                            <p:strVal val="#ppt_x"/>
                                          </p:val>
                                        </p:tav>
                                        <p:tav tm="100000">
                                          <p:val>
                                            <p:strVal val="#ppt_x"/>
                                          </p:val>
                                        </p:tav>
                                      </p:tavLst>
                                    </p:anim>
                                    <p:anim calcmode="lin" valueType="num">
                                      <p:cBhvr>
                                        <p:cTn id="16"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7" grpId="0"/>
    </p:bldLst>
  </p:timing>
</p:sld>
</file>

<file path=ppt/slides/slide8.xml><?xml version="1.0" encoding="utf-8"?>
<p:sld xmlns:a="http://schemas.openxmlformats.org/drawingml/2006/main" xmlns:r="http://schemas.openxmlformats.org/officeDocument/2006/relationships" xmlns:p="http://schemas.openxmlformats.org/presentationml/2006/main" showMasterSp="0">
  <p:cSld>
    <p:bg>
      <p:bgPr>
        <a:gradFill rotWithShape="1">
          <a:gsLst>
            <a:gs pos="0">
              <a:srgbClr val="005493"/>
            </a:gs>
            <a:gs pos="100000">
              <a:srgbClr val="011893"/>
            </a:gs>
          </a:gsLst>
          <a:path path="circle">
            <a:fillToRect l="50000" t="50000" r="50000" b="50000"/>
          </a:path>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D15573D-0E45-4691-B525-471152EC18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85750"/>
            <a:ext cx="9144000" cy="51435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3"/>
          </a:p>
        </p:txBody>
      </p:sp>
      <p:pic>
        <p:nvPicPr>
          <p:cNvPr id="5" name="Picture 4">
            <a:extLst>
              <a:ext uri="{FF2B5EF4-FFF2-40B4-BE49-F238E27FC236}">
                <a16:creationId xmlns:a16="http://schemas.microsoft.com/office/drawing/2014/main" id="{9167438A-2B82-1E45-916F-1699C065E8D8}"/>
              </a:ext>
            </a:extLst>
          </p:cNvPr>
          <p:cNvPicPr>
            <a:picLocks noChangeAspect="1"/>
          </p:cNvPicPr>
          <p:nvPr/>
        </p:nvPicPr>
        <p:blipFill>
          <a:blip r:embed="rId2"/>
          <a:stretch>
            <a:fillRect/>
          </a:stretch>
        </p:blipFill>
        <p:spPr>
          <a:xfrm>
            <a:off x="504144" y="4171353"/>
            <a:ext cx="8135712" cy="1257897"/>
          </a:xfrm>
          <a:prstGeom prst="rect">
            <a:avLst/>
          </a:prstGeom>
          <a:ln>
            <a:noFill/>
          </a:ln>
        </p:spPr>
      </p:pic>
      <p:sp>
        <p:nvSpPr>
          <p:cNvPr id="14" name="Title 1">
            <a:extLst>
              <a:ext uri="{FF2B5EF4-FFF2-40B4-BE49-F238E27FC236}">
                <a16:creationId xmlns:a16="http://schemas.microsoft.com/office/drawing/2014/main" id="{476756A1-BB61-8242-B3CC-1D13D7235C1D}"/>
              </a:ext>
            </a:extLst>
          </p:cNvPr>
          <p:cNvSpPr txBox="1">
            <a:spLocks/>
          </p:cNvSpPr>
          <p:nvPr/>
        </p:nvSpPr>
        <p:spPr>
          <a:xfrm>
            <a:off x="504144" y="4348898"/>
            <a:ext cx="8135712" cy="902805"/>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lang="en-US" sz="2700" i="0" kern="1200" cap="none" spc="0" baseline="0" dirty="0">
                <a:solidFill>
                  <a:schemeClr val="tx1">
                    <a:lumMod val="85000"/>
                    <a:lumOff val="15000"/>
                  </a:schemeClr>
                </a:solidFill>
                <a:effectLst/>
                <a:latin typeface="+mj-lt"/>
                <a:ea typeface="+mn-ea"/>
                <a:cs typeface="+mn-cs"/>
              </a:defRPr>
            </a:lvl1pPr>
          </a:lstStyle>
          <a:p>
            <a:pPr algn="ctr"/>
            <a:r>
              <a:rPr lang="en-US" sz="4000" b="1" i="1" dirty="0">
                <a:latin typeface="Calibri" panose="020F0502020204030204" pitchFamily="34" charset="0"/>
                <a:cs typeface="Calibri" panose="020F0502020204030204" pitchFamily="34" charset="0"/>
              </a:rPr>
              <a:t>What If We Treated Sin Like a Virus?</a:t>
            </a:r>
          </a:p>
        </p:txBody>
      </p:sp>
      <p:sp>
        <p:nvSpPr>
          <p:cNvPr id="15" name="TextBox 14">
            <a:extLst>
              <a:ext uri="{FF2B5EF4-FFF2-40B4-BE49-F238E27FC236}">
                <a16:creationId xmlns:a16="http://schemas.microsoft.com/office/drawing/2014/main" id="{11A7E136-B5BA-234F-B75B-0F6379252512}"/>
              </a:ext>
            </a:extLst>
          </p:cNvPr>
          <p:cNvSpPr txBox="1"/>
          <p:nvPr/>
        </p:nvSpPr>
        <p:spPr>
          <a:xfrm>
            <a:off x="662046" y="792273"/>
            <a:ext cx="7977809" cy="1569660"/>
          </a:xfrm>
          <a:prstGeom prst="rect">
            <a:avLst/>
          </a:prstGeom>
          <a:noFill/>
        </p:spPr>
        <p:txBody>
          <a:bodyPr wrap="square" rtlCol="0">
            <a:spAutoFit/>
          </a:bodyPr>
          <a:lstStyle/>
          <a:p>
            <a:pPr algn="ctr">
              <a:spcAft>
                <a:spcPts val="600"/>
              </a:spcAft>
            </a:pPr>
            <a:r>
              <a:rPr lang="en-US" sz="4800" b="1" dirty="0">
                <a:latin typeface="Calibri" panose="020F0502020204030204" pitchFamily="34" charset="0"/>
                <a:cs typeface="Calibri" panose="020F0502020204030204" pitchFamily="34" charset="0"/>
              </a:rPr>
              <a:t>We would practice “social distancing.”</a:t>
            </a:r>
          </a:p>
        </p:txBody>
      </p:sp>
      <p:sp>
        <p:nvSpPr>
          <p:cNvPr id="7" name="TextBox 6">
            <a:extLst>
              <a:ext uri="{FF2B5EF4-FFF2-40B4-BE49-F238E27FC236}">
                <a16:creationId xmlns:a16="http://schemas.microsoft.com/office/drawing/2014/main" id="{3873F74F-8F9E-E74B-B51F-1C75AC268DFA}"/>
              </a:ext>
            </a:extLst>
          </p:cNvPr>
          <p:cNvSpPr txBox="1"/>
          <p:nvPr/>
        </p:nvSpPr>
        <p:spPr>
          <a:xfrm>
            <a:off x="662046" y="2809767"/>
            <a:ext cx="7977809" cy="646331"/>
          </a:xfrm>
          <a:prstGeom prst="rect">
            <a:avLst/>
          </a:prstGeom>
          <a:noFill/>
        </p:spPr>
        <p:txBody>
          <a:bodyPr wrap="square" numCol="1" rtlCol="0">
            <a:spAutoFit/>
          </a:bodyPr>
          <a:lstStyle/>
          <a:p>
            <a:pPr algn="ctr">
              <a:spcAft>
                <a:spcPts val="600"/>
              </a:spcAft>
            </a:pPr>
            <a:r>
              <a:rPr lang="en-US" sz="3600" b="1" dirty="0">
                <a:latin typeface="Calibri" panose="020F0502020204030204" pitchFamily="34" charset="0"/>
                <a:cs typeface="Calibri" panose="020F0502020204030204" pitchFamily="34" charset="0"/>
              </a:rPr>
              <a:t>Ephesians 5:8-16</a:t>
            </a:r>
          </a:p>
        </p:txBody>
      </p:sp>
    </p:spTree>
    <p:extLst>
      <p:ext uri="{BB962C8B-B14F-4D97-AF65-F5344CB8AC3E}">
        <p14:creationId xmlns:p14="http://schemas.microsoft.com/office/powerpoint/2010/main" val="3481614751"/>
      </p:ext>
    </p:extLst>
  </p:cSld>
  <p:clrMapOvr>
    <a:overrideClrMapping bg1="dk1" tx1="lt1" bg2="dk2" tx2="lt2" accent1="accent1" accent2="accent2" accent3="accent3" accent4="accent4" accent5="accent5" accent6="accent6" hlink="hlink" folHlink="folHlink"/>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p:cTn id="7" dur="1000" fill="hold"/>
                                        <p:tgtEl>
                                          <p:spTgt spid="15"/>
                                        </p:tgtEl>
                                        <p:attrNameLst>
                                          <p:attrName>ppt_x</p:attrName>
                                        </p:attrNameLst>
                                      </p:cBhvr>
                                      <p:tavLst>
                                        <p:tav tm="0">
                                          <p:val>
                                            <p:strVal val="#ppt_x-.2"/>
                                          </p:val>
                                        </p:tav>
                                        <p:tav tm="100000">
                                          <p:val>
                                            <p:strVal val="#ppt_x"/>
                                          </p:val>
                                        </p:tav>
                                      </p:tavLst>
                                    </p:anim>
                                    <p:anim calcmode="lin" valueType="num">
                                      <p:cBhvr>
                                        <p:cTn id="8" dur="1000" fill="hold"/>
                                        <p:tgtEl>
                                          <p:spTgt spid="15"/>
                                        </p:tgtEl>
                                        <p:attrNameLst>
                                          <p:attrName>ppt_y</p:attrName>
                                        </p:attrNameLst>
                                      </p:cBhvr>
                                      <p:tavLst>
                                        <p:tav tm="0">
                                          <p:val>
                                            <p:strVal val="#ppt_y"/>
                                          </p:val>
                                        </p:tav>
                                        <p:tav tm="100000">
                                          <p:val>
                                            <p:strVal val="#ppt_y"/>
                                          </p:val>
                                        </p:tav>
                                      </p:tavLst>
                                    </p:anim>
                                    <p:animEffect transition="in" filter="wipe(right)" prLst="gradientSize: 0.1">
                                      <p:cBhvr>
                                        <p:cTn id="9" dur="1000"/>
                                        <p:tgtEl>
                                          <p:spTgt spid="15"/>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fade">
                                      <p:cBhvr>
                                        <p:cTn id="14" dur="1000"/>
                                        <p:tgtEl>
                                          <p:spTgt spid="7"/>
                                        </p:tgtEl>
                                      </p:cBhvr>
                                    </p:animEffect>
                                    <p:anim calcmode="lin" valueType="num">
                                      <p:cBhvr>
                                        <p:cTn id="15" dur="1000" fill="hold"/>
                                        <p:tgtEl>
                                          <p:spTgt spid="7"/>
                                        </p:tgtEl>
                                        <p:attrNameLst>
                                          <p:attrName>ppt_x</p:attrName>
                                        </p:attrNameLst>
                                      </p:cBhvr>
                                      <p:tavLst>
                                        <p:tav tm="0">
                                          <p:val>
                                            <p:strVal val="#ppt_x"/>
                                          </p:val>
                                        </p:tav>
                                        <p:tav tm="100000">
                                          <p:val>
                                            <p:strVal val="#ppt_x"/>
                                          </p:val>
                                        </p:tav>
                                      </p:tavLst>
                                    </p:anim>
                                    <p:anim calcmode="lin" valueType="num">
                                      <p:cBhvr>
                                        <p:cTn id="16"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7" grpId="0"/>
    </p:bldLst>
  </p:timing>
</p:sld>
</file>

<file path=ppt/slides/slide9.xml><?xml version="1.0" encoding="utf-8"?>
<p:sld xmlns:a="http://schemas.openxmlformats.org/drawingml/2006/main" xmlns:r="http://schemas.openxmlformats.org/officeDocument/2006/relationships" xmlns:p="http://schemas.openxmlformats.org/presentationml/2006/main" showMasterSp="0">
  <p:cSld>
    <p:bg>
      <p:bgPr>
        <a:gradFill rotWithShape="1">
          <a:gsLst>
            <a:gs pos="0">
              <a:srgbClr val="005493"/>
            </a:gs>
            <a:gs pos="100000">
              <a:srgbClr val="011893"/>
            </a:gs>
          </a:gsLst>
          <a:path path="circle">
            <a:fillToRect l="50000" t="50000" r="50000" b="50000"/>
          </a:path>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D15573D-0E45-4691-B525-471152EC18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85750"/>
            <a:ext cx="9144000" cy="51435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3"/>
          </a:p>
        </p:txBody>
      </p:sp>
      <p:pic>
        <p:nvPicPr>
          <p:cNvPr id="5" name="Picture 4">
            <a:extLst>
              <a:ext uri="{FF2B5EF4-FFF2-40B4-BE49-F238E27FC236}">
                <a16:creationId xmlns:a16="http://schemas.microsoft.com/office/drawing/2014/main" id="{9167438A-2B82-1E45-916F-1699C065E8D8}"/>
              </a:ext>
            </a:extLst>
          </p:cNvPr>
          <p:cNvPicPr>
            <a:picLocks noChangeAspect="1"/>
          </p:cNvPicPr>
          <p:nvPr/>
        </p:nvPicPr>
        <p:blipFill>
          <a:blip r:embed="rId2"/>
          <a:stretch>
            <a:fillRect/>
          </a:stretch>
        </p:blipFill>
        <p:spPr>
          <a:xfrm>
            <a:off x="504144" y="4171353"/>
            <a:ext cx="8135712" cy="1257897"/>
          </a:xfrm>
          <a:prstGeom prst="rect">
            <a:avLst/>
          </a:prstGeom>
          <a:ln>
            <a:noFill/>
          </a:ln>
        </p:spPr>
      </p:pic>
      <p:sp>
        <p:nvSpPr>
          <p:cNvPr id="14" name="Title 1">
            <a:extLst>
              <a:ext uri="{FF2B5EF4-FFF2-40B4-BE49-F238E27FC236}">
                <a16:creationId xmlns:a16="http://schemas.microsoft.com/office/drawing/2014/main" id="{476756A1-BB61-8242-B3CC-1D13D7235C1D}"/>
              </a:ext>
            </a:extLst>
          </p:cNvPr>
          <p:cNvSpPr txBox="1">
            <a:spLocks/>
          </p:cNvSpPr>
          <p:nvPr/>
        </p:nvSpPr>
        <p:spPr>
          <a:xfrm>
            <a:off x="504144" y="4348898"/>
            <a:ext cx="8135712" cy="902805"/>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lang="en-US" sz="2700" i="0" kern="1200" cap="none" spc="0" baseline="0" dirty="0">
                <a:solidFill>
                  <a:schemeClr val="tx1">
                    <a:lumMod val="85000"/>
                    <a:lumOff val="15000"/>
                  </a:schemeClr>
                </a:solidFill>
                <a:effectLst/>
                <a:latin typeface="+mj-lt"/>
                <a:ea typeface="+mn-ea"/>
                <a:cs typeface="+mn-cs"/>
              </a:defRPr>
            </a:lvl1pPr>
          </a:lstStyle>
          <a:p>
            <a:pPr algn="ctr"/>
            <a:r>
              <a:rPr lang="en-US" sz="4000" b="1" i="1" dirty="0">
                <a:latin typeface="Calibri" panose="020F0502020204030204" pitchFamily="34" charset="0"/>
                <a:cs typeface="Calibri" panose="020F0502020204030204" pitchFamily="34" charset="0"/>
              </a:rPr>
              <a:t>What If We Treated Sin Like a Virus?</a:t>
            </a:r>
          </a:p>
        </p:txBody>
      </p:sp>
      <p:sp>
        <p:nvSpPr>
          <p:cNvPr id="15" name="TextBox 14">
            <a:extLst>
              <a:ext uri="{FF2B5EF4-FFF2-40B4-BE49-F238E27FC236}">
                <a16:creationId xmlns:a16="http://schemas.microsoft.com/office/drawing/2014/main" id="{11A7E136-B5BA-234F-B75B-0F6379252512}"/>
              </a:ext>
            </a:extLst>
          </p:cNvPr>
          <p:cNvSpPr txBox="1"/>
          <p:nvPr/>
        </p:nvSpPr>
        <p:spPr>
          <a:xfrm>
            <a:off x="662046" y="496655"/>
            <a:ext cx="7977809" cy="2308324"/>
          </a:xfrm>
          <a:prstGeom prst="rect">
            <a:avLst/>
          </a:prstGeom>
          <a:noFill/>
        </p:spPr>
        <p:txBody>
          <a:bodyPr wrap="square" rtlCol="0">
            <a:spAutoFit/>
          </a:bodyPr>
          <a:lstStyle/>
          <a:p>
            <a:pPr algn="ctr">
              <a:spcAft>
                <a:spcPts val="600"/>
              </a:spcAft>
            </a:pPr>
            <a:r>
              <a:rPr lang="en-US" sz="4800" b="1" dirty="0">
                <a:latin typeface="Calibri" panose="020F0502020204030204" pitchFamily="34" charset="0"/>
                <a:cs typeface="Calibri" panose="020F0502020204030204" pitchFamily="34" charset="0"/>
              </a:rPr>
              <a:t>We would make sure it doesn't infect our congregation or family.</a:t>
            </a:r>
          </a:p>
        </p:txBody>
      </p:sp>
      <p:sp>
        <p:nvSpPr>
          <p:cNvPr id="7" name="TextBox 6">
            <a:extLst>
              <a:ext uri="{FF2B5EF4-FFF2-40B4-BE49-F238E27FC236}">
                <a16:creationId xmlns:a16="http://schemas.microsoft.com/office/drawing/2014/main" id="{3873F74F-8F9E-E74B-B51F-1C75AC268DFA}"/>
              </a:ext>
            </a:extLst>
          </p:cNvPr>
          <p:cNvSpPr txBox="1"/>
          <p:nvPr/>
        </p:nvSpPr>
        <p:spPr>
          <a:xfrm>
            <a:off x="662046" y="3100597"/>
            <a:ext cx="7977809" cy="646331"/>
          </a:xfrm>
          <a:prstGeom prst="rect">
            <a:avLst/>
          </a:prstGeom>
          <a:noFill/>
        </p:spPr>
        <p:txBody>
          <a:bodyPr wrap="square" numCol="1" rtlCol="0">
            <a:spAutoFit/>
          </a:bodyPr>
          <a:lstStyle/>
          <a:p>
            <a:pPr algn="ctr">
              <a:spcAft>
                <a:spcPts val="600"/>
              </a:spcAft>
            </a:pPr>
            <a:r>
              <a:rPr lang="en-US" sz="3600" b="1" dirty="0">
                <a:latin typeface="Calibri" panose="020F0502020204030204" pitchFamily="34" charset="0"/>
                <a:cs typeface="Calibri" panose="020F0502020204030204" pitchFamily="34" charset="0"/>
              </a:rPr>
              <a:t>1 Corinthians 5:1-7</a:t>
            </a:r>
          </a:p>
        </p:txBody>
      </p:sp>
    </p:spTree>
    <p:extLst>
      <p:ext uri="{BB962C8B-B14F-4D97-AF65-F5344CB8AC3E}">
        <p14:creationId xmlns:p14="http://schemas.microsoft.com/office/powerpoint/2010/main" val="412482110"/>
      </p:ext>
    </p:extLst>
  </p:cSld>
  <p:clrMapOvr>
    <a:overrideClrMapping bg1="dk1" tx1="lt1" bg2="dk2" tx2="lt2" accent1="accent1" accent2="accent2" accent3="accent3" accent4="accent4" accent5="accent5" accent6="accent6" hlink="hlink" folHlink="folHlink"/>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p:cTn id="7" dur="1000" fill="hold"/>
                                        <p:tgtEl>
                                          <p:spTgt spid="15"/>
                                        </p:tgtEl>
                                        <p:attrNameLst>
                                          <p:attrName>ppt_x</p:attrName>
                                        </p:attrNameLst>
                                      </p:cBhvr>
                                      <p:tavLst>
                                        <p:tav tm="0">
                                          <p:val>
                                            <p:strVal val="#ppt_x-.2"/>
                                          </p:val>
                                        </p:tav>
                                        <p:tav tm="100000">
                                          <p:val>
                                            <p:strVal val="#ppt_x"/>
                                          </p:val>
                                        </p:tav>
                                      </p:tavLst>
                                    </p:anim>
                                    <p:anim calcmode="lin" valueType="num">
                                      <p:cBhvr>
                                        <p:cTn id="8" dur="1000" fill="hold"/>
                                        <p:tgtEl>
                                          <p:spTgt spid="15"/>
                                        </p:tgtEl>
                                        <p:attrNameLst>
                                          <p:attrName>ppt_y</p:attrName>
                                        </p:attrNameLst>
                                      </p:cBhvr>
                                      <p:tavLst>
                                        <p:tav tm="0">
                                          <p:val>
                                            <p:strVal val="#ppt_y"/>
                                          </p:val>
                                        </p:tav>
                                        <p:tav tm="100000">
                                          <p:val>
                                            <p:strVal val="#ppt_y"/>
                                          </p:val>
                                        </p:tav>
                                      </p:tavLst>
                                    </p:anim>
                                    <p:animEffect transition="in" filter="wipe(right)" prLst="gradientSize: 0.1">
                                      <p:cBhvr>
                                        <p:cTn id="9" dur="1000"/>
                                        <p:tgtEl>
                                          <p:spTgt spid="15"/>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fade">
                                      <p:cBhvr>
                                        <p:cTn id="14" dur="1000"/>
                                        <p:tgtEl>
                                          <p:spTgt spid="7"/>
                                        </p:tgtEl>
                                      </p:cBhvr>
                                    </p:animEffect>
                                    <p:anim calcmode="lin" valueType="num">
                                      <p:cBhvr>
                                        <p:cTn id="15" dur="1000" fill="hold"/>
                                        <p:tgtEl>
                                          <p:spTgt spid="7"/>
                                        </p:tgtEl>
                                        <p:attrNameLst>
                                          <p:attrName>ppt_x</p:attrName>
                                        </p:attrNameLst>
                                      </p:cBhvr>
                                      <p:tavLst>
                                        <p:tav tm="0">
                                          <p:val>
                                            <p:strVal val="#ppt_x"/>
                                          </p:val>
                                        </p:tav>
                                        <p:tav tm="100000">
                                          <p:val>
                                            <p:strVal val="#ppt_x"/>
                                          </p:val>
                                        </p:tav>
                                      </p:tavLst>
                                    </p:anim>
                                    <p:anim calcmode="lin" valueType="num">
                                      <p:cBhvr>
                                        <p:cTn id="16"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7"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VTI">
  <a:themeElements>
    <a:clrScheme name="AnalogousFromLightSeedLeftStep">
      <a:dk1>
        <a:srgbClr val="000000"/>
      </a:dk1>
      <a:lt1>
        <a:srgbClr val="FFFFFF"/>
      </a:lt1>
      <a:dk2>
        <a:srgbClr val="243441"/>
      </a:dk2>
      <a:lt2>
        <a:srgbClr val="E8E7E2"/>
      </a:lt2>
      <a:accent1>
        <a:srgbClr val="969DC6"/>
      </a:accent1>
      <a:accent2>
        <a:srgbClr val="7FA0BA"/>
      </a:accent2>
      <a:accent3>
        <a:srgbClr val="82ABAC"/>
      </a:accent3>
      <a:accent4>
        <a:srgbClr val="76AD98"/>
      </a:accent4>
      <a:accent5>
        <a:srgbClr val="84AE8C"/>
      </a:accent5>
      <a:accent6>
        <a:srgbClr val="85B078"/>
      </a:accent6>
      <a:hlink>
        <a:srgbClr val="8B8354"/>
      </a:hlink>
      <a:folHlink>
        <a:srgbClr val="7F7F7F"/>
      </a:folHlink>
    </a:clrScheme>
    <a:fontScheme name="Savon">
      <a:maj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VTI" id="{A72E8C35-66DD-49F8-AF66-813F19B983AE}" vid="{93CCBC76-B7A1-4C3D-93EA-5CE34C4670F9}"/>
    </a:ext>
  </a:extLst>
</a:theme>
</file>

<file path=docProps/app.xml><?xml version="1.0" encoding="utf-8"?>
<Properties xmlns="http://schemas.openxmlformats.org/officeDocument/2006/extended-properties" xmlns:vt="http://schemas.openxmlformats.org/officeDocument/2006/docPropsVTypes">
  <TotalTime>93</TotalTime>
  <Words>452</Words>
  <Application>Microsoft Macintosh PowerPoint</Application>
  <PresentationFormat>On-screen Show (16:10)</PresentationFormat>
  <Paragraphs>63</Paragraphs>
  <Slides>17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Calibri</vt:lpstr>
      <vt:lpstr>Century Gothic</vt:lpstr>
      <vt:lpstr>Garamond</vt:lpstr>
      <vt:lpstr>Gill Sans MT</vt:lpstr>
      <vt:lpstr>SavonVTI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Kyle Pope</dc:creator>
  <cp:lastModifiedBy>Kyle Pope</cp:lastModifiedBy>
  <cp:revision>33</cp:revision>
  <dcterms:created xsi:type="dcterms:W3CDTF">2020-04-18T05:18:28Z</dcterms:created>
  <dcterms:modified xsi:type="dcterms:W3CDTF">2020-04-26T17:22:27Z</dcterms:modified>
</cp:coreProperties>
</file>