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77" r:id="rId2"/>
    <p:sldId id="278" r:id="rId3"/>
    <p:sldId id="279" r:id="rId4"/>
    <p:sldId id="280" r:id="rId5"/>
    <p:sldId id="28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45" autoAdjust="0"/>
    <p:restoredTop sz="94660"/>
  </p:normalViewPr>
  <p:slideViewPr>
    <p:cSldViewPr>
      <p:cViewPr varScale="1">
        <p:scale>
          <a:sx n="85" d="100"/>
          <a:sy n="85" d="100"/>
        </p:scale>
        <p:origin x="11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078ECC-1235-C94B-9DF9-3A56592B7E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5C5D3C-1323-BE4F-9584-9F773031DA4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  <a:extLst/>
          </a:lstStyle>
          <a:p>
            <a:pPr>
              <a:defRPr/>
            </a:pPr>
            <a:fld id="{BF9F4819-8278-7142-96FD-CDAB812001ED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E0C4460-06E5-B24F-A109-A26DC925AC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031E5E2-C7C8-1646-9CC2-D3C772E83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728DA-D076-414E-9E6A-BF1A44AA09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CB4C4-CF30-F94B-87DF-997273E24C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A5E7044-B08D-7D4C-8C01-083F36CCD2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A4B65166-8ED8-1148-94A9-986A431A5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4420385-565F-454B-99F7-AE4F985E04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A0D948E-F75A-F745-8090-5F3F318FC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835A7CFB-1599-8B4C-8D6E-6F50C9E08D67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DEF6682D-0541-5F43-B4DB-8BF69135D2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6A32B4E3-AA9C-7E44-9598-BB4D70C335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0CFB824-A018-F744-8E41-DC87FBA9B6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B05063AA-966E-7B47-B62A-0AB24F61F0D8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A0CA0654-ECF4-1F4A-B47D-5CADD9CFE8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E6DA0482-9EB6-9845-A2B5-5F37CD7666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FB7DAA31-B8F1-F043-9B03-2F08B9B4C6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0142FD69-8665-B04A-B6FE-B7144B020404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F609D7B-EB50-BD49-A61C-0D0EEEC1E9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01A101F-377F-D74E-82A9-904A55E65E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4BB7AB0-ACC1-954F-A567-5388B97804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9C0088E5-3368-964C-B440-CB773AB21432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509C6A2-7840-D941-930A-D9E8064EDA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0EB1423E-A96D-CD42-BA41-3FAD64C49E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156207B6-C4F0-9247-AFF5-B0C9F62BF7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DFBDFBB2-0BEC-7B4C-9BF5-300BFCF424A3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>
            <a:extLst>
              <a:ext uri="{FF2B5EF4-FFF2-40B4-BE49-F238E27FC236}">
                <a16:creationId xmlns:a16="http://schemas.microsoft.com/office/drawing/2014/main" id="{448B37DB-A09D-2547-9599-9803D803B3FC}"/>
              </a:ext>
            </a:extLst>
          </p:cNvPr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Shape 35">
            <a:extLst>
              <a:ext uri="{FF2B5EF4-FFF2-40B4-BE49-F238E27FC236}">
                <a16:creationId xmlns:a16="http://schemas.microsoft.com/office/drawing/2014/main" id="{5803BCD4-85D4-4348-A3F7-36C63845FB1A}"/>
              </a:ext>
            </a:extLst>
          </p:cNvPr>
          <p:cNvSpPr>
            <a:spLocks/>
          </p:cNvSpPr>
          <p:nvPr/>
        </p:nvSpPr>
        <p:spPr bwMode="auto">
          <a:xfrm>
            <a:off x="4821238" y="1066800"/>
            <a:ext cx="4343400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Shape 42">
            <a:extLst>
              <a:ext uri="{FF2B5EF4-FFF2-40B4-BE49-F238E27FC236}">
                <a16:creationId xmlns:a16="http://schemas.microsoft.com/office/drawing/2014/main" id="{9D15B095-31F7-C54F-982E-309234D68066}"/>
              </a:ext>
            </a:extLst>
          </p:cNvPr>
          <p:cNvSpPr>
            <a:spLocks/>
          </p:cNvSpPr>
          <p:nvPr/>
        </p:nvSpPr>
        <p:spPr bwMode="auto">
          <a:xfrm>
            <a:off x="290513" y="-14288"/>
            <a:ext cx="5562600" cy="65532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Shape 21">
            <a:extLst>
              <a:ext uri="{FF2B5EF4-FFF2-40B4-BE49-F238E27FC236}">
                <a16:creationId xmlns:a16="http://schemas.microsoft.com/office/drawing/2014/main" id="{B6D4829B-1099-6D46-AA58-5170D4D12414}"/>
              </a:ext>
            </a:extLst>
          </p:cNvPr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hape 23">
            <a:extLst>
              <a:ext uri="{FF2B5EF4-FFF2-40B4-BE49-F238E27FC236}">
                <a16:creationId xmlns:a16="http://schemas.microsoft.com/office/drawing/2014/main" id="{46CF0BC7-695A-4946-9D38-F25285E25844}"/>
              </a:ext>
            </a:extLst>
          </p:cNvPr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hape 25">
            <a:extLst>
              <a:ext uri="{FF2B5EF4-FFF2-40B4-BE49-F238E27FC236}">
                <a16:creationId xmlns:a16="http://schemas.microsoft.com/office/drawing/2014/main" id="{E9FD393F-53D7-0349-9860-5837503BFF3E}"/>
              </a:ext>
            </a:extLst>
          </p:cNvPr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hape 26">
            <a:extLst>
              <a:ext uri="{FF2B5EF4-FFF2-40B4-BE49-F238E27FC236}">
                <a16:creationId xmlns:a16="http://schemas.microsoft.com/office/drawing/2014/main" id="{6330F2C8-E428-954B-886A-C768955B4E44}"/>
              </a:ext>
            </a:extLst>
          </p:cNvPr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DCA35F-4E4F-8D44-B044-E6E1CC1067C6}"/>
              </a:ext>
            </a:extLst>
          </p:cNvPr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A53DFC-C7A3-A440-A435-266CEF19F0E8}"/>
              </a:ext>
            </a:extLst>
          </p:cNvPr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01C492-8CF3-EA45-94C6-21981AADEEAF}"/>
              </a:ext>
            </a:extLst>
          </p:cNvPr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D9488C-315D-6749-8BF7-6332B5322329}"/>
              </a:ext>
            </a:extLst>
          </p:cNvPr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BBF519-DB15-C146-986F-B4E5F49BAFC4}"/>
              </a:ext>
            </a:extLst>
          </p:cNvPr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4E70FC-3C20-CC4A-AD40-B9133D11C2E7}"/>
              </a:ext>
            </a:extLst>
          </p:cNvPr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C41437-5B03-334E-A6DD-BEF083FD7AE3}"/>
              </a:ext>
            </a:extLst>
          </p:cNvPr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012DEC-7631-D347-94BA-E5DEE1BE5CAD}"/>
              </a:ext>
            </a:extLst>
          </p:cNvPr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A88011-4B8D-BB4C-BBD4-9D7A15706C25}"/>
              </a:ext>
            </a:extLst>
          </p:cNvPr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076D3C3-0DAA-ED47-818E-6317FFD48E24}"/>
              </a:ext>
            </a:extLst>
          </p:cNvPr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036BF61-2D6E-A247-A332-7596D97B4207}"/>
              </a:ext>
            </a:extLst>
          </p:cNvPr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CF29BD1-D7F0-7F41-B92F-E26BE9BC8C64}"/>
              </a:ext>
            </a:extLst>
          </p:cNvPr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A8A602-4D82-1449-8C2D-021509B62745}"/>
              </a:ext>
            </a:extLst>
          </p:cNvPr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3323C6-861A-0E49-834D-08A40154909F}"/>
              </a:ext>
            </a:extLst>
          </p:cNvPr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739D6C-3D56-784A-B825-30EB081528F8}"/>
              </a:ext>
            </a:extLst>
          </p:cNvPr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464504"/>
            <a:ext cx="8153400" cy="774192"/>
          </a:xfrm>
        </p:spPr>
        <p:txBody>
          <a:bodyPr/>
          <a:lstStyle>
            <a:lvl1pPr marR="9144" algn="r" eaLnBrk="1" latinLnBrk="0" hangingPunct="1">
              <a:defRPr kumimoji="0" sz="3800"/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838381" y="1371600"/>
            <a:ext cx="3848419" cy="457200"/>
          </a:xfrm>
        </p:spPr>
        <p:txBody>
          <a:bodyPr tIns="0"/>
          <a:lstStyle>
            <a:lvl1pPr marL="0" indent="0" algn="r" eaLnBrk="1" latinLnBrk="0" hangingPunct="1">
              <a:spcBef>
                <a:spcPts val="0"/>
              </a:spcBef>
              <a:buNone/>
              <a:defRPr kumimoji="0" sz="2000">
                <a:solidFill>
                  <a:schemeClr val="tx1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8" name="Date Placeholder 27">
            <a:extLst>
              <a:ext uri="{FF2B5EF4-FFF2-40B4-BE49-F238E27FC236}">
                <a16:creationId xmlns:a16="http://schemas.microsoft.com/office/drawing/2014/main" id="{982CF243-998A-A94D-AF69-83406123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C4CF8-307C-F943-85EA-FD7C0232CBE9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29" name="Footer Placeholder 16">
            <a:extLst>
              <a:ext uri="{FF2B5EF4-FFF2-40B4-BE49-F238E27FC236}">
                <a16:creationId xmlns:a16="http://schemas.microsoft.com/office/drawing/2014/main" id="{DDEDC267-D6B0-2448-A179-0247F086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" name="Slide Number Placeholder 28">
            <a:extLst>
              <a:ext uri="{FF2B5EF4-FFF2-40B4-BE49-F238E27FC236}">
                <a16:creationId xmlns:a16="http://schemas.microsoft.com/office/drawing/2014/main" id="{A7E0DB05-D5C1-A048-9615-5917A9BDE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353AE-7EFD-8743-A335-23832FE3BD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1761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407C269-D3CB-2C48-8E4E-C11863F12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7A75D-BF91-FB44-8C2E-64C410F7BFA8}" type="datetimeFigureOut">
              <a:rPr lang="en-US"/>
              <a:pPr>
                <a:defRPr/>
              </a:pPr>
              <a:t>7/12/20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639CE15-4F9E-4146-AB43-377D79EE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F16C7DB-F1B6-3C43-80CD-657C430C2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9315A-4566-2F45-8B13-B80EF0767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42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52800"/>
            <a:ext cx="7772400" cy="1974059"/>
          </a:xfrm>
        </p:spPr>
        <p:txBody>
          <a:bodyPr anchor="b"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eaLnBrk="1" latinLnBrk="0" hangingPunct="1">
              <a:buNone/>
              <a:defRPr kumimoji="0" lang="en-US" sz="4000" b="1" cap="all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334000"/>
            <a:ext cx="7772400" cy="1052512"/>
          </a:xfrm>
        </p:spPr>
        <p:txBody>
          <a:bodyPr/>
          <a:lstStyle>
            <a:lvl1pPr marL="374904" eaLnBrk="1" latinLnBrk="0" hangingPunct="1">
              <a:buNone/>
              <a:defRPr kumimoji="0" sz="20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69433-D788-D241-9DE6-046B8161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B8EB0-2894-D647-96E9-6F5470B85127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AC8AD-BE6F-894C-B559-4251B32C2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2D805-701B-CB41-B48C-2ED9E580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CDCC6-0DC2-134F-AD97-703E84ACD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173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CA6A04-F1D1-E34D-BB1C-9869322A05AD}"/>
              </a:ext>
            </a:extLst>
          </p:cNvPr>
          <p:cNvCxnSpPr/>
          <p:nvPr/>
        </p:nvCxnSpPr>
        <p:spPr>
          <a:xfrm rot="5400000">
            <a:off x="2305051" y="3867150"/>
            <a:ext cx="4533900" cy="3175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4038600" cy="4525963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sz="2000"/>
            </a:lvl1pPr>
            <a:lvl2pPr eaLnBrk="1" latinLnBrk="0" hangingPunct="1">
              <a:defRPr kumimoji="0" sz="2400"/>
            </a:lvl2pPr>
            <a:lvl3pPr eaLnBrk="1" latinLnBrk="0" hangingPunct="1">
              <a:defRPr kumimoji="0" sz="2000"/>
            </a:lvl3pPr>
            <a:lvl4pPr eaLnBrk="1" latinLnBrk="0" hangingPunct="1">
              <a:defRPr kumimoji="0" sz="1800"/>
            </a:lvl4pPr>
            <a:lvl5pPr eaLnBrk="1" latinLnBrk="0" hangingPunct="1">
              <a:defRPr kumimoji="0"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 eaLnBrk="1" latinLnBrk="0" hangingPunct="1">
              <a:defRPr kumimoji="0" sz="2800"/>
            </a:lvl1pPr>
            <a:lvl2pPr eaLnBrk="1" latinLnBrk="0" hangingPunct="1">
              <a:defRPr kumimoji="0" sz="2400"/>
            </a:lvl2pPr>
            <a:lvl3pPr eaLnBrk="1" latinLnBrk="0" hangingPunct="1">
              <a:defRPr kumimoji="0" sz="2000"/>
            </a:lvl3pPr>
            <a:lvl4pPr eaLnBrk="1" latinLnBrk="0" hangingPunct="1">
              <a:defRPr kumimoji="0" sz="1800"/>
            </a:lvl4pPr>
            <a:lvl5pPr eaLnBrk="1" latinLnBrk="0" hangingPunct="1">
              <a:defRPr kumimoji="0"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072299C-695C-7D4E-9BFD-8E67D228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12241-3803-6A4F-8B1B-D6A138174AEB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75F6C95-3024-154F-A9B1-F122D3A4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692498D-3A59-0145-9835-737367F26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1F9C7-8FBB-2649-B5D1-B20DE0A3DC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562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1AFAA39-4910-B74A-964D-BEBD168CBB54}"/>
              </a:ext>
            </a:extLst>
          </p:cNvPr>
          <p:cNvSpPr/>
          <p:nvPr/>
        </p:nvSpPr>
        <p:spPr>
          <a:xfrm>
            <a:off x="0" y="401638"/>
            <a:ext cx="8686800" cy="887412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C4FEB9-A2A1-DF4C-A846-5E5CBF435B05}"/>
              </a:ext>
            </a:extLst>
          </p:cNvPr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71EC4D-62B1-AE46-A743-C747A9D25672}"/>
              </a:ext>
            </a:extLst>
          </p:cNvPr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864126-6EC0-BD41-8278-54AFDF1F21BB}"/>
              </a:ext>
            </a:extLst>
          </p:cNvPr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7EF69-EDAD-9444-AC18-7FBC431A80D3}"/>
              </a:ext>
            </a:extLst>
          </p:cNvPr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257432-E1F3-314A-BEC6-9389E5AC0603}"/>
              </a:ext>
            </a:extLst>
          </p:cNvPr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244E40-1DB8-0249-AF71-6791168E9798}"/>
              </a:ext>
            </a:extLst>
          </p:cNvPr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A1EFB5-288A-BE4F-A92C-93421A7D3189}"/>
              </a:ext>
            </a:extLst>
          </p:cNvPr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8F757-2DDE-3E42-BB75-10FA4195AB2E}"/>
              </a:ext>
            </a:extLst>
          </p:cNvPr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08DC52-98E3-C24A-A002-25D706651DB1}"/>
              </a:ext>
            </a:extLst>
          </p:cNvPr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 eaLnBrk="1" latinLnBrk="0" hangingPunct="1">
              <a:defRPr kumimoji="0" sz="4000"/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 eaLnBrk="1" latinLnBrk="0" hangingPunct="1">
              <a:buNone/>
              <a:defRPr kumimoji="0" sz="2400" b="1">
                <a:solidFill>
                  <a:schemeClr val="accent2"/>
                </a:solidFill>
              </a:defRPr>
            </a:lvl1pPr>
            <a:lvl2pPr eaLnBrk="1" latinLnBrk="0" hangingPunct="1">
              <a:buNone/>
              <a:defRPr kumimoji="0" sz="2000" b="1"/>
            </a:lvl2pPr>
            <a:lvl3pPr eaLnBrk="1" latinLnBrk="0" hangingPunct="1">
              <a:buNone/>
              <a:defRPr kumimoji="0" sz="1800" b="1"/>
            </a:lvl3pPr>
            <a:lvl4pPr eaLnBrk="1" latinLnBrk="0" hangingPunct="1">
              <a:buNone/>
              <a:defRPr kumimoji="0" sz="1600" b="1"/>
            </a:lvl4pPr>
            <a:lvl5pPr eaLnBrk="1" latinLnBrk="0" hangingPunct="1">
              <a:buNone/>
              <a:defRPr kumimoji="0"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 eaLnBrk="1" latinLnBrk="0" hangingPunct="1">
              <a:buNone/>
              <a:defRPr kumimoji="0" sz="2400" b="1">
                <a:solidFill>
                  <a:schemeClr val="accent2"/>
                </a:solidFill>
              </a:defRPr>
            </a:lvl1pPr>
            <a:lvl2pPr eaLnBrk="1" latinLnBrk="0" hangingPunct="1">
              <a:buNone/>
              <a:defRPr kumimoji="0" sz="2000" b="1"/>
            </a:lvl2pPr>
            <a:lvl3pPr eaLnBrk="1" latinLnBrk="0" hangingPunct="1">
              <a:buNone/>
              <a:defRPr kumimoji="0" sz="1800" b="1"/>
            </a:lvl3pPr>
            <a:lvl4pPr eaLnBrk="1" latinLnBrk="0" hangingPunct="1">
              <a:buNone/>
              <a:defRPr kumimoji="0" sz="1600" b="1"/>
            </a:lvl4pPr>
            <a:lvl5pPr eaLnBrk="1" latinLnBrk="0" hangingPunct="1">
              <a:buNone/>
              <a:defRPr kumimoji="0"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 eaLnBrk="1" latinLnBrk="0" hangingPunct="1">
              <a:defRPr kumimoji="0" sz="2400"/>
            </a:lvl1pPr>
            <a:lvl2pPr eaLnBrk="1" latinLnBrk="0" hangingPunct="1">
              <a:defRPr kumimoji="0" sz="2000"/>
            </a:lvl2pPr>
            <a:lvl3pPr eaLnBrk="1" latinLnBrk="0" hangingPunct="1">
              <a:defRPr kumimoji="0" sz="1800"/>
            </a:lvl3pPr>
            <a:lvl4pPr eaLnBrk="1" latinLnBrk="0" hangingPunct="1">
              <a:defRPr kumimoji="0" sz="1600"/>
            </a:lvl4pPr>
            <a:lvl5pPr eaLnBrk="1" latinLnBrk="0" hangingPunct="1">
              <a:defRPr kumimoji="0"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 eaLnBrk="1" latinLnBrk="0" hangingPunct="1">
              <a:defRPr kumimoji="0" sz="2400"/>
            </a:lvl1pPr>
            <a:lvl2pPr eaLnBrk="1" latinLnBrk="0" hangingPunct="1">
              <a:defRPr kumimoji="0" sz="2000"/>
            </a:lvl2pPr>
            <a:lvl3pPr eaLnBrk="1" latinLnBrk="0" hangingPunct="1">
              <a:defRPr kumimoji="0" sz="1800"/>
            </a:lvl3pPr>
            <a:lvl4pPr eaLnBrk="1" latinLnBrk="0" hangingPunct="1">
              <a:defRPr kumimoji="0" sz="1600"/>
            </a:lvl4pPr>
            <a:lvl5pPr eaLnBrk="1" latinLnBrk="0" hangingPunct="1">
              <a:defRPr kumimoji="0"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7" name="Date Placeholder 6">
            <a:extLst>
              <a:ext uri="{FF2B5EF4-FFF2-40B4-BE49-F238E27FC236}">
                <a16:creationId xmlns:a16="http://schemas.microsoft.com/office/drawing/2014/main" id="{0750C9B5-5A0A-5440-802D-E402C012E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CDD0E-F3C3-5248-8681-516DA49F68C2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A991A723-6CF7-314C-B382-9C30E39F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F04F6BE8-3E38-EF44-B65C-3445C9A8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69BAF-3CE6-D340-AABF-FC7C488BA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843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 eaLnBrk="1" latinLnBrk="0" hangingPunct="1">
              <a:defRPr kumimoji="0" sz="4000" cap="none" baseline="0"/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7BF97994-4E39-114C-B466-6CE38C14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C90E-AB01-CD4F-A18B-ACBC97FE60C0}" type="datetimeFigureOut">
              <a:rPr lang="en-US"/>
              <a:pPr>
                <a:defRPr/>
              </a:pPr>
              <a:t>7/12/20</a:t>
            </a:fld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175E9D3-8C2A-5E49-AD31-1B77A0B9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0AB40C1-1C2B-874C-940E-228D32B6B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31ED0-D9FB-4648-8FBB-8B4D4CA89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39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C6E6F0-E351-0343-A493-C277F480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45C7D-E1BC-7A4B-A7FA-789C7855D9F7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C582DD-6033-5F44-BB36-7246E021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F8F4D-3E1B-974B-80E0-998B607E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58073-7CE1-DE4A-9F48-F1EF3D5E05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15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 eaLnBrk="1" latinLnBrk="0" hangingPunct="1">
              <a:buNone/>
              <a:defRPr kumimoji="0" sz="3600" b="0"/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 eaLnBrk="1" latinLnBrk="0" hangingPunct="1">
              <a:buNone/>
              <a:defRPr kumimoji="0" sz="1800"/>
            </a:lvl1pPr>
            <a:lvl2pPr eaLnBrk="1" latinLnBrk="0" hangingPunct="1">
              <a:buNone/>
              <a:defRPr kumimoji="0" sz="1200"/>
            </a:lvl2pPr>
            <a:lvl3pPr eaLnBrk="1" latinLnBrk="0" hangingPunct="1">
              <a:buNone/>
              <a:defRPr kumimoji="0" sz="1000"/>
            </a:lvl3pPr>
            <a:lvl4pPr eaLnBrk="1" latinLnBrk="0" hangingPunct="1">
              <a:buNone/>
              <a:defRPr kumimoji="0" sz="900"/>
            </a:lvl4pPr>
            <a:lvl5pPr eaLnBrk="1" latinLnBrk="0" hangingPunct="1">
              <a:buNone/>
              <a:defRPr kumimoji="0"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 eaLnBrk="1" latinLnBrk="0" hangingPunct="1">
              <a:defRPr kumimoji="0" sz="3200"/>
            </a:lvl1pPr>
            <a:lvl2pPr eaLnBrk="1" latinLnBrk="0" hangingPunct="1">
              <a:defRPr kumimoji="0" sz="2800"/>
            </a:lvl2pPr>
            <a:lvl3pPr eaLnBrk="1" latinLnBrk="0" hangingPunct="1">
              <a:defRPr kumimoji="0" sz="2400"/>
            </a:lvl3pPr>
            <a:lvl4pPr eaLnBrk="1" latinLnBrk="0" hangingPunct="1">
              <a:defRPr kumimoji="0" sz="2000"/>
            </a:lvl4pPr>
            <a:lvl5pPr eaLnBrk="1" latinLnBrk="0" hangingPunct="1">
              <a:defRPr kumimoji="0"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2C257-33AA-FA4D-86CF-FCB1161B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4E66A-B7EC-DD40-B9B6-97B5321980C8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A83E0-375F-484C-89CD-319B5F66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7D77C-DA6F-3B4D-B715-6245CF1C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8DB6C-2491-1942-9B60-F2785F287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29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203B1A-0B3F-4F40-9581-F5596346E67E}"/>
              </a:ext>
            </a:extLst>
          </p:cNvPr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C8843E9-923F-3241-92D6-8450B2A30582}"/>
              </a:ext>
            </a:extLst>
          </p:cNvPr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7">
            <a:extLst>
              <a:ext uri="{FF2B5EF4-FFF2-40B4-BE49-F238E27FC236}">
                <a16:creationId xmlns:a16="http://schemas.microsoft.com/office/drawing/2014/main" id="{52F028F1-0A83-6A4F-BB7B-368953439D9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1ED6CF6-BE70-E74B-AB33-A6AEE2C9C3C3}"/>
                </a:ext>
              </a:extLst>
            </p:cNvPr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8E62649-5D81-334B-9500-5E0FB326C58F}"/>
                </a:ext>
              </a:extLst>
            </p:cNvPr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F2D3F4B-CE65-8D4C-970B-8D5F13A51D94}"/>
                </a:ext>
              </a:extLst>
            </p:cNvPr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7">
            <a:extLst>
              <a:ext uri="{FF2B5EF4-FFF2-40B4-BE49-F238E27FC236}">
                <a16:creationId xmlns:a16="http://schemas.microsoft.com/office/drawing/2014/main" id="{95FD8089-091A-444F-8E75-7D2ACC1D25C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DA30B90-88E3-D94F-9485-A45C5B9F44AC}"/>
                </a:ext>
              </a:extLst>
            </p:cNvPr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96DF6A7-D549-274C-8EA2-D3DBFB3B959C}"/>
                </a:ext>
              </a:extLst>
            </p:cNvPr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8C4B641-4FC8-0B41-B056-FAC642938EA8}"/>
                </a:ext>
              </a:extLst>
            </p:cNvPr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>
            <a:extLst>
              <a:ext uri="{FF2B5EF4-FFF2-40B4-BE49-F238E27FC236}">
                <a16:creationId xmlns:a16="http://schemas.microsoft.com/office/drawing/2014/main" id="{A0FF1863-2BBF-0B4A-B051-EB8B8E30FC8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B03B9CC-94C5-144C-99C1-D83D6556F012}"/>
                </a:ext>
              </a:extLst>
            </p:cNvPr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45800B-45EE-914C-8050-531722AA9713}"/>
                </a:ext>
              </a:extLst>
            </p:cNvPr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127E7631-E529-D24B-80A6-317B9270DE17}"/>
                </a:ext>
              </a:extLst>
            </p:cNvPr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858000" cy="914400"/>
          </a:xfrm>
        </p:spPr>
        <p:txBody>
          <a:bodyPr anchor="b"/>
          <a:lstStyle>
            <a:lvl1pPr algn="l" eaLnBrk="1" latinLnBrk="0" hangingPunct="1">
              <a:buNone/>
              <a:defRPr kumimoji="0" sz="2100" b="0"/>
            </a:lvl1pPr>
            <a:extLst/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6712" y="1905000"/>
            <a:ext cx="8778240" cy="4960144"/>
          </a:xfrm>
        </p:spPr>
        <p:txBody>
          <a:bodyPr>
            <a:normAutofit/>
          </a:bodyPr>
          <a:lstStyle>
            <a:lvl1pPr eaLnBrk="1" latinLnBrk="0" hangingPunct="1">
              <a:buNone/>
              <a:defRPr kumimoji="0"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150144"/>
            <a:ext cx="6858000" cy="685800"/>
          </a:xfrm>
        </p:spPr>
        <p:txBody>
          <a:bodyPr/>
          <a:lstStyle>
            <a:lvl1pPr marL="27432" indent="0" eaLnBrk="1" latinLnBrk="0" hangingPunct="1">
              <a:spcBef>
                <a:spcPts val="0"/>
              </a:spcBef>
              <a:buNone/>
              <a:defRPr kumimoji="0" sz="1400">
                <a:solidFill>
                  <a:srgbClr val="FFFFFF"/>
                </a:solidFill>
              </a:defRPr>
            </a:lvl1pPr>
            <a:lvl2pPr eaLnBrk="1" latinLnBrk="0" hangingPunct="1">
              <a:defRPr kumimoji="0" sz="1200"/>
            </a:lvl2pPr>
            <a:lvl3pPr eaLnBrk="1" latinLnBrk="0" hangingPunct="1">
              <a:defRPr kumimoji="0" sz="1000"/>
            </a:lvl3pPr>
            <a:lvl4pPr eaLnBrk="1" latinLnBrk="0" hangingPunct="1">
              <a:defRPr kumimoji="0" sz="900"/>
            </a:lvl4pPr>
            <a:lvl5pPr eaLnBrk="1" latinLnBrk="0" hangingPunct="1">
              <a:defRPr kumimoji="0"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FD9AF8BF-A534-BD41-B34D-B632C2A8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B846B-F342-9945-8325-A7A14137165F}" type="datetimeFigureOut">
              <a:rPr lang="en-US"/>
              <a:pPr>
                <a:defRPr/>
              </a:pPr>
              <a:t>7/12/20</a:t>
            </a:fld>
            <a:endParaRPr lang="en-US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8561024D-4E59-724E-A498-DBFB0329F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944DCD86-0B5F-0E48-BBEB-963A963A1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EF032-7867-7E47-85DE-EFF3A3239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9584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64999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973EA16-BC99-384A-8629-E07D2D18977E}"/>
              </a:ext>
            </a:extLst>
          </p:cNvPr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28E977-7A82-EA4C-8FFA-E2507DD1AB0B}"/>
              </a:ext>
            </a:extLst>
          </p:cNvPr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A43767-EB09-1443-9B52-61AF008BEE0E}"/>
              </a:ext>
            </a:extLst>
          </p:cNvPr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FD9E58-ABB5-5249-989F-1E42EA3B7C91}"/>
              </a:ext>
            </a:extLst>
          </p:cNvPr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C54E94-02DC-714E-883E-9827FCD3D3BF}"/>
              </a:ext>
            </a:extLst>
          </p:cNvPr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B66E7B-FED8-F94B-AD42-35BD667786AD}"/>
              </a:ext>
            </a:extLst>
          </p:cNvPr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7D9BE73-8589-454E-87C1-5F2C3E2F2236}"/>
              </a:ext>
            </a:extLst>
          </p:cNvPr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350100-681B-3942-8C5B-59313304BB11}"/>
              </a:ext>
            </a:extLst>
          </p:cNvPr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DEFBD5-554C-E349-BF21-EEA7B82A1F94}"/>
              </a:ext>
            </a:extLst>
          </p:cNvPr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EF827CA6-73CB-134A-A8B8-19CCAC15A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>
            <a:extLst>
              <a:ext uri="{FF2B5EF4-FFF2-40B4-BE49-F238E27FC236}">
                <a16:creationId xmlns:a16="http://schemas.microsoft.com/office/drawing/2014/main" id="{A017E7AE-705D-3146-97B9-66EC1EC057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D218500-049B-5C4E-8F8B-F33C28368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E8C2B90-371B-9349-B86E-6C80ECEB9A40}" type="datetimeFigureOut">
              <a:rPr lang="en-US"/>
              <a:pPr>
                <a:defRPr/>
              </a:pPr>
              <a:t>7/12/20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42E30-960C-514B-B028-1B0951696E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dirty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7F7680F-B97D-7642-B6D3-F02016C6D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fld id="{579184EE-E43F-974A-B59F-5D699D2F3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5" r:id="rId2"/>
    <p:sldLayoutId id="2147483668" r:id="rId3"/>
    <p:sldLayoutId id="2147483669" r:id="rId4"/>
    <p:sldLayoutId id="2147483670" r:id="rId5"/>
    <p:sldLayoutId id="2147483666" r:id="rId6"/>
    <p:sldLayoutId id="2147483671" r:id="rId7"/>
    <p:sldLayoutId id="2147483672" r:id="rId8"/>
    <p:sldLayoutId id="2147483673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50">
          <a:solidFill>
            <a:srgbClr val="F0E8D5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latin typeface="Corbel" panose="020B0503020204020204" pitchFamily="34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A28E6A"/>
        </a:buClr>
        <a:buFont typeface="Wingdings 3" pitchFamily="2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A28E6A"/>
        </a:buClr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2000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1BC34575-BA4D-D64E-9DB7-2F5D3D36ED5E}"/>
              </a:ext>
            </a:extLst>
          </p:cNvPr>
          <p:cNvSpPr txBox="1">
            <a:spLocks/>
          </p:cNvSpPr>
          <p:nvPr/>
        </p:nvSpPr>
        <p:spPr>
          <a:xfrm>
            <a:off x="228600" y="533401"/>
            <a:ext cx="8458200" cy="914400"/>
          </a:xfrm>
          <a:prstGeom prst="rect">
            <a:avLst/>
          </a:prstGeom>
          <a:gradFill flip="none" rotWithShape="1">
            <a:gsLst>
              <a:gs pos="39000">
                <a:schemeClr val="bg1">
                  <a:alpha val="44000"/>
                </a:schemeClr>
              </a:gs>
              <a:gs pos="100000">
                <a:schemeClr val="tx1">
                  <a:alpha val="49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 spc="-150" dirty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“What  Shall We Say Then?” </a:t>
            </a:r>
            <a:r>
              <a:rPr lang="en-US" sz="3200" b="1" spc="-150" dirty="0">
                <a:solidFill>
                  <a:schemeClr val="accent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(Rom. 6:1-23) </a:t>
            </a:r>
            <a:endParaRPr lang="en-US" sz="3600" b="1" spc="-150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ABD1BC-9C7B-8D47-A9B1-C1F75C912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0010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68325" indent="-568325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I.  Shall We Continue in Sin?</a:t>
            </a:r>
            <a:r>
              <a:rPr lang="en-US" altLang="en-US" sz="3200" dirty="0"/>
              <a:t>  (Rom. 6:1-7).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II.</a:t>
            </a:r>
            <a:r>
              <a:rPr lang="en-US" altLang="en-US" sz="3200" dirty="0"/>
              <a:t>  </a:t>
            </a:r>
            <a:r>
              <a:rPr lang="en-US" altLang="en-US" sz="3200" b="1" baseline="30000" dirty="0"/>
              <a:t> </a:t>
            </a:r>
            <a:r>
              <a:rPr lang="en-US" altLang="en-US" sz="3200" b="1" dirty="0"/>
              <a:t>“Now if we died with Christ, we believe that we shall also live with Him</a:t>
            </a:r>
            <a:r>
              <a:rPr lang="en-US" altLang="en-US" sz="3200" dirty="0"/>
              <a:t>”   (Rom. 6:8). 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III.  “For the death that He died, He died to sin once for all”</a:t>
            </a:r>
            <a:r>
              <a:rPr lang="en-US" altLang="en-US" sz="3200" dirty="0"/>
              <a:t>  (Rom. 6:9-10a).</a:t>
            </a:r>
            <a:r>
              <a:rPr lang="en-US" altLang="en-US" sz="3200" b="1" dirty="0"/>
              <a:t>  </a:t>
            </a:r>
            <a:r>
              <a:rPr lang="en-US" altLang="en-US" sz="3200" dirty="0"/>
              <a:t> 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IV.  “But the life that He lives, He lives to God</a:t>
            </a:r>
            <a:r>
              <a:rPr lang="en-US" altLang="en-US" sz="3200" dirty="0"/>
              <a:t>” (Rom. 6:10b; cf. Heb. 5:8-9;  Phil. 2:5-8).</a:t>
            </a:r>
            <a:r>
              <a:rPr lang="en-US" altLang="en-US" sz="3200" baseline="30000" dirty="0"/>
              <a:t> </a:t>
            </a:r>
            <a:endParaRPr lang="en-US" alt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2000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609651-9ED4-634F-86B1-56966D5FE103}"/>
              </a:ext>
            </a:extLst>
          </p:cNvPr>
          <p:cNvSpPr txBox="1"/>
          <p:nvPr/>
        </p:nvSpPr>
        <p:spPr>
          <a:xfrm>
            <a:off x="609600" y="1524000"/>
            <a:ext cx="8001000" cy="4648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68325" indent="-568325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+mn-lt"/>
              </a:rPr>
              <a:t> </a:t>
            </a:r>
            <a:r>
              <a:rPr lang="en-US" sz="3200" b="1" dirty="0">
                <a:latin typeface="+mn-lt"/>
              </a:rPr>
              <a:t>V.  “Reckon yourselves to be…”</a:t>
            </a:r>
            <a:r>
              <a:rPr lang="en-US" sz="3200" dirty="0">
                <a:latin typeface="+mn-lt"/>
              </a:rPr>
              <a:t>  (Rom. 6:11).</a:t>
            </a:r>
          </a:p>
          <a:p>
            <a:pPr marL="1260475" indent="-568325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+mn-lt"/>
              </a:rPr>
              <a:t>A.  “…Dead indeed to sin…”  </a:t>
            </a:r>
          </a:p>
          <a:p>
            <a:pPr marL="1260475" indent="-568325" fontAlgn="auto">
              <a:spcBef>
                <a:spcPts val="0"/>
              </a:spcBef>
              <a:spcAft>
                <a:spcPts val="1200"/>
              </a:spcAft>
              <a:buFontTx/>
              <a:buAutoNum type="alphaUcPeriod" startAt="2"/>
              <a:defRPr/>
            </a:pPr>
            <a:r>
              <a:rPr lang="en-US" sz="3200" dirty="0">
                <a:latin typeface="+mn-lt"/>
              </a:rPr>
              <a:t>“…But alive to God”  (cf. Gal. 2:20).  </a:t>
            </a:r>
          </a:p>
          <a:p>
            <a:pPr marL="685800" indent="-68580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latin typeface="+mn-lt"/>
              </a:rPr>
              <a:t>VI.  Do not let sin reign—sin shall not have dominion over you</a:t>
            </a:r>
            <a:r>
              <a:rPr lang="en-US" sz="3200" dirty="0">
                <a:latin typeface="+mn-lt"/>
              </a:rPr>
              <a:t>   (Rom. 6:12-14; Gen. 4:7; Titus 3:3). </a:t>
            </a:r>
          </a:p>
          <a:p>
            <a:pPr marL="806450" indent="-80645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latin typeface="+mn-lt"/>
              </a:rPr>
              <a:t>VII.  “But present yourselves to God as being alive from the dead”  </a:t>
            </a:r>
            <a:r>
              <a:rPr lang="en-US" sz="3200" dirty="0">
                <a:latin typeface="+mn-lt"/>
              </a:rPr>
              <a:t>(Rom. 6:13b).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84953F3-5577-1047-B0DC-287091848D03}"/>
              </a:ext>
            </a:extLst>
          </p:cNvPr>
          <p:cNvSpPr txBox="1">
            <a:spLocks/>
          </p:cNvSpPr>
          <p:nvPr/>
        </p:nvSpPr>
        <p:spPr>
          <a:xfrm>
            <a:off x="228600" y="533401"/>
            <a:ext cx="8458200" cy="914400"/>
          </a:xfrm>
          <a:prstGeom prst="rect">
            <a:avLst/>
          </a:prstGeom>
          <a:gradFill flip="none" rotWithShape="1">
            <a:gsLst>
              <a:gs pos="39000">
                <a:schemeClr val="bg1">
                  <a:alpha val="44000"/>
                </a:schemeClr>
              </a:gs>
              <a:gs pos="100000">
                <a:schemeClr val="tx1">
                  <a:alpha val="49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 spc="-150" dirty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“What  Shall We Say Then?” </a:t>
            </a:r>
            <a:r>
              <a:rPr lang="en-US" sz="3200" b="1" spc="-150" dirty="0">
                <a:solidFill>
                  <a:schemeClr val="accent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(Rom. 6:1-23) </a:t>
            </a:r>
            <a:endParaRPr lang="en-US" sz="3600" b="1" spc="-150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2000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730605-7BB4-CD49-96BE-F98F16978531}"/>
              </a:ext>
            </a:extLst>
          </p:cNvPr>
          <p:cNvSpPr txBox="1"/>
          <p:nvPr/>
        </p:nvSpPr>
        <p:spPr>
          <a:xfrm>
            <a:off x="609600" y="1524000"/>
            <a:ext cx="8001000" cy="4340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92150" indent="-69215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latin typeface="+mn-lt"/>
              </a:rPr>
              <a:t>VIII.  “What then? Shall we sin because we are not under law but under grace?”  </a:t>
            </a:r>
            <a:r>
              <a:rPr lang="en-US" sz="3200" dirty="0">
                <a:latin typeface="+mn-lt"/>
              </a:rPr>
              <a:t>(Rom. 6:15).  </a:t>
            </a:r>
          </a:p>
          <a:p>
            <a:pPr marL="1482725" indent="-69215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dirty="0">
                <a:latin typeface="+mn-lt"/>
              </a:rPr>
              <a:t>A.  “Not under law but under grace”  (Titus 2:11-14).  </a:t>
            </a:r>
          </a:p>
          <a:p>
            <a:pPr marL="692150" indent="-69215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200" b="1" dirty="0">
                <a:latin typeface="+mn-lt"/>
              </a:rPr>
              <a:t>IX.  “To whom you present yourselves slaves to obey, you are that one's slaves whom you obey”  </a:t>
            </a:r>
            <a:r>
              <a:rPr lang="en-US" sz="3200" dirty="0">
                <a:latin typeface="+mn-lt"/>
              </a:rPr>
              <a:t>(Rom. 6:16; Jas. 1:12-15).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D1222BE-E7E9-EA41-81E9-DEE60715CED7}"/>
              </a:ext>
            </a:extLst>
          </p:cNvPr>
          <p:cNvSpPr txBox="1">
            <a:spLocks/>
          </p:cNvSpPr>
          <p:nvPr/>
        </p:nvSpPr>
        <p:spPr>
          <a:xfrm>
            <a:off x="228600" y="533401"/>
            <a:ext cx="8458200" cy="914400"/>
          </a:xfrm>
          <a:prstGeom prst="rect">
            <a:avLst/>
          </a:prstGeom>
          <a:gradFill flip="none" rotWithShape="1">
            <a:gsLst>
              <a:gs pos="39000">
                <a:schemeClr val="bg1">
                  <a:alpha val="44000"/>
                </a:schemeClr>
              </a:gs>
              <a:gs pos="100000">
                <a:schemeClr val="tx1">
                  <a:alpha val="49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 spc="-150" dirty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“What  Shall We Say Then?” </a:t>
            </a:r>
            <a:r>
              <a:rPr lang="en-US" sz="3200" b="1" spc="-150" dirty="0">
                <a:solidFill>
                  <a:schemeClr val="accent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(Rom. 6:1-23) </a:t>
            </a:r>
            <a:endParaRPr lang="en-US" sz="3600" b="1" spc="-150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2000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38F0DA-1DC5-AF49-86BF-C906B1E5C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001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2150" indent="-6921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X.  “You obeyed from the heart that form of doctrine to which you were delivered”  </a:t>
            </a:r>
            <a:r>
              <a:rPr lang="en-US" altLang="en-US" sz="3200" dirty="0"/>
              <a:t>(Rom. 6:17).</a:t>
            </a:r>
            <a:r>
              <a:rPr lang="en-US" altLang="en-US" sz="3200" b="1" dirty="0"/>
              <a:t>  </a:t>
            </a:r>
            <a:endParaRPr lang="en-US" altLang="en-US" sz="3200" dirty="0"/>
          </a:p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XI.  “What fruit did you have then in the things of which you are now ashamed? For the end of those things is death”  </a:t>
            </a:r>
            <a:r>
              <a:rPr lang="en-US" altLang="en-US" sz="3200" dirty="0"/>
              <a:t>(Rom. 6:18-21).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sz="3200" b="1" dirty="0"/>
              <a:t>XII.  “But now having been set free from sin”</a:t>
            </a:r>
            <a:r>
              <a:rPr lang="en-US" altLang="en-US" sz="3200" dirty="0"/>
              <a:t>  (Rom. 6:22). 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8CE912-6C60-D44A-8A39-54CA227788B2}"/>
              </a:ext>
            </a:extLst>
          </p:cNvPr>
          <p:cNvSpPr txBox="1">
            <a:spLocks/>
          </p:cNvSpPr>
          <p:nvPr/>
        </p:nvSpPr>
        <p:spPr>
          <a:xfrm>
            <a:off x="228600" y="533401"/>
            <a:ext cx="8458200" cy="914400"/>
          </a:xfrm>
          <a:prstGeom prst="rect">
            <a:avLst/>
          </a:prstGeom>
          <a:gradFill flip="none" rotWithShape="1">
            <a:gsLst>
              <a:gs pos="39000">
                <a:schemeClr val="bg1">
                  <a:alpha val="44000"/>
                </a:schemeClr>
              </a:gs>
              <a:gs pos="100000">
                <a:schemeClr val="tx1">
                  <a:alpha val="49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 spc="-150" dirty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“What  Shall We Say Then?” </a:t>
            </a:r>
            <a:r>
              <a:rPr lang="en-US" sz="3200" b="1" spc="-150" dirty="0">
                <a:solidFill>
                  <a:schemeClr val="accent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(Rom. 6:1-23) </a:t>
            </a:r>
            <a:endParaRPr lang="en-US" sz="3600" b="1" spc="-150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2000">
              <a:srgbClr val="000000"/>
            </a:gs>
            <a:gs pos="100000">
              <a:srgbClr val="8C808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F6DB62-93D6-AE44-AF0E-F93F34902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001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92150" indent="-6921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marL="925513" indent="-925513" eaLnBrk="1" hangingPunct="1">
              <a:spcAft>
                <a:spcPts val="1200"/>
              </a:spcAft>
            </a:pPr>
            <a:r>
              <a:rPr lang="en-US" altLang="en-US" sz="3200" b="1" dirty="0"/>
              <a:t>XIII.  “For the wages of sin is death, but the gift of God is eternal life in Christ Jesus our Lord</a:t>
            </a:r>
            <a:r>
              <a:rPr lang="en-US" altLang="en-US" sz="3200" dirty="0"/>
              <a:t>”  (Rom. 6:23).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E0689C4-A0E6-E64C-AC34-5F1DF6F7CB00}"/>
              </a:ext>
            </a:extLst>
          </p:cNvPr>
          <p:cNvSpPr txBox="1">
            <a:spLocks/>
          </p:cNvSpPr>
          <p:nvPr/>
        </p:nvSpPr>
        <p:spPr>
          <a:xfrm>
            <a:off x="228600" y="533401"/>
            <a:ext cx="8458200" cy="914400"/>
          </a:xfrm>
          <a:prstGeom prst="rect">
            <a:avLst/>
          </a:prstGeom>
          <a:gradFill flip="none" rotWithShape="1">
            <a:gsLst>
              <a:gs pos="39000">
                <a:schemeClr val="bg1">
                  <a:alpha val="44000"/>
                </a:schemeClr>
              </a:gs>
              <a:gs pos="100000">
                <a:schemeClr val="tx1">
                  <a:alpha val="49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300" b="1" spc="-150" dirty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“What  Shall We Say Then?” </a:t>
            </a:r>
            <a:r>
              <a:rPr lang="en-US" sz="3200" b="1" spc="-150" dirty="0">
                <a:solidFill>
                  <a:schemeClr val="accent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(Rom. 6:1-23) </a:t>
            </a:r>
            <a:endParaRPr lang="en-US" sz="3600" b="1" spc="-150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roduction to Microsoft® Office PowerPoint® 2007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53000"/>
                <a:satMod val="200000"/>
              </a:schemeClr>
              <a:schemeClr val="phClr">
                <a:tint val="78000"/>
                <a:satMod val="230000"/>
              </a:schemeClr>
            </a:duotone>
          </a:blip>
          <a:tile tx="0" ty="0" sx="90000" sy="9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Introduction to Microsoft® Office PowerPoint® 2007</Template>
  <TotalTime>0</TotalTime>
  <Words>409</Words>
  <Application>Microsoft Macintosh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Wingdings 2</vt:lpstr>
      <vt:lpstr>Wingdings 3</vt:lpstr>
      <vt:lpstr>Introduction to Microsoft® Office PowerPoint® 2007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2010-04-04T17:58:31Z</dcterms:created>
  <dcterms:modified xsi:type="dcterms:W3CDTF">2020-07-12T22:40:36Z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12.0.4513</vt:lpwstr>
  </property>
  <property fmtid="{D5CDD505-2E9C-101B-9397-08002B2CF9AE}" pid="4" name="_TemplateID">
    <vt:lpwstr>TC101769261033</vt:lpwstr>
  </property>
</Properties>
</file>