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96" d="100"/>
          <a:sy n="96" d="100"/>
        </p:scale>
        <p:origin x="1016" y="18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4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1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2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438" y="304271"/>
            <a:ext cx="6760690" cy="1104636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438" y="1755457"/>
            <a:ext cx="6760690" cy="360664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360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0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5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74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3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1C71753C-FDA1-DD44-8FE8-621B159391CF}" type="datetimeFigureOut">
              <a:rPr lang="en-US" smtClean="0"/>
              <a:pPr/>
              <a:t>6/4/20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/>
          <a:lstStyle/>
          <a:p>
            <a:fld id="{8A65A803-8366-774D-AC5E-7445A99F04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0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7A4DD8-3104-D24B-96B6-2D76F298E31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86497"/>
            <a:ext cx="9144000" cy="589417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7E24DB5-DEA6-6045-AE0F-7E6A019491A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H="1">
            <a:off x="238898" y="312008"/>
            <a:ext cx="2998572" cy="509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11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2AFB0-2F53-CB4E-AFA4-5DF318758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546552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000" dirty="0"/>
              <a:t>At Times Life Disappoints</a:t>
            </a:r>
          </a:p>
          <a:p>
            <a:pPr marL="0" indent="0" algn="ctr">
              <a:buNone/>
            </a:pPr>
            <a:r>
              <a:rPr lang="en-US" sz="3600" dirty="0"/>
              <a:t>Hopes We Had Fail</a:t>
            </a:r>
          </a:p>
          <a:p>
            <a:pPr marL="0" indent="0" algn="ctr">
              <a:buNone/>
            </a:pPr>
            <a:r>
              <a:rPr lang="en-US" sz="3600" dirty="0"/>
              <a:t>People Discourage Us</a:t>
            </a:r>
          </a:p>
          <a:p>
            <a:pPr marL="0" indent="0" algn="ctr">
              <a:buNone/>
            </a:pPr>
            <a:r>
              <a:rPr lang="en-US" sz="3600" dirty="0"/>
              <a:t>The World Is Upside Down</a:t>
            </a:r>
          </a:p>
          <a:p>
            <a:pPr marL="0" indent="0" algn="ctr">
              <a:buNone/>
            </a:pPr>
            <a:r>
              <a:rPr lang="en-US" sz="3600" dirty="0"/>
              <a:t>Nothing Goes Right</a:t>
            </a:r>
          </a:p>
        </p:txBody>
      </p:sp>
    </p:spTree>
    <p:extLst>
      <p:ext uri="{BB962C8B-B14F-4D97-AF65-F5344CB8AC3E}">
        <p14:creationId xmlns:p14="http://schemas.microsoft.com/office/powerpoint/2010/main" val="194266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899452"/>
          </a:xfrm>
        </p:spPr>
        <p:txBody>
          <a:bodyPr>
            <a:no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3500" dirty="0"/>
              <a:t>7. We Long for Christ’s Return</a:t>
            </a:r>
          </a:p>
          <a:p>
            <a:pPr marL="238125" indent="-225425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dirty="0"/>
              <a:t>Reunion with Departed Saints—Always Be with the Lord (1 Thess. 4:13-18)</a:t>
            </a:r>
          </a:p>
          <a:p>
            <a:pPr marL="238125" indent="-225425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dirty="0"/>
              <a:t>My Reward Is with Me (Rev. 22:12-14)</a:t>
            </a:r>
          </a:p>
          <a:p>
            <a:pPr marL="238125" indent="-225425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dirty="0"/>
              <a:t>Rest from Labors (Rev. 14:13)</a:t>
            </a:r>
          </a:p>
        </p:txBody>
      </p:sp>
    </p:spTree>
    <p:extLst>
      <p:ext uri="{BB962C8B-B14F-4D97-AF65-F5344CB8AC3E}">
        <p14:creationId xmlns:p14="http://schemas.microsoft.com/office/powerpoint/2010/main" val="173399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899452"/>
          </a:xfrm>
        </p:spPr>
        <p:txBody>
          <a:bodyPr>
            <a:no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3500" dirty="0"/>
              <a:t>8. Meditate on This Hope!</a:t>
            </a:r>
          </a:p>
          <a:p>
            <a:pPr marL="238125" indent="-225425">
              <a:spcBef>
                <a:spcPts val="0"/>
              </a:spcBef>
              <a:spcAft>
                <a:spcPts val="1200"/>
              </a:spcAft>
            </a:pPr>
            <a:r>
              <a:rPr lang="en-US" sz="3100" dirty="0"/>
              <a:t>All Things Will Be Made New (Rev. 21:1-5)</a:t>
            </a:r>
          </a:p>
          <a:p>
            <a:pPr marL="238125" indent="-225425">
              <a:spcBef>
                <a:spcPts val="0"/>
              </a:spcBef>
              <a:spcAft>
                <a:spcPts val="1200"/>
              </a:spcAft>
            </a:pPr>
            <a:r>
              <a:rPr lang="en-US" sz="3100" dirty="0"/>
              <a:t>No Defilement Enters (Rev. 21:27)</a:t>
            </a:r>
          </a:p>
          <a:p>
            <a:pPr marL="238125" indent="-225425">
              <a:spcBef>
                <a:spcPts val="0"/>
              </a:spcBef>
              <a:spcAft>
                <a:spcPts val="1200"/>
              </a:spcAft>
            </a:pPr>
            <a:r>
              <a:rPr lang="en-US" sz="3100" dirty="0"/>
              <a:t>Set Your Mind on Things above (Col. 3:2)</a:t>
            </a:r>
          </a:p>
        </p:txBody>
      </p:sp>
    </p:spTree>
    <p:extLst>
      <p:ext uri="{BB962C8B-B14F-4D97-AF65-F5344CB8AC3E}">
        <p14:creationId xmlns:p14="http://schemas.microsoft.com/office/powerpoint/2010/main" val="144795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2AFB0-2F53-CB4E-AFA4-5DF318758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2678960"/>
          </a:xfrm>
        </p:spPr>
        <p:txBody>
          <a:bodyPr anchor="ctr"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/>
              <a:t>How Can the Christian Cope?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4219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546552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000" dirty="0"/>
              <a:t>Bible Examples</a:t>
            </a:r>
          </a:p>
          <a:p>
            <a:pPr marL="0" indent="0" algn="ctr">
              <a:buNone/>
            </a:pPr>
            <a:r>
              <a:rPr lang="en-US" sz="3200" dirty="0"/>
              <a:t>Adam and Eve—Cain and Abel</a:t>
            </a:r>
          </a:p>
          <a:p>
            <a:pPr marL="0" indent="0" algn="ctr">
              <a:buNone/>
            </a:pPr>
            <a:r>
              <a:rPr lang="en-US" sz="3200" dirty="0"/>
              <a:t>Noah after a Destroyed World</a:t>
            </a:r>
          </a:p>
          <a:p>
            <a:pPr marL="0" indent="0" algn="ctr">
              <a:buNone/>
            </a:pPr>
            <a:r>
              <a:rPr lang="en-US" sz="3200" dirty="0"/>
              <a:t>David, Amnon, Tamar, Absalom</a:t>
            </a:r>
          </a:p>
          <a:p>
            <a:pPr marL="0" indent="0" algn="ctr">
              <a:buNone/>
            </a:pPr>
            <a:r>
              <a:rPr lang="en-US" sz="3200" dirty="0"/>
              <a:t>Jeremiah—a Fallen City</a:t>
            </a:r>
          </a:p>
          <a:p>
            <a:pPr marL="0" indent="0" algn="ctr">
              <a:buNone/>
            </a:pPr>
            <a:r>
              <a:rPr lang="en-US" sz="3200" dirty="0"/>
              <a:t>Christians Facing Persecution</a:t>
            </a:r>
          </a:p>
        </p:txBody>
      </p:sp>
    </p:spTree>
    <p:extLst>
      <p:ext uri="{BB962C8B-B14F-4D97-AF65-F5344CB8AC3E}">
        <p14:creationId xmlns:p14="http://schemas.microsoft.com/office/powerpoint/2010/main" val="132076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54655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4500" dirty="0"/>
              <a:t>1. This World Is Temporary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Here We Have No Lasting Home (Heb. 13:13-14)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Life Is Brief (James 4:14)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Affliction Is “for a Moment” —This World Is Temporary (2 Cor. 4:16-18)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331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54655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4700" dirty="0"/>
              <a:t>2. The World Opposes God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The World Does Not Know God (John 17:25)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World Lies under Power of Satan (1 John 5:19)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The Creation Is in Bondage to Corruption (Rom. 8:20-21)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0187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89945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5100" dirty="0"/>
              <a:t>3. We Don’t Belong Here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Christians Are Chosen “out of” the World (John 17:6-9)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Christians Are Not of the World (John 17:14-16)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Christ Has Sent His Disciples into the World to Influence the World to Know God (John 17:18-21)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498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89945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5100" dirty="0"/>
              <a:t>4. We Must Reject This World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Christians Are Delivered from the Power of Darkness (Col. 1:13-14)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Christians in the First Century “Turned the World Upside Down” (Acts 17:6)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Do Not Love the World—World Is Passing Away (1 John 2:15-17)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902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89945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5100" dirty="0"/>
              <a:t>5. Christ Overcame the World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Christ Overcame the World (John 16:33)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The One Born of God also Overcomes the World (1 John 5:4)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We Hope for a Place with God—with Him Where He Is (John 14:1-6)</a:t>
            </a:r>
          </a:p>
        </p:txBody>
      </p:sp>
    </p:spTree>
    <p:extLst>
      <p:ext uri="{BB962C8B-B14F-4D97-AF65-F5344CB8AC3E}">
        <p14:creationId xmlns:p14="http://schemas.microsoft.com/office/powerpoint/2010/main" val="314850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8E04-0AA8-1C45-BA14-6E6DB6C1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052" y="304271"/>
            <a:ext cx="5384076" cy="1104636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US" sz="5400" dirty="0"/>
              <a:t>When Everything Falls Apart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9027B5-B5AD-C043-A5CE-4A62ED1D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487" y="1815548"/>
            <a:ext cx="5781640" cy="389945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5100" dirty="0"/>
              <a:t>6. We Have a Better Home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We Desire a Better Country—Heavenly City (Heb. 11:16)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Our Citizenship is Is in Heaven (Phil. 3:18-21)</a:t>
            </a:r>
          </a:p>
          <a:p>
            <a:pPr marL="238125" indent="-225425">
              <a:spcAft>
                <a:spcPts val="1200"/>
              </a:spcAft>
            </a:pPr>
            <a:r>
              <a:rPr lang="en-US" sz="4000" dirty="0"/>
              <a:t>Not Worthy to Be Compare—Delivered from Bondage to Corruption (Rom. 8:18-24)</a:t>
            </a:r>
          </a:p>
        </p:txBody>
      </p:sp>
    </p:spTree>
    <p:extLst>
      <p:ext uri="{BB962C8B-B14F-4D97-AF65-F5344CB8AC3E}">
        <p14:creationId xmlns:p14="http://schemas.microsoft.com/office/powerpoint/2010/main" val="284393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444</Words>
  <Application>Microsoft Macintosh PowerPoint</Application>
  <PresentationFormat>On-screen Show (16:10)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When Everything Falls Apart</vt:lpstr>
      <vt:lpstr>When Everything Falls Apart</vt:lpstr>
      <vt:lpstr>When Everything Falls Apart</vt:lpstr>
      <vt:lpstr>When Everything Falls Apart</vt:lpstr>
      <vt:lpstr>When Everything Falls Apart</vt:lpstr>
      <vt:lpstr>When Everything Falls Apart</vt:lpstr>
      <vt:lpstr>When Everything Falls Apart</vt:lpstr>
      <vt:lpstr>When Everything Falls Apart</vt:lpstr>
      <vt:lpstr>When Everything Falls Apart</vt:lpstr>
      <vt:lpstr>When Everything Falls Apart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24</cp:revision>
  <dcterms:created xsi:type="dcterms:W3CDTF">2020-06-03T17:22:01Z</dcterms:created>
  <dcterms:modified xsi:type="dcterms:W3CDTF">2020-06-04T22:09:38Z</dcterms:modified>
</cp:coreProperties>
</file>