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3" r:id="rId4"/>
    <p:sldId id="258" r:id="rId5"/>
    <p:sldId id="259" r:id="rId6"/>
    <p:sldId id="260" r:id="rId7"/>
    <p:sldId id="261" r:id="rId8"/>
    <p:sldId id="26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60"/>
  </p:normalViewPr>
  <p:slideViewPr>
    <p:cSldViewPr>
      <p:cViewPr varScale="1">
        <p:scale>
          <a:sx n="85" d="100"/>
          <a:sy n="85" d="100"/>
        </p:scale>
        <p:origin x="133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81BF7B-2B3E-6E42-9C9F-6DA197E450FF}"/>
              </a:ext>
            </a:extLst>
          </p:cNvPr>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C9D780EB-C234-1D4E-AC8C-3F470ECA4299}"/>
              </a:ext>
            </a:extLst>
          </p:cNvPr>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Date Placeholder 3">
            <a:extLst>
              <a:ext uri="{FF2B5EF4-FFF2-40B4-BE49-F238E27FC236}">
                <a16:creationId xmlns:a16="http://schemas.microsoft.com/office/drawing/2014/main" id="{463F5925-2146-1E43-BC9A-C37FA549907C}"/>
              </a:ext>
            </a:extLst>
          </p:cNvPr>
          <p:cNvSpPr>
            <a:spLocks noGrp="1"/>
          </p:cNvSpPr>
          <p:nvPr>
            <p:ph type="dt" sz="half" idx="10"/>
          </p:nvPr>
        </p:nvSpPr>
        <p:spPr/>
        <p:txBody>
          <a:bodyPr/>
          <a:lstStyle>
            <a:lvl1pPr>
              <a:defRPr/>
            </a:lvl1pPr>
          </a:lstStyle>
          <a:p>
            <a:pPr>
              <a:defRPr/>
            </a:pPr>
            <a:fld id="{5CDE7D0F-AD1A-1A40-AE81-64C4D3DA0003}" type="datetimeFigureOut">
              <a:rPr lang="en-US"/>
              <a:pPr>
                <a:defRPr/>
              </a:pPr>
              <a:t>12/29/20</a:t>
            </a:fld>
            <a:endParaRPr lang="en-US"/>
          </a:p>
        </p:txBody>
      </p:sp>
      <p:sp>
        <p:nvSpPr>
          <p:cNvPr id="7" name="Footer Placeholder 4">
            <a:extLst>
              <a:ext uri="{FF2B5EF4-FFF2-40B4-BE49-F238E27FC236}">
                <a16:creationId xmlns:a16="http://schemas.microsoft.com/office/drawing/2014/main" id="{C4C75507-EA07-7F47-B95D-A884C1C3D6E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B74062A5-B410-DD4A-A02C-1AE5C0F6FEC6}"/>
              </a:ext>
            </a:extLst>
          </p:cNvPr>
          <p:cNvSpPr>
            <a:spLocks noGrp="1"/>
          </p:cNvSpPr>
          <p:nvPr>
            <p:ph type="sldNum" sz="quarter" idx="12"/>
          </p:nvPr>
        </p:nvSpPr>
        <p:spPr/>
        <p:txBody>
          <a:bodyPr/>
          <a:lstStyle>
            <a:lvl1pPr>
              <a:defRPr>
                <a:solidFill>
                  <a:srgbClr val="FFFFFF"/>
                </a:solidFill>
              </a:defRPr>
            </a:lvl1pPr>
          </a:lstStyle>
          <a:p>
            <a:fld id="{110F6B64-40F1-654B-BDD9-048A84145235}" type="slidenum">
              <a:rPr lang="en-US" altLang="en-US"/>
              <a:pPr/>
              <a:t>‹#›</a:t>
            </a:fld>
            <a:endParaRPr lang="en-US" altLang="en-US"/>
          </a:p>
        </p:txBody>
      </p:sp>
    </p:spTree>
    <p:extLst>
      <p:ext uri="{BB962C8B-B14F-4D97-AF65-F5344CB8AC3E}">
        <p14:creationId xmlns:p14="http://schemas.microsoft.com/office/powerpoint/2010/main" val="16594997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474D48-7846-544C-B6AC-EDEA3C4D823E}"/>
              </a:ext>
            </a:extLst>
          </p:cNvPr>
          <p:cNvSpPr>
            <a:spLocks noGrp="1"/>
          </p:cNvSpPr>
          <p:nvPr>
            <p:ph type="dt" sz="half" idx="10"/>
          </p:nvPr>
        </p:nvSpPr>
        <p:spPr/>
        <p:txBody>
          <a:bodyPr/>
          <a:lstStyle>
            <a:lvl1pPr>
              <a:defRPr/>
            </a:lvl1pPr>
          </a:lstStyle>
          <a:p>
            <a:pPr>
              <a:defRPr/>
            </a:pPr>
            <a:fld id="{0699A495-7A49-DD42-8646-37015F8FBDEC}" type="datetimeFigureOut">
              <a:rPr lang="en-US"/>
              <a:pPr>
                <a:defRPr/>
              </a:pPr>
              <a:t>12/29/20</a:t>
            </a:fld>
            <a:endParaRPr lang="en-US" dirty="0"/>
          </a:p>
        </p:txBody>
      </p:sp>
      <p:sp>
        <p:nvSpPr>
          <p:cNvPr id="5" name="Footer Placeholder 4">
            <a:extLst>
              <a:ext uri="{FF2B5EF4-FFF2-40B4-BE49-F238E27FC236}">
                <a16:creationId xmlns:a16="http://schemas.microsoft.com/office/drawing/2014/main" id="{8FCB18BB-CFA4-674E-A459-BB3B9E9922D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58D8225-FD45-4647-AA18-007285B302FA}"/>
              </a:ext>
            </a:extLst>
          </p:cNvPr>
          <p:cNvSpPr>
            <a:spLocks noGrp="1"/>
          </p:cNvSpPr>
          <p:nvPr>
            <p:ph type="sldNum" sz="quarter" idx="12"/>
          </p:nvPr>
        </p:nvSpPr>
        <p:spPr/>
        <p:txBody>
          <a:bodyPr/>
          <a:lstStyle>
            <a:lvl1pPr>
              <a:defRPr/>
            </a:lvl1pPr>
          </a:lstStyle>
          <a:p>
            <a:fld id="{C86AA967-329F-1B44-9B18-26ECC469DA19}" type="slidenum">
              <a:rPr lang="en-US" altLang="en-US"/>
              <a:pPr/>
              <a:t>‹#›</a:t>
            </a:fld>
            <a:endParaRPr lang="en-US" altLang="en-US"/>
          </a:p>
        </p:txBody>
      </p:sp>
    </p:spTree>
    <p:extLst>
      <p:ext uri="{BB962C8B-B14F-4D97-AF65-F5344CB8AC3E}">
        <p14:creationId xmlns:p14="http://schemas.microsoft.com/office/powerpoint/2010/main" val="365896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4697E2-1E14-8449-918A-2EC311462731}"/>
              </a:ext>
            </a:extLst>
          </p:cNvPr>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741CCF11-0C6F-8547-924A-AF49C0D8B01F}"/>
              </a:ext>
            </a:extLst>
          </p:cNvPr>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63D8B0D-58D8-624E-9D5E-5961D141CD32}"/>
              </a:ext>
            </a:extLst>
          </p:cNvPr>
          <p:cNvSpPr>
            <a:spLocks noGrp="1"/>
          </p:cNvSpPr>
          <p:nvPr>
            <p:ph type="dt" sz="half" idx="10"/>
          </p:nvPr>
        </p:nvSpPr>
        <p:spPr/>
        <p:txBody>
          <a:bodyPr/>
          <a:lstStyle>
            <a:lvl1pPr>
              <a:defRPr/>
            </a:lvl1pPr>
          </a:lstStyle>
          <a:p>
            <a:pPr>
              <a:defRPr/>
            </a:pPr>
            <a:fld id="{36B369A0-9A27-7441-8818-6A67EB805EF9}" type="datetimeFigureOut">
              <a:rPr lang="en-US"/>
              <a:pPr>
                <a:defRPr/>
              </a:pPr>
              <a:t>12/29/20</a:t>
            </a:fld>
            <a:endParaRPr lang="en-US"/>
          </a:p>
        </p:txBody>
      </p:sp>
      <p:sp>
        <p:nvSpPr>
          <p:cNvPr id="7" name="Footer Placeholder 4">
            <a:extLst>
              <a:ext uri="{FF2B5EF4-FFF2-40B4-BE49-F238E27FC236}">
                <a16:creationId xmlns:a16="http://schemas.microsoft.com/office/drawing/2014/main" id="{8F63B7F4-DEF7-9F4D-B5E6-82B2F535414D}"/>
              </a:ext>
            </a:extLst>
          </p:cNvPr>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DF1CA460-3124-5047-B10B-2FBACD6EBC06}"/>
              </a:ext>
            </a:extLst>
          </p:cNvPr>
          <p:cNvSpPr>
            <a:spLocks noGrp="1"/>
          </p:cNvSpPr>
          <p:nvPr>
            <p:ph type="sldNum" sz="quarter" idx="12"/>
          </p:nvPr>
        </p:nvSpPr>
        <p:spPr/>
        <p:txBody>
          <a:bodyPr/>
          <a:lstStyle>
            <a:lvl1pPr>
              <a:defRPr/>
            </a:lvl1pPr>
          </a:lstStyle>
          <a:p>
            <a:fld id="{306A5883-DEA8-2541-A9FF-C13780034023}" type="slidenum">
              <a:rPr lang="en-US" altLang="en-US"/>
              <a:pPr/>
              <a:t>‹#›</a:t>
            </a:fld>
            <a:endParaRPr lang="en-US" altLang="en-US"/>
          </a:p>
        </p:txBody>
      </p:sp>
    </p:spTree>
    <p:extLst>
      <p:ext uri="{BB962C8B-B14F-4D97-AF65-F5344CB8AC3E}">
        <p14:creationId xmlns:p14="http://schemas.microsoft.com/office/powerpoint/2010/main" val="70644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4EC93-BA1C-284B-B750-F946EB8F49B4}"/>
              </a:ext>
            </a:extLst>
          </p:cNvPr>
          <p:cNvSpPr>
            <a:spLocks noGrp="1"/>
          </p:cNvSpPr>
          <p:nvPr>
            <p:ph type="dt" sz="half" idx="10"/>
          </p:nvPr>
        </p:nvSpPr>
        <p:spPr/>
        <p:txBody>
          <a:bodyPr/>
          <a:lstStyle>
            <a:lvl1pPr>
              <a:defRPr/>
            </a:lvl1pPr>
          </a:lstStyle>
          <a:p>
            <a:pPr>
              <a:defRPr/>
            </a:pPr>
            <a:fld id="{07FB01AE-6ADE-B049-BF48-73F4F6172D76}" type="datetimeFigureOut">
              <a:rPr lang="en-US"/>
              <a:pPr>
                <a:defRPr/>
              </a:pPr>
              <a:t>12/29/20</a:t>
            </a:fld>
            <a:endParaRPr lang="en-US" dirty="0"/>
          </a:p>
        </p:txBody>
      </p:sp>
      <p:sp>
        <p:nvSpPr>
          <p:cNvPr id="5" name="Footer Placeholder 4">
            <a:extLst>
              <a:ext uri="{FF2B5EF4-FFF2-40B4-BE49-F238E27FC236}">
                <a16:creationId xmlns:a16="http://schemas.microsoft.com/office/drawing/2014/main" id="{6CC21369-4505-F145-A7FC-6725B3C148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F1DDAB-0E22-164F-A1C2-6B4C472B55E0}"/>
              </a:ext>
            </a:extLst>
          </p:cNvPr>
          <p:cNvSpPr>
            <a:spLocks noGrp="1"/>
          </p:cNvSpPr>
          <p:nvPr>
            <p:ph type="sldNum" sz="quarter" idx="12"/>
          </p:nvPr>
        </p:nvSpPr>
        <p:spPr/>
        <p:txBody>
          <a:bodyPr/>
          <a:lstStyle>
            <a:lvl1pPr>
              <a:defRPr/>
            </a:lvl1pPr>
          </a:lstStyle>
          <a:p>
            <a:fld id="{2C95F0E2-FEBD-5E49-9448-34514E4C549F}" type="slidenum">
              <a:rPr lang="en-US" altLang="en-US"/>
              <a:pPr/>
              <a:t>‹#›</a:t>
            </a:fld>
            <a:endParaRPr lang="en-US" altLang="en-US"/>
          </a:p>
        </p:txBody>
      </p:sp>
    </p:spTree>
    <p:extLst>
      <p:ext uri="{BB962C8B-B14F-4D97-AF65-F5344CB8AC3E}">
        <p14:creationId xmlns:p14="http://schemas.microsoft.com/office/powerpoint/2010/main" val="30382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5462D9-1A4B-E240-8476-F4D48A59BA67}"/>
              </a:ext>
            </a:extLst>
          </p:cNvPr>
          <p:cNvSpPr/>
          <p:nvPr/>
        </p:nvSpPr>
        <p:spPr bwMode="ltGray">
          <a:xfrm>
            <a:off x="0" y="0"/>
            <a:ext cx="9144000" cy="18288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6E981A7E-D20B-8146-B6BD-C3B37487920D}"/>
              </a:ext>
            </a:extLst>
          </p:cNvPr>
          <p:cNvSpPr/>
          <p:nvPr/>
        </p:nvSpPr>
        <p:spPr bwMode="invGray">
          <a:xfrm>
            <a:off x="0" y="1828800"/>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118872"/>
            <a:ext cx="8305800" cy="1636776"/>
          </a:xfrm>
        </p:spPr>
        <p:txBody>
          <a:bodyPr tIns="0" rIns="91440" bIns="0" anchorCtr="0"/>
          <a:lstStyle>
            <a:lvl1pPr algn="l">
              <a:defRPr sz="4700" b="1" cap="none" baseline="0"/>
            </a:lvl1pPr>
          </a:lstStyle>
          <a:p>
            <a:r>
              <a:rPr lang="en-US" dirty="0"/>
              <a:t>Click to edit Master title style</a:t>
            </a:r>
          </a:p>
        </p:txBody>
      </p:sp>
      <p:sp>
        <p:nvSpPr>
          <p:cNvPr id="3" name="Text Placeholder 2"/>
          <p:cNvSpPr>
            <a:spLocks noGrp="1"/>
          </p:cNvSpPr>
          <p:nvPr>
            <p:ph type="body" idx="1"/>
          </p:nvPr>
        </p:nvSpPr>
        <p:spPr>
          <a:xfrm>
            <a:off x="457200" y="2133600"/>
            <a:ext cx="8305800" cy="4419600"/>
          </a:xfrm>
        </p:spPr>
        <p:txBody>
          <a:bodyPr lIns="146304" tIns="0" rIns="45720" bIns="0">
            <a:normAutofit/>
          </a:bodyPr>
          <a:lstStyle>
            <a:lvl1pPr marL="0" indent="0">
              <a:buNone/>
              <a:defRPr sz="4000" b="1">
                <a:solidFill>
                  <a:srgbClr val="FFFFFF"/>
                </a:solidFill>
                <a:effectLst>
                  <a:glow rad="101600">
                    <a:schemeClr val="bg2">
                      <a:lumMod val="75000"/>
                      <a:alpha val="60000"/>
                    </a:schemeClr>
                  </a:glow>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948781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99F3506-5341-9D4B-B3E9-AA974FFCC5F6}"/>
              </a:ext>
            </a:extLst>
          </p:cNvPr>
          <p:cNvSpPr>
            <a:spLocks noGrp="1"/>
          </p:cNvSpPr>
          <p:nvPr>
            <p:ph type="dt" sz="half" idx="10"/>
          </p:nvPr>
        </p:nvSpPr>
        <p:spPr/>
        <p:txBody>
          <a:bodyPr/>
          <a:lstStyle>
            <a:lvl1pPr>
              <a:defRPr/>
            </a:lvl1pPr>
          </a:lstStyle>
          <a:p>
            <a:pPr>
              <a:defRPr/>
            </a:pPr>
            <a:fld id="{7C4CFB4D-F77A-CA4E-B57E-4170E67BD18D}" type="datetimeFigureOut">
              <a:rPr lang="en-US"/>
              <a:pPr>
                <a:defRPr/>
              </a:pPr>
              <a:t>12/29/20</a:t>
            </a:fld>
            <a:endParaRPr lang="en-US" dirty="0"/>
          </a:p>
        </p:txBody>
      </p:sp>
      <p:sp>
        <p:nvSpPr>
          <p:cNvPr id="6" name="Footer Placeholder 4">
            <a:extLst>
              <a:ext uri="{FF2B5EF4-FFF2-40B4-BE49-F238E27FC236}">
                <a16:creationId xmlns:a16="http://schemas.microsoft.com/office/drawing/2014/main" id="{F4EEC334-9933-EE49-ABA4-22A4DC4D034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8CDA900-1D50-F846-AB42-89BD5E9B0BD8}"/>
              </a:ext>
            </a:extLst>
          </p:cNvPr>
          <p:cNvSpPr>
            <a:spLocks noGrp="1"/>
          </p:cNvSpPr>
          <p:nvPr>
            <p:ph type="sldNum" sz="quarter" idx="12"/>
          </p:nvPr>
        </p:nvSpPr>
        <p:spPr/>
        <p:txBody>
          <a:bodyPr/>
          <a:lstStyle>
            <a:lvl1pPr>
              <a:defRPr/>
            </a:lvl1pPr>
          </a:lstStyle>
          <a:p>
            <a:fld id="{9DF78768-3B76-6C49-8D46-EF655450DEFA}" type="slidenum">
              <a:rPr lang="en-US" altLang="en-US"/>
              <a:pPr/>
              <a:t>‹#›</a:t>
            </a:fld>
            <a:endParaRPr lang="en-US" altLang="en-US"/>
          </a:p>
        </p:txBody>
      </p:sp>
    </p:spTree>
    <p:extLst>
      <p:ext uri="{BB962C8B-B14F-4D97-AF65-F5344CB8AC3E}">
        <p14:creationId xmlns:p14="http://schemas.microsoft.com/office/powerpoint/2010/main" val="125408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77FE9FF-17E2-944F-AF63-BF69B20B70BD}"/>
              </a:ext>
            </a:extLst>
          </p:cNvPr>
          <p:cNvSpPr>
            <a:spLocks noGrp="1"/>
          </p:cNvSpPr>
          <p:nvPr>
            <p:ph type="dt" sz="half" idx="10"/>
          </p:nvPr>
        </p:nvSpPr>
        <p:spPr/>
        <p:txBody>
          <a:bodyPr/>
          <a:lstStyle>
            <a:lvl1pPr>
              <a:defRPr/>
            </a:lvl1pPr>
          </a:lstStyle>
          <a:p>
            <a:pPr>
              <a:defRPr/>
            </a:pPr>
            <a:fld id="{BB00D87B-D8D4-FA4E-947F-FECC8E502B4C}" type="datetimeFigureOut">
              <a:rPr lang="en-US"/>
              <a:pPr>
                <a:defRPr/>
              </a:pPr>
              <a:t>12/29/20</a:t>
            </a:fld>
            <a:endParaRPr lang="en-US" dirty="0"/>
          </a:p>
        </p:txBody>
      </p:sp>
      <p:sp>
        <p:nvSpPr>
          <p:cNvPr id="8" name="Footer Placeholder 4">
            <a:extLst>
              <a:ext uri="{FF2B5EF4-FFF2-40B4-BE49-F238E27FC236}">
                <a16:creationId xmlns:a16="http://schemas.microsoft.com/office/drawing/2014/main" id="{72722D2B-94AE-B042-AFB1-643DDF24416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C26C368-7396-DE43-820A-16FA34FD16F3}"/>
              </a:ext>
            </a:extLst>
          </p:cNvPr>
          <p:cNvSpPr>
            <a:spLocks noGrp="1"/>
          </p:cNvSpPr>
          <p:nvPr>
            <p:ph type="sldNum" sz="quarter" idx="12"/>
          </p:nvPr>
        </p:nvSpPr>
        <p:spPr/>
        <p:txBody>
          <a:bodyPr/>
          <a:lstStyle>
            <a:lvl1pPr>
              <a:defRPr/>
            </a:lvl1pPr>
          </a:lstStyle>
          <a:p>
            <a:fld id="{483650B3-1D67-8749-8D6A-A7D697BC63FE}" type="slidenum">
              <a:rPr lang="en-US" altLang="en-US"/>
              <a:pPr/>
              <a:t>‹#›</a:t>
            </a:fld>
            <a:endParaRPr lang="en-US" altLang="en-US"/>
          </a:p>
        </p:txBody>
      </p:sp>
    </p:spTree>
    <p:extLst>
      <p:ext uri="{BB962C8B-B14F-4D97-AF65-F5344CB8AC3E}">
        <p14:creationId xmlns:p14="http://schemas.microsoft.com/office/powerpoint/2010/main" val="285654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7C23C7A-1BB3-9D49-8E6A-665EABD3D63D}"/>
              </a:ext>
            </a:extLst>
          </p:cNvPr>
          <p:cNvSpPr>
            <a:spLocks noGrp="1"/>
          </p:cNvSpPr>
          <p:nvPr>
            <p:ph type="dt" sz="half" idx="10"/>
          </p:nvPr>
        </p:nvSpPr>
        <p:spPr/>
        <p:txBody>
          <a:bodyPr/>
          <a:lstStyle>
            <a:lvl1pPr>
              <a:defRPr/>
            </a:lvl1pPr>
          </a:lstStyle>
          <a:p>
            <a:pPr>
              <a:defRPr/>
            </a:pPr>
            <a:fld id="{6F340957-FCC5-FB4F-BE8C-FC562D7B60F7}" type="datetimeFigureOut">
              <a:rPr lang="en-US"/>
              <a:pPr>
                <a:defRPr/>
              </a:pPr>
              <a:t>12/29/20</a:t>
            </a:fld>
            <a:endParaRPr lang="en-US" dirty="0"/>
          </a:p>
        </p:txBody>
      </p:sp>
      <p:sp>
        <p:nvSpPr>
          <p:cNvPr id="4" name="Footer Placeholder 4">
            <a:extLst>
              <a:ext uri="{FF2B5EF4-FFF2-40B4-BE49-F238E27FC236}">
                <a16:creationId xmlns:a16="http://schemas.microsoft.com/office/drawing/2014/main" id="{610D376D-2DEF-7141-9410-611ADFD8A8B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70496AB-AD3B-3E4B-B12D-2C3C4D496919}"/>
              </a:ext>
            </a:extLst>
          </p:cNvPr>
          <p:cNvSpPr>
            <a:spLocks noGrp="1"/>
          </p:cNvSpPr>
          <p:nvPr>
            <p:ph type="sldNum" sz="quarter" idx="12"/>
          </p:nvPr>
        </p:nvSpPr>
        <p:spPr/>
        <p:txBody>
          <a:bodyPr/>
          <a:lstStyle>
            <a:lvl1pPr>
              <a:defRPr/>
            </a:lvl1pPr>
          </a:lstStyle>
          <a:p>
            <a:fld id="{42825121-8C46-544E-81D9-3F825FAAE1B0}" type="slidenum">
              <a:rPr lang="en-US" altLang="en-US"/>
              <a:pPr/>
              <a:t>‹#›</a:t>
            </a:fld>
            <a:endParaRPr lang="en-US" altLang="en-US"/>
          </a:p>
        </p:txBody>
      </p:sp>
    </p:spTree>
    <p:extLst>
      <p:ext uri="{BB962C8B-B14F-4D97-AF65-F5344CB8AC3E}">
        <p14:creationId xmlns:p14="http://schemas.microsoft.com/office/powerpoint/2010/main" val="242708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7772FA-7B2F-C047-A8D9-93D1F9A1726E}"/>
              </a:ext>
            </a:extLst>
          </p:cNvPr>
          <p:cNvSpPr>
            <a:spLocks noGrp="1"/>
          </p:cNvSpPr>
          <p:nvPr>
            <p:ph type="dt" sz="half" idx="10"/>
          </p:nvPr>
        </p:nvSpPr>
        <p:spPr/>
        <p:txBody>
          <a:bodyPr/>
          <a:lstStyle>
            <a:lvl1pPr>
              <a:defRPr/>
            </a:lvl1pPr>
          </a:lstStyle>
          <a:p>
            <a:pPr>
              <a:defRPr/>
            </a:pPr>
            <a:fld id="{DC11B8C4-4D05-FA49-BBB7-93B3EA809E34}" type="datetimeFigureOut">
              <a:rPr lang="en-US"/>
              <a:pPr>
                <a:defRPr/>
              </a:pPr>
              <a:t>12/29/20</a:t>
            </a:fld>
            <a:endParaRPr lang="en-US"/>
          </a:p>
        </p:txBody>
      </p:sp>
      <p:sp>
        <p:nvSpPr>
          <p:cNvPr id="3" name="Footer Placeholder 2">
            <a:extLst>
              <a:ext uri="{FF2B5EF4-FFF2-40B4-BE49-F238E27FC236}">
                <a16:creationId xmlns:a16="http://schemas.microsoft.com/office/drawing/2014/main" id="{5086286C-60C2-4742-B40E-5E42140EB3D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BD9042CA-0E13-E84C-859D-33B30BD19548}"/>
              </a:ext>
            </a:extLst>
          </p:cNvPr>
          <p:cNvSpPr>
            <a:spLocks noGrp="1"/>
          </p:cNvSpPr>
          <p:nvPr>
            <p:ph type="sldNum" sz="quarter" idx="12"/>
          </p:nvPr>
        </p:nvSpPr>
        <p:spPr/>
        <p:txBody>
          <a:bodyPr/>
          <a:lstStyle>
            <a:lvl1pPr>
              <a:defRPr/>
            </a:lvl1pPr>
          </a:lstStyle>
          <a:p>
            <a:fld id="{49B86D19-B486-404C-803A-5E41409D4F3C}" type="slidenum">
              <a:rPr lang="en-US" altLang="en-US"/>
              <a:pPr/>
              <a:t>‹#›</a:t>
            </a:fld>
            <a:endParaRPr lang="en-US" altLang="en-US"/>
          </a:p>
        </p:txBody>
      </p:sp>
    </p:spTree>
    <p:extLst>
      <p:ext uri="{BB962C8B-B14F-4D97-AF65-F5344CB8AC3E}">
        <p14:creationId xmlns:p14="http://schemas.microsoft.com/office/powerpoint/2010/main" val="81790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EDC9125-016C-A941-99F0-26D2B40AB499}"/>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49E71806-24B4-274D-9013-0B928D3EEC44}"/>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BC5C5FF3-C13F-6341-ACC8-E33DCCFA2395}"/>
              </a:ext>
            </a:extLst>
          </p:cNvPr>
          <p:cNvSpPr>
            <a:spLocks noGrp="1"/>
          </p:cNvSpPr>
          <p:nvPr>
            <p:ph type="dt" sz="half" idx="10"/>
          </p:nvPr>
        </p:nvSpPr>
        <p:spPr/>
        <p:txBody>
          <a:bodyPr/>
          <a:lstStyle>
            <a:lvl1pPr>
              <a:defRPr/>
            </a:lvl1pPr>
          </a:lstStyle>
          <a:p>
            <a:pPr>
              <a:defRPr/>
            </a:pPr>
            <a:fld id="{DB613AAD-1E04-684B-85B5-F22E13A5248A}" type="datetimeFigureOut">
              <a:rPr lang="en-US"/>
              <a:pPr>
                <a:defRPr/>
              </a:pPr>
              <a:t>12/29/20</a:t>
            </a:fld>
            <a:endParaRPr lang="en-US"/>
          </a:p>
        </p:txBody>
      </p:sp>
      <p:sp>
        <p:nvSpPr>
          <p:cNvPr id="8" name="Footer Placeholder 5">
            <a:extLst>
              <a:ext uri="{FF2B5EF4-FFF2-40B4-BE49-F238E27FC236}">
                <a16:creationId xmlns:a16="http://schemas.microsoft.com/office/drawing/2014/main" id="{0F1F0867-C539-E142-9D9B-72CBF745D23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2034191D-1A66-6142-83B1-121F5E3FDFD0}"/>
              </a:ext>
            </a:extLst>
          </p:cNvPr>
          <p:cNvSpPr>
            <a:spLocks noGrp="1"/>
          </p:cNvSpPr>
          <p:nvPr>
            <p:ph type="sldNum" sz="quarter" idx="12"/>
          </p:nvPr>
        </p:nvSpPr>
        <p:spPr/>
        <p:txBody>
          <a:bodyPr/>
          <a:lstStyle>
            <a:lvl1pPr>
              <a:defRPr/>
            </a:lvl1pPr>
          </a:lstStyle>
          <a:p>
            <a:fld id="{0672F9FD-CDC9-1E4C-ACEB-707FAE2CE430}" type="slidenum">
              <a:rPr lang="en-US" altLang="en-US"/>
              <a:pPr/>
              <a:t>‹#›</a:t>
            </a:fld>
            <a:endParaRPr lang="en-US" altLang="en-US"/>
          </a:p>
        </p:txBody>
      </p:sp>
    </p:spTree>
    <p:extLst>
      <p:ext uri="{BB962C8B-B14F-4D97-AF65-F5344CB8AC3E}">
        <p14:creationId xmlns:p14="http://schemas.microsoft.com/office/powerpoint/2010/main" val="317613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B111F50-8D99-1B40-B92C-8246F88F7B40}"/>
              </a:ext>
            </a:extLst>
          </p:cNvPr>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D910B19B-92DA-5A48-9A96-8470FCC29DE8}"/>
              </a:ext>
            </a:extLst>
          </p:cNvPr>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D1CCC64D-AE23-284C-8271-9A2D51A3C2E8}"/>
              </a:ext>
            </a:extLst>
          </p:cNvPr>
          <p:cNvSpPr>
            <a:spLocks noGrp="1"/>
          </p:cNvSpPr>
          <p:nvPr>
            <p:ph type="dt" sz="half" idx="10"/>
          </p:nvPr>
        </p:nvSpPr>
        <p:spPr>
          <a:xfrm>
            <a:off x="165100" y="1169988"/>
            <a:ext cx="2522538" cy="201612"/>
          </a:xfrm>
        </p:spPr>
        <p:txBody>
          <a:bodyPr/>
          <a:lstStyle>
            <a:lvl1pPr>
              <a:defRPr/>
            </a:lvl1pPr>
          </a:lstStyle>
          <a:p>
            <a:pPr>
              <a:defRPr/>
            </a:pPr>
            <a:fld id="{30637882-6802-764A-9B36-F6FB60519C0C}" type="datetimeFigureOut">
              <a:rPr lang="en-US"/>
              <a:pPr>
                <a:defRPr/>
              </a:pPr>
              <a:t>12/29/20</a:t>
            </a:fld>
            <a:endParaRPr lang="en-US" dirty="0"/>
          </a:p>
        </p:txBody>
      </p:sp>
      <p:sp>
        <p:nvSpPr>
          <p:cNvPr id="8" name="Footer Placeholder 5">
            <a:extLst>
              <a:ext uri="{FF2B5EF4-FFF2-40B4-BE49-F238E27FC236}">
                <a16:creationId xmlns:a16="http://schemas.microsoft.com/office/drawing/2014/main" id="{6B9E1C2D-FAFD-674C-8DB9-E397A9E5ECE5}"/>
              </a:ext>
            </a:extLst>
          </p:cNvPr>
          <p:cNvSpPr>
            <a:spLocks noGrp="1"/>
          </p:cNvSpPr>
          <p:nvPr>
            <p:ph type="ftr" sz="quarter" idx="11"/>
          </p:nvPr>
        </p:nvSpPr>
        <p:spPr>
          <a:xfrm>
            <a:off x="3035300" y="1169988"/>
            <a:ext cx="5194300" cy="201612"/>
          </a:xfrm>
        </p:spPr>
        <p:txBody>
          <a:bodyPr/>
          <a:lstStyle>
            <a:lvl1pPr>
              <a:defRPr dirty="0">
                <a:solidFill>
                  <a:schemeClr val="bg1">
                    <a:shade val="50000"/>
                  </a:schemeClr>
                </a:solidFill>
              </a:defRPr>
            </a:lvl1pPr>
          </a:lstStyle>
          <a:p>
            <a:pPr>
              <a:defRPr/>
            </a:pPr>
            <a:endParaRPr lang="en-US"/>
          </a:p>
        </p:txBody>
      </p:sp>
      <p:sp>
        <p:nvSpPr>
          <p:cNvPr id="9" name="Slide Number Placeholder 6">
            <a:extLst>
              <a:ext uri="{FF2B5EF4-FFF2-40B4-BE49-F238E27FC236}">
                <a16:creationId xmlns:a16="http://schemas.microsoft.com/office/drawing/2014/main" id="{F3FE81B8-32D5-AD49-A1E3-62ACE0EEB0A4}"/>
              </a:ext>
            </a:extLst>
          </p:cNvPr>
          <p:cNvSpPr>
            <a:spLocks noGrp="1"/>
          </p:cNvSpPr>
          <p:nvPr>
            <p:ph type="sldNum" sz="quarter" idx="12"/>
          </p:nvPr>
        </p:nvSpPr>
        <p:spPr>
          <a:xfrm>
            <a:off x="8339138" y="1169988"/>
            <a:ext cx="733425" cy="201612"/>
          </a:xfrm>
        </p:spPr>
        <p:txBody>
          <a:bodyPr/>
          <a:lstStyle>
            <a:lvl1pPr>
              <a:defRPr/>
            </a:lvl1pPr>
          </a:lstStyle>
          <a:p>
            <a:fld id="{A965D90F-6649-324E-9C90-6CBF78114D65}" type="slidenum">
              <a:rPr lang="en-US" altLang="en-US"/>
              <a:pPr/>
              <a:t>‹#›</a:t>
            </a:fld>
            <a:endParaRPr lang="en-US" altLang="en-US"/>
          </a:p>
        </p:txBody>
      </p:sp>
    </p:spTree>
    <p:extLst>
      <p:ext uri="{BB962C8B-B14F-4D97-AF65-F5344CB8AC3E}">
        <p14:creationId xmlns:p14="http://schemas.microsoft.com/office/powerpoint/2010/main" val="13001537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912CC2-505E-9A45-8CE9-9004FC6B81E1}"/>
              </a:ext>
            </a:extLst>
          </p:cNvPr>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2409403E-1612-584C-B274-72993AAB5BB5}"/>
              </a:ext>
            </a:extLst>
          </p:cNvPr>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a:extLst>
              <a:ext uri="{FF2B5EF4-FFF2-40B4-BE49-F238E27FC236}">
                <a16:creationId xmlns:a16="http://schemas.microsoft.com/office/drawing/2014/main" id="{0A3C03EB-027D-D641-A4EF-4F6D2BD43091}"/>
              </a:ext>
            </a:extLst>
          </p:cNvPr>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a:extLst>
              <a:ext uri="{FF2B5EF4-FFF2-40B4-BE49-F238E27FC236}">
                <a16:creationId xmlns:a16="http://schemas.microsoft.com/office/drawing/2014/main" id="{43FEDE4A-1DAF-3449-BE98-6A29F1160647}"/>
              </a:ext>
            </a:extLst>
          </p:cNvPr>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A2A2157-9F5D-CB47-8EBD-7746D4D033BB}"/>
              </a:ext>
            </a:extLst>
          </p:cNvPr>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defRPr>
            </a:lvl1pPr>
          </a:lstStyle>
          <a:p>
            <a:pPr>
              <a:defRPr/>
            </a:pPr>
            <a:fld id="{D13ADC48-8782-434B-891D-0CFFC24EBB9B}" type="datetimeFigureOut">
              <a:rPr lang="en-US"/>
              <a:pPr>
                <a:defRPr/>
              </a:pPr>
              <a:t>12/29/20</a:t>
            </a:fld>
            <a:endParaRPr lang="en-US" dirty="0"/>
          </a:p>
        </p:txBody>
      </p:sp>
      <p:sp>
        <p:nvSpPr>
          <p:cNvPr id="5" name="Footer Placeholder 4">
            <a:extLst>
              <a:ext uri="{FF2B5EF4-FFF2-40B4-BE49-F238E27FC236}">
                <a16:creationId xmlns:a16="http://schemas.microsoft.com/office/drawing/2014/main" id="{8B68B0E8-2EEC-D543-AF53-9D91F3AD3424}"/>
              </a:ext>
            </a:extLst>
          </p:cNvPr>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dirty="0">
                <a:solidFill>
                  <a:schemeClr val="tx1">
                    <a:tint val="9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193DE44-CC77-B34A-8A7B-7A401E86DCFA}"/>
              </a:ext>
            </a:extLst>
          </p:cNvPr>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panose="020B0503020204020204" pitchFamily="34" charset="0"/>
              </a:defRPr>
            </a:lvl1pPr>
          </a:lstStyle>
          <a:p>
            <a:fld id="{0B9E2640-A129-744A-8750-7035B5A131D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0" r:id="rId5"/>
    <p:sldLayoutId id="2147483681" r:id="rId6"/>
    <p:sldLayoutId id="2147483685" r:id="rId7"/>
    <p:sldLayoutId id="2147483686" r:id="rId8"/>
    <p:sldLayoutId id="2147483687" r:id="rId9"/>
    <p:sldLayoutId id="2147483682" r:id="rId10"/>
    <p:sldLayoutId id="2147483688"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anose="020B0503020204020204" pitchFamily="34" charset="0"/>
        </a:defRPr>
      </a:lvl2pPr>
      <a:lvl3pPr algn="l" rtl="0" fontAlgn="base">
        <a:spcBef>
          <a:spcPct val="0"/>
        </a:spcBef>
        <a:spcAft>
          <a:spcPct val="0"/>
        </a:spcAft>
        <a:defRPr sz="4500" b="1">
          <a:solidFill>
            <a:srgbClr val="FFC800"/>
          </a:solidFill>
          <a:latin typeface="Corbel" panose="020B0503020204020204" pitchFamily="34" charset="0"/>
        </a:defRPr>
      </a:lvl3pPr>
      <a:lvl4pPr algn="l" rtl="0" fontAlgn="base">
        <a:spcBef>
          <a:spcPct val="0"/>
        </a:spcBef>
        <a:spcAft>
          <a:spcPct val="0"/>
        </a:spcAft>
        <a:defRPr sz="4500" b="1">
          <a:solidFill>
            <a:srgbClr val="FFC800"/>
          </a:solidFill>
          <a:latin typeface="Corbel" panose="020B0503020204020204" pitchFamily="34" charset="0"/>
        </a:defRPr>
      </a:lvl4pPr>
      <a:lvl5pPr algn="l" rtl="0" fontAlgn="base">
        <a:spcBef>
          <a:spcPct val="0"/>
        </a:spcBef>
        <a:spcAft>
          <a:spcPct val="0"/>
        </a:spcAft>
        <a:defRPr sz="4500" b="1">
          <a:solidFill>
            <a:srgbClr val="FFC800"/>
          </a:solidFill>
          <a:latin typeface="Corbel" panose="020B0503020204020204" pitchFamily="34" charset="0"/>
        </a:defRPr>
      </a:lvl5pPr>
      <a:lvl6pPr marL="457200" algn="l" rtl="0" fontAlgn="base">
        <a:spcBef>
          <a:spcPct val="0"/>
        </a:spcBef>
        <a:spcAft>
          <a:spcPct val="0"/>
        </a:spcAft>
        <a:defRPr sz="4500" b="1">
          <a:solidFill>
            <a:srgbClr val="FFC800"/>
          </a:solidFill>
          <a:latin typeface="Corbel" panose="020B0503020204020204" pitchFamily="34" charset="0"/>
        </a:defRPr>
      </a:lvl6pPr>
      <a:lvl7pPr marL="914400" algn="l" rtl="0" fontAlgn="base">
        <a:spcBef>
          <a:spcPct val="0"/>
        </a:spcBef>
        <a:spcAft>
          <a:spcPct val="0"/>
        </a:spcAft>
        <a:defRPr sz="4500" b="1">
          <a:solidFill>
            <a:srgbClr val="FFC800"/>
          </a:solidFill>
          <a:latin typeface="Corbel" panose="020B0503020204020204" pitchFamily="34" charset="0"/>
        </a:defRPr>
      </a:lvl7pPr>
      <a:lvl8pPr marL="1371600" algn="l" rtl="0" fontAlgn="base">
        <a:spcBef>
          <a:spcPct val="0"/>
        </a:spcBef>
        <a:spcAft>
          <a:spcPct val="0"/>
        </a:spcAft>
        <a:defRPr sz="4500" b="1">
          <a:solidFill>
            <a:srgbClr val="FFC800"/>
          </a:solidFill>
          <a:latin typeface="Corbel" panose="020B0503020204020204" pitchFamily="34" charset="0"/>
        </a:defRPr>
      </a:lvl8pPr>
      <a:lvl9pPr marL="1828800" algn="l" rtl="0" fontAlgn="base">
        <a:spcBef>
          <a:spcPct val="0"/>
        </a:spcBef>
        <a:spcAft>
          <a:spcPct val="0"/>
        </a:spcAft>
        <a:defRPr sz="4500" b="1">
          <a:solidFill>
            <a:srgbClr val="FFC800"/>
          </a:solidFill>
          <a:latin typeface="Corbel" panose="020B0503020204020204" pitchFamily="34" charset="0"/>
        </a:defRPr>
      </a:lvl9pPr>
    </p:titleStyle>
    <p:bodyStyle>
      <a:lvl1pPr marL="438150" indent="-319088" algn="l" rtl="0" fontAlgn="base">
        <a:spcBef>
          <a:spcPct val="0"/>
        </a:spcBef>
        <a:spcAft>
          <a:spcPct val="0"/>
        </a:spcAft>
        <a:buClr>
          <a:schemeClr val="accent1"/>
        </a:buClr>
        <a:buSzPct val="80000"/>
        <a:buFont typeface="Wingdings 2" pitchFamily="2"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2"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5000"/>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3517-E77A-BF40-A6A6-E831737A20BB}"/>
              </a:ext>
            </a:extLst>
          </p:cNvPr>
          <p:cNvSpPr>
            <a:spLocks noGrp="1"/>
          </p:cNvSpPr>
          <p:nvPr>
            <p:ph type="title"/>
          </p:nvPr>
        </p:nvSpPr>
        <p:spPr>
          <a:xfrm>
            <a:off x="228600" y="118872"/>
            <a:ext cx="8686800" cy="1636776"/>
          </a:xfrm>
        </p:spPr>
        <p:txBody>
          <a:bodyPr>
            <a:noAutofit/>
          </a:bodyPr>
          <a:lstStyle/>
          <a:p>
            <a:pPr algn="ctr" fontAlgn="auto">
              <a:lnSpc>
                <a:spcPct val="70000"/>
              </a:lnSpc>
              <a:spcAft>
                <a:spcPts val="0"/>
              </a:spcAft>
              <a:defRPr/>
            </a:pPr>
            <a:r>
              <a:rPr lang="en-US" sz="5400" spc="-100" dirty="0">
                <a:solidFill>
                  <a:schemeClr val="accent1">
                    <a:satMod val="150000"/>
                  </a:schemeClr>
                </a:solidFill>
              </a:rPr>
              <a:t>James 3:13-17</a:t>
            </a:r>
          </a:p>
        </p:txBody>
      </p:sp>
      <p:sp>
        <p:nvSpPr>
          <p:cNvPr id="3" name="Text Placeholder 2">
            <a:extLst>
              <a:ext uri="{FF2B5EF4-FFF2-40B4-BE49-F238E27FC236}">
                <a16:creationId xmlns:a16="http://schemas.microsoft.com/office/drawing/2014/main" id="{C8962EE0-D879-5D4F-980A-12C97C0D12F5}"/>
              </a:ext>
            </a:extLst>
          </p:cNvPr>
          <p:cNvSpPr>
            <a:spLocks noGrp="1"/>
          </p:cNvSpPr>
          <p:nvPr>
            <p:ph type="body" idx="1"/>
          </p:nvPr>
        </p:nvSpPr>
        <p:spPr>
          <a:effectLst/>
        </p:spPr>
        <p:txBody>
          <a:bodyPr rtlCol="0">
            <a:normAutofit fontScale="85000" lnSpcReduction="10000"/>
          </a:bodyPr>
          <a:lstStyle/>
          <a:p>
            <a:pPr fontAlgn="auto">
              <a:spcBef>
                <a:spcPts val="0"/>
              </a:spcBef>
              <a:spcAft>
                <a:spcPts val="600"/>
              </a:spcAft>
              <a:defRPr/>
            </a:pPr>
            <a:r>
              <a:rPr lang="en-US" sz="4400" dirty="0">
                <a:effectLst/>
              </a:rPr>
              <a:t>“Who is wise and understanding among you? Let him show by good conduct that his works are done in the meekness of wisdom. But if you have bitter envy and self-seeking in your hearts, do not boast and lie against the truth. This wisdom does not descend from above, but is earthly, sensual, demonic. . .”</a:t>
            </a:r>
            <a:endParaRPr lang="en-US" sz="3500" dirty="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5000"/>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3517-E77A-BF40-A6A6-E831737A20BB}"/>
              </a:ext>
            </a:extLst>
          </p:cNvPr>
          <p:cNvSpPr>
            <a:spLocks noGrp="1"/>
          </p:cNvSpPr>
          <p:nvPr>
            <p:ph type="title"/>
          </p:nvPr>
        </p:nvSpPr>
        <p:spPr>
          <a:xfrm>
            <a:off x="228600" y="118872"/>
            <a:ext cx="8686800" cy="1636776"/>
          </a:xfrm>
        </p:spPr>
        <p:txBody>
          <a:bodyPr>
            <a:noAutofit/>
          </a:bodyPr>
          <a:lstStyle/>
          <a:p>
            <a:pPr algn="ctr" fontAlgn="auto">
              <a:lnSpc>
                <a:spcPct val="70000"/>
              </a:lnSpc>
              <a:spcAft>
                <a:spcPts val="0"/>
              </a:spcAft>
              <a:defRPr/>
            </a:pPr>
            <a:r>
              <a:rPr lang="en-US" sz="5400" spc="-100" dirty="0">
                <a:solidFill>
                  <a:schemeClr val="accent1">
                    <a:satMod val="150000"/>
                  </a:schemeClr>
                </a:solidFill>
              </a:rPr>
              <a:t>James 3:13-17</a:t>
            </a:r>
          </a:p>
        </p:txBody>
      </p:sp>
      <p:sp>
        <p:nvSpPr>
          <p:cNvPr id="3" name="Text Placeholder 2">
            <a:extLst>
              <a:ext uri="{FF2B5EF4-FFF2-40B4-BE49-F238E27FC236}">
                <a16:creationId xmlns:a16="http://schemas.microsoft.com/office/drawing/2014/main" id="{C8962EE0-D879-5D4F-980A-12C97C0D12F5}"/>
              </a:ext>
            </a:extLst>
          </p:cNvPr>
          <p:cNvSpPr>
            <a:spLocks noGrp="1"/>
          </p:cNvSpPr>
          <p:nvPr>
            <p:ph type="body" idx="1"/>
          </p:nvPr>
        </p:nvSpPr>
        <p:spPr>
          <a:effectLst/>
        </p:spPr>
        <p:txBody>
          <a:bodyPr rtlCol="0">
            <a:noAutofit/>
          </a:bodyPr>
          <a:lstStyle/>
          <a:p>
            <a:pPr fontAlgn="auto">
              <a:spcBef>
                <a:spcPts val="0"/>
              </a:spcBef>
              <a:spcAft>
                <a:spcPts val="600"/>
              </a:spcAft>
              <a:defRPr/>
            </a:pPr>
            <a:r>
              <a:rPr lang="en-US" sz="3700" dirty="0">
                <a:effectLst/>
              </a:rPr>
              <a:t>“. . . For where envy and self-seeking exist, confusion and every evil thing are there. But the wisdom that is from above is first pure, then peaceable, gentle, willing to yield, full of mercy and good fruits, without partiality and without hypocrisy” (NKJV).</a:t>
            </a:r>
          </a:p>
        </p:txBody>
      </p:sp>
    </p:spTree>
    <p:extLst>
      <p:ext uri="{BB962C8B-B14F-4D97-AF65-F5344CB8AC3E}">
        <p14:creationId xmlns:p14="http://schemas.microsoft.com/office/powerpoint/2010/main" val="380815094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5000"/>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3517-E77A-BF40-A6A6-E831737A20BB}"/>
              </a:ext>
            </a:extLst>
          </p:cNvPr>
          <p:cNvSpPr>
            <a:spLocks noGrp="1"/>
          </p:cNvSpPr>
          <p:nvPr>
            <p:ph type="title"/>
          </p:nvPr>
        </p:nvSpPr>
        <p:spPr>
          <a:xfrm>
            <a:off x="228600" y="118872"/>
            <a:ext cx="8686800" cy="1636776"/>
          </a:xfrm>
        </p:spPr>
        <p:txBody>
          <a:bodyPr>
            <a:noAutofit/>
          </a:bodyPr>
          <a:lstStyle/>
          <a:p>
            <a:pPr algn="ctr" fontAlgn="auto">
              <a:lnSpc>
                <a:spcPct val="70000"/>
              </a:lnSpc>
              <a:spcAft>
                <a:spcPts val="0"/>
              </a:spcAft>
              <a:defRPr/>
            </a:pPr>
            <a:r>
              <a:rPr lang="en-US" sz="5400" spc="-100" dirty="0">
                <a:solidFill>
                  <a:schemeClr val="accent1">
                    <a:satMod val="150000"/>
                  </a:schemeClr>
                </a:solidFill>
              </a:rPr>
              <a:t>“Who Is Wise and Understanding?”</a:t>
            </a:r>
          </a:p>
        </p:txBody>
      </p:sp>
      <p:sp>
        <p:nvSpPr>
          <p:cNvPr id="3" name="Text Placeholder 2">
            <a:extLst>
              <a:ext uri="{FF2B5EF4-FFF2-40B4-BE49-F238E27FC236}">
                <a16:creationId xmlns:a16="http://schemas.microsoft.com/office/drawing/2014/main" id="{C8962EE0-D879-5D4F-980A-12C97C0D12F5}"/>
              </a:ext>
            </a:extLst>
          </p:cNvPr>
          <p:cNvSpPr>
            <a:spLocks noGrp="1"/>
          </p:cNvSpPr>
          <p:nvPr>
            <p:ph type="body" idx="1"/>
          </p:nvPr>
        </p:nvSpPr>
        <p:spPr>
          <a:effectLst/>
        </p:spPr>
        <p:txBody>
          <a:bodyPr rtlCol="0">
            <a:normAutofit fontScale="92500"/>
          </a:bodyPr>
          <a:lstStyle/>
          <a:p>
            <a:pPr fontAlgn="auto">
              <a:spcBef>
                <a:spcPts val="0"/>
              </a:spcBef>
              <a:spcAft>
                <a:spcPts val="600"/>
              </a:spcAft>
              <a:buFont typeface="Wingdings 2"/>
              <a:buNone/>
              <a:defRPr/>
            </a:pPr>
            <a:r>
              <a:rPr lang="en-US" sz="4400" dirty="0">
                <a:effectLst/>
              </a:rPr>
              <a:t>I.  The man that restrains his lips.</a:t>
            </a:r>
          </a:p>
          <a:p>
            <a:pPr marL="914400" indent="-457200" fontAlgn="auto">
              <a:spcBef>
                <a:spcPts val="0"/>
              </a:spcBef>
              <a:spcAft>
                <a:spcPts val="600"/>
              </a:spcAft>
              <a:buFont typeface="Arial" pitchFamily="34" charset="0"/>
              <a:buChar char="•"/>
              <a:defRPr/>
            </a:pPr>
            <a:r>
              <a:rPr lang="en-US" sz="3500" dirty="0">
                <a:effectLst/>
              </a:rPr>
              <a:t>Sin is found in many words (Prov. 10:19).</a:t>
            </a:r>
          </a:p>
          <a:p>
            <a:pPr marL="914400" indent="-457200" fontAlgn="auto">
              <a:spcBef>
                <a:spcPts val="0"/>
              </a:spcBef>
              <a:spcAft>
                <a:spcPts val="600"/>
              </a:spcAft>
              <a:buFont typeface="Arial" pitchFamily="34" charset="0"/>
              <a:buChar char="•"/>
              <a:defRPr/>
            </a:pPr>
            <a:r>
              <a:rPr lang="en-US" sz="3500" dirty="0">
                <a:effectLst/>
              </a:rPr>
              <a:t>A fool may be counted as wise through restraint (Prov. 17:28).</a:t>
            </a:r>
          </a:p>
          <a:p>
            <a:pPr marL="914400" indent="-457200" fontAlgn="auto">
              <a:spcBef>
                <a:spcPts val="0"/>
              </a:spcBef>
              <a:spcAft>
                <a:spcPts val="600"/>
              </a:spcAft>
              <a:buFont typeface="Arial" pitchFamily="34" charset="0"/>
              <a:buChar char="•"/>
              <a:defRPr/>
            </a:pPr>
            <a:r>
              <a:rPr lang="en-US" sz="3500" dirty="0">
                <a:effectLst/>
              </a:rPr>
              <a:t>Fool vents all his feelings (Prov. 29:11).</a:t>
            </a:r>
          </a:p>
          <a:p>
            <a:pPr marL="914400" indent="-457200" fontAlgn="auto">
              <a:spcBef>
                <a:spcPts val="0"/>
              </a:spcBef>
              <a:spcAft>
                <a:spcPts val="600"/>
              </a:spcAft>
              <a:buFont typeface="Arial" pitchFamily="34" charset="0"/>
              <a:buChar char="•"/>
              <a:defRPr/>
            </a:pPr>
            <a:r>
              <a:rPr lang="en-US" sz="3500" dirty="0">
                <a:effectLst/>
              </a:rPr>
              <a:t>Failure to do so makes religion useless (James  1:19, 26).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5000"/>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2EB99AD-3772-4C46-9663-DD63DA40917B}"/>
              </a:ext>
            </a:extLst>
          </p:cNvPr>
          <p:cNvSpPr>
            <a:spLocks noGrp="1"/>
          </p:cNvSpPr>
          <p:nvPr>
            <p:ph type="body" idx="1"/>
          </p:nvPr>
        </p:nvSpPr>
        <p:spPr>
          <a:xfrm>
            <a:off x="457200" y="1981200"/>
            <a:ext cx="8305800" cy="4572000"/>
          </a:xfrm>
        </p:spPr>
        <p:txBody>
          <a:bodyPr rtlCol="0">
            <a:normAutofit lnSpcReduction="10000"/>
          </a:bodyPr>
          <a:lstStyle/>
          <a:p>
            <a:pPr marL="633413" indent="-633413" fontAlgn="auto">
              <a:spcBef>
                <a:spcPts val="0"/>
              </a:spcBef>
              <a:spcAft>
                <a:spcPts val="600"/>
              </a:spcAft>
              <a:buFont typeface="Wingdings 2"/>
              <a:buNone/>
              <a:defRPr/>
            </a:pPr>
            <a:r>
              <a:rPr lang="en-US" sz="4400" dirty="0">
                <a:effectLst/>
              </a:rPr>
              <a:t>II.  The man who wins souls                         (Prov. 11:30).</a:t>
            </a:r>
          </a:p>
          <a:p>
            <a:pPr marL="914400" indent="-457200" fontAlgn="auto">
              <a:spcBef>
                <a:spcPts val="0"/>
              </a:spcBef>
              <a:spcAft>
                <a:spcPts val="600"/>
              </a:spcAft>
              <a:buFont typeface="Arial" pitchFamily="34" charset="0"/>
              <a:buChar char="•"/>
              <a:defRPr/>
            </a:pPr>
            <a:r>
              <a:rPr lang="en-US" sz="3500" dirty="0">
                <a:effectLst/>
              </a:rPr>
              <a:t>We are spiritual beings (Gen. 2:7).</a:t>
            </a:r>
          </a:p>
          <a:p>
            <a:pPr marL="914400" indent="-457200" fontAlgn="auto">
              <a:spcBef>
                <a:spcPts val="0"/>
              </a:spcBef>
              <a:spcAft>
                <a:spcPts val="600"/>
              </a:spcAft>
              <a:buFont typeface="Arial" pitchFamily="34" charset="0"/>
              <a:buChar char="•"/>
              <a:defRPr/>
            </a:pPr>
            <a:r>
              <a:rPr lang="en-US" sz="3500" dirty="0">
                <a:effectLst/>
              </a:rPr>
              <a:t>The New Testament distinguishes between soul and spirit (Heb. 4:12).</a:t>
            </a:r>
          </a:p>
          <a:p>
            <a:pPr marL="914400" indent="-457200" fontAlgn="auto">
              <a:spcBef>
                <a:spcPts val="0"/>
              </a:spcBef>
              <a:spcAft>
                <a:spcPts val="600"/>
              </a:spcAft>
              <a:buFont typeface="Arial" pitchFamily="34" charset="0"/>
              <a:buChar char="•"/>
              <a:defRPr/>
            </a:pPr>
            <a:r>
              <a:rPr lang="en-US" sz="3500" i="1" dirty="0" err="1">
                <a:effectLst/>
              </a:rPr>
              <a:t>Soulish</a:t>
            </a:r>
            <a:r>
              <a:rPr lang="en-US" sz="3500" i="1" dirty="0">
                <a:effectLst/>
              </a:rPr>
              <a:t> </a:t>
            </a:r>
            <a:r>
              <a:rPr lang="en-US" sz="3500" dirty="0">
                <a:effectLst/>
              </a:rPr>
              <a:t>= “Sensual” (James 3:15).</a:t>
            </a:r>
            <a:endParaRPr lang="en-US" sz="3500" i="1" dirty="0">
              <a:effectLst/>
            </a:endParaRPr>
          </a:p>
          <a:p>
            <a:pPr marL="914400" indent="-457200" fontAlgn="auto">
              <a:spcBef>
                <a:spcPts val="0"/>
              </a:spcBef>
              <a:spcAft>
                <a:spcPts val="600"/>
              </a:spcAft>
              <a:buFont typeface="Arial" pitchFamily="34" charset="0"/>
              <a:buChar char="•"/>
              <a:defRPr/>
            </a:pPr>
            <a:r>
              <a:rPr lang="en-US" sz="3500" dirty="0">
                <a:effectLst/>
              </a:rPr>
              <a:t>Generally synonymous with spirit (Matt. 16:26). </a:t>
            </a:r>
          </a:p>
        </p:txBody>
      </p:sp>
      <p:sp>
        <p:nvSpPr>
          <p:cNvPr id="6" name="Title 1">
            <a:extLst>
              <a:ext uri="{FF2B5EF4-FFF2-40B4-BE49-F238E27FC236}">
                <a16:creationId xmlns:a16="http://schemas.microsoft.com/office/drawing/2014/main" id="{3F5219CD-F285-464D-B0C8-80D2705B988E}"/>
              </a:ext>
            </a:extLst>
          </p:cNvPr>
          <p:cNvSpPr>
            <a:spLocks noGrp="1"/>
          </p:cNvSpPr>
          <p:nvPr>
            <p:ph type="title"/>
          </p:nvPr>
        </p:nvSpPr>
        <p:spPr>
          <a:xfrm>
            <a:off x="228600" y="118872"/>
            <a:ext cx="8686800" cy="1636776"/>
          </a:xfrm>
        </p:spPr>
        <p:txBody>
          <a:bodyPr>
            <a:noAutofit/>
          </a:bodyPr>
          <a:lstStyle/>
          <a:p>
            <a:pPr algn="ctr" fontAlgn="auto">
              <a:lnSpc>
                <a:spcPct val="70000"/>
              </a:lnSpc>
              <a:spcAft>
                <a:spcPts val="0"/>
              </a:spcAft>
              <a:defRPr/>
            </a:pPr>
            <a:r>
              <a:rPr lang="en-US" sz="5400" spc="-100" dirty="0">
                <a:solidFill>
                  <a:schemeClr val="accent1">
                    <a:satMod val="150000"/>
                  </a:schemeClr>
                </a:solidFill>
              </a:rPr>
              <a:t>“Who Is Wise and Understanding?”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5000"/>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A424283-E148-AC4A-B620-599831A16BCA}"/>
              </a:ext>
            </a:extLst>
          </p:cNvPr>
          <p:cNvSpPr>
            <a:spLocks noGrp="1"/>
          </p:cNvSpPr>
          <p:nvPr>
            <p:ph type="body" idx="1"/>
          </p:nvPr>
        </p:nvSpPr>
        <p:spPr>
          <a:xfrm>
            <a:off x="457200" y="1981200"/>
            <a:ext cx="8305800" cy="4572000"/>
          </a:xfrm>
        </p:spPr>
        <p:txBody>
          <a:bodyPr rtlCol="0"/>
          <a:lstStyle/>
          <a:p>
            <a:pPr marL="633413" indent="-633413" fontAlgn="auto">
              <a:spcBef>
                <a:spcPts val="0"/>
              </a:spcBef>
              <a:spcAft>
                <a:spcPts val="600"/>
              </a:spcAft>
              <a:buFont typeface="Wingdings 2"/>
              <a:buNone/>
              <a:defRPr/>
            </a:pPr>
            <a:r>
              <a:rPr lang="en-US" sz="4400" dirty="0">
                <a:effectLst/>
              </a:rPr>
              <a:t>II.  The man who wins souls                         (Prov. 11:30).</a:t>
            </a:r>
          </a:p>
          <a:p>
            <a:pPr marL="914400" indent="-457200" fontAlgn="auto">
              <a:spcBef>
                <a:spcPts val="0"/>
              </a:spcBef>
              <a:spcAft>
                <a:spcPts val="600"/>
              </a:spcAft>
              <a:buFont typeface="Arial" pitchFamily="34" charset="0"/>
              <a:buChar char="•"/>
              <a:defRPr/>
            </a:pPr>
            <a:r>
              <a:rPr lang="en-US" sz="3500" dirty="0">
                <a:effectLst/>
              </a:rPr>
              <a:t>To win souls is to bring them to Jesus (James 5:19-20).</a:t>
            </a:r>
          </a:p>
        </p:txBody>
      </p:sp>
      <p:sp>
        <p:nvSpPr>
          <p:cNvPr id="6" name="Title 1">
            <a:extLst>
              <a:ext uri="{FF2B5EF4-FFF2-40B4-BE49-F238E27FC236}">
                <a16:creationId xmlns:a16="http://schemas.microsoft.com/office/drawing/2014/main" id="{298F4B49-0C97-7F4E-BB32-3719B2254469}"/>
              </a:ext>
            </a:extLst>
          </p:cNvPr>
          <p:cNvSpPr>
            <a:spLocks noGrp="1"/>
          </p:cNvSpPr>
          <p:nvPr>
            <p:ph type="title"/>
          </p:nvPr>
        </p:nvSpPr>
        <p:spPr>
          <a:xfrm>
            <a:off x="228600" y="118872"/>
            <a:ext cx="8686800" cy="1636776"/>
          </a:xfrm>
        </p:spPr>
        <p:txBody>
          <a:bodyPr>
            <a:noAutofit/>
          </a:bodyPr>
          <a:lstStyle/>
          <a:p>
            <a:pPr algn="ctr" fontAlgn="auto">
              <a:lnSpc>
                <a:spcPct val="70000"/>
              </a:lnSpc>
              <a:spcAft>
                <a:spcPts val="0"/>
              </a:spcAft>
              <a:defRPr/>
            </a:pPr>
            <a:r>
              <a:rPr lang="en-US" sz="5400" spc="-100" dirty="0">
                <a:solidFill>
                  <a:schemeClr val="accent1">
                    <a:satMod val="150000"/>
                  </a:schemeClr>
                </a:solidFill>
              </a:rPr>
              <a:t>“Who Is Wise and Understanding?”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5000"/>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5D031B3-2ABC-0E4C-B0BB-A2BF8BB4CD40}"/>
              </a:ext>
            </a:extLst>
          </p:cNvPr>
          <p:cNvSpPr>
            <a:spLocks noGrp="1"/>
          </p:cNvSpPr>
          <p:nvPr>
            <p:ph type="body" idx="1"/>
          </p:nvPr>
        </p:nvSpPr>
        <p:spPr>
          <a:xfrm>
            <a:off x="457200" y="1981200"/>
            <a:ext cx="8305800" cy="4572000"/>
          </a:xfrm>
        </p:spPr>
        <p:txBody>
          <a:bodyPr rtlCol="0"/>
          <a:lstStyle/>
          <a:p>
            <a:pPr marL="633413" indent="-633413" fontAlgn="auto">
              <a:spcBef>
                <a:spcPts val="0"/>
              </a:spcBef>
              <a:spcAft>
                <a:spcPts val="600"/>
              </a:spcAft>
              <a:buFont typeface="Wingdings 2"/>
              <a:buNone/>
              <a:defRPr/>
            </a:pPr>
            <a:r>
              <a:rPr lang="en-US" sz="4400" dirty="0">
                <a:effectLst/>
              </a:rPr>
              <a:t>III.  The man that hears and obeys (Matt. 7:24-27).</a:t>
            </a:r>
          </a:p>
          <a:p>
            <a:pPr marL="914400" indent="-457200" fontAlgn="auto">
              <a:spcBef>
                <a:spcPts val="0"/>
              </a:spcBef>
              <a:spcAft>
                <a:spcPts val="600"/>
              </a:spcAft>
              <a:buFont typeface="Arial" pitchFamily="34" charset="0"/>
              <a:buChar char="•"/>
              <a:defRPr/>
            </a:pPr>
            <a:r>
              <a:rPr lang="en-US" dirty="0">
                <a:effectLst/>
              </a:rPr>
              <a:t>Doers, not just hearers (James 1:22-25).</a:t>
            </a:r>
          </a:p>
        </p:txBody>
      </p:sp>
      <p:sp>
        <p:nvSpPr>
          <p:cNvPr id="6" name="Title 1">
            <a:extLst>
              <a:ext uri="{FF2B5EF4-FFF2-40B4-BE49-F238E27FC236}">
                <a16:creationId xmlns:a16="http://schemas.microsoft.com/office/drawing/2014/main" id="{2A1C7827-5804-E142-82B9-F0EC7848D7D5}"/>
              </a:ext>
            </a:extLst>
          </p:cNvPr>
          <p:cNvSpPr>
            <a:spLocks noGrp="1"/>
          </p:cNvSpPr>
          <p:nvPr>
            <p:ph type="title"/>
          </p:nvPr>
        </p:nvSpPr>
        <p:spPr>
          <a:xfrm>
            <a:off x="228600" y="118872"/>
            <a:ext cx="8686800" cy="1636776"/>
          </a:xfrm>
        </p:spPr>
        <p:txBody>
          <a:bodyPr>
            <a:noAutofit/>
          </a:bodyPr>
          <a:lstStyle/>
          <a:p>
            <a:pPr algn="ctr" fontAlgn="auto">
              <a:lnSpc>
                <a:spcPct val="70000"/>
              </a:lnSpc>
              <a:spcAft>
                <a:spcPts val="0"/>
              </a:spcAft>
              <a:defRPr/>
            </a:pPr>
            <a:r>
              <a:rPr lang="en-US" sz="5400" spc="-100" dirty="0">
                <a:solidFill>
                  <a:schemeClr val="accent1">
                    <a:satMod val="150000"/>
                  </a:schemeClr>
                </a:solidFill>
              </a:rPr>
              <a:t>“Who Is Wise and Understanding?”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5000"/>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AF06D77-78FC-2B4E-91AA-D9B278DB3D7C}"/>
              </a:ext>
            </a:extLst>
          </p:cNvPr>
          <p:cNvSpPr>
            <a:spLocks noGrp="1"/>
          </p:cNvSpPr>
          <p:nvPr>
            <p:ph type="body" idx="1"/>
          </p:nvPr>
        </p:nvSpPr>
        <p:spPr>
          <a:xfrm>
            <a:off x="457200" y="1981200"/>
            <a:ext cx="8305800" cy="4572000"/>
          </a:xfrm>
        </p:spPr>
        <p:txBody>
          <a:bodyPr rtlCol="0"/>
          <a:lstStyle/>
          <a:p>
            <a:pPr marL="633413" indent="-633413" fontAlgn="auto">
              <a:spcBef>
                <a:spcPts val="0"/>
              </a:spcBef>
              <a:spcAft>
                <a:spcPts val="600"/>
              </a:spcAft>
              <a:buFont typeface="Wingdings 2"/>
              <a:buNone/>
              <a:defRPr/>
            </a:pPr>
            <a:r>
              <a:rPr lang="en-US" dirty="0">
                <a:effectLst/>
              </a:rPr>
              <a:t>IV.  The man that makes preparation.</a:t>
            </a:r>
          </a:p>
          <a:p>
            <a:pPr marL="914400" indent="-457200" fontAlgn="auto">
              <a:spcBef>
                <a:spcPts val="0"/>
              </a:spcBef>
              <a:spcAft>
                <a:spcPts val="600"/>
              </a:spcAft>
              <a:buFont typeface="Arial" pitchFamily="34" charset="0"/>
              <a:buChar char="•"/>
              <a:defRPr/>
            </a:pPr>
            <a:r>
              <a:rPr lang="en-US" dirty="0">
                <a:effectLst/>
              </a:rPr>
              <a:t>Foolish and wise virgins                                         (Matt. 25:1-13).</a:t>
            </a:r>
          </a:p>
          <a:p>
            <a:pPr marL="914400" indent="-457200" fontAlgn="auto">
              <a:spcBef>
                <a:spcPts val="0"/>
              </a:spcBef>
              <a:spcAft>
                <a:spcPts val="600"/>
              </a:spcAft>
              <a:buFont typeface="Arial" pitchFamily="34" charset="0"/>
              <a:buChar char="•"/>
              <a:defRPr/>
            </a:pPr>
            <a:r>
              <a:rPr lang="en-US" dirty="0">
                <a:effectLst/>
              </a:rPr>
              <a:t>The thief’s coming                                  (Matt. 24:42-44).</a:t>
            </a:r>
          </a:p>
        </p:txBody>
      </p:sp>
      <p:sp>
        <p:nvSpPr>
          <p:cNvPr id="6" name="Title 1">
            <a:extLst>
              <a:ext uri="{FF2B5EF4-FFF2-40B4-BE49-F238E27FC236}">
                <a16:creationId xmlns:a16="http://schemas.microsoft.com/office/drawing/2014/main" id="{90E8D2C9-F0BC-A142-A34F-B3610585753B}"/>
              </a:ext>
            </a:extLst>
          </p:cNvPr>
          <p:cNvSpPr>
            <a:spLocks noGrp="1"/>
          </p:cNvSpPr>
          <p:nvPr>
            <p:ph type="title"/>
          </p:nvPr>
        </p:nvSpPr>
        <p:spPr>
          <a:xfrm>
            <a:off x="228600" y="118872"/>
            <a:ext cx="8686800" cy="1636776"/>
          </a:xfrm>
        </p:spPr>
        <p:txBody>
          <a:bodyPr>
            <a:noAutofit/>
          </a:bodyPr>
          <a:lstStyle/>
          <a:p>
            <a:pPr algn="ctr" fontAlgn="auto">
              <a:lnSpc>
                <a:spcPct val="70000"/>
              </a:lnSpc>
              <a:spcAft>
                <a:spcPts val="0"/>
              </a:spcAft>
              <a:defRPr/>
            </a:pPr>
            <a:r>
              <a:rPr lang="en-US" sz="5400" spc="-100" dirty="0">
                <a:solidFill>
                  <a:schemeClr val="accent1">
                    <a:satMod val="150000"/>
                  </a:schemeClr>
                </a:solidFill>
              </a:rPr>
              <a:t>“Who Is Wise and Understanding?”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5000"/>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6538FA-AAFD-164D-A0F6-9F74051D91BD}"/>
              </a:ext>
            </a:extLst>
          </p:cNvPr>
          <p:cNvSpPr>
            <a:spLocks noGrp="1"/>
          </p:cNvSpPr>
          <p:nvPr>
            <p:ph type="body" idx="1"/>
          </p:nvPr>
        </p:nvSpPr>
        <p:spPr>
          <a:xfrm>
            <a:off x="457200" y="1981200"/>
            <a:ext cx="8305800" cy="4572000"/>
          </a:xfrm>
        </p:spPr>
        <p:txBody>
          <a:bodyPr rtlCol="0"/>
          <a:lstStyle/>
          <a:p>
            <a:pPr marL="633413" indent="-633413" fontAlgn="auto">
              <a:spcBef>
                <a:spcPts val="0"/>
              </a:spcBef>
              <a:spcAft>
                <a:spcPts val="600"/>
              </a:spcAft>
              <a:buFont typeface="Wingdings 2"/>
              <a:buNone/>
              <a:defRPr/>
            </a:pPr>
            <a:r>
              <a:rPr lang="en-US" sz="4400" dirty="0">
                <a:effectLst/>
              </a:rPr>
              <a:t>V.  The man that redeems his time (Eph. 5:15-16).</a:t>
            </a:r>
          </a:p>
          <a:p>
            <a:pPr marL="633413" indent="-633413" fontAlgn="auto">
              <a:spcBef>
                <a:spcPts val="0"/>
              </a:spcBef>
              <a:spcAft>
                <a:spcPts val="600"/>
              </a:spcAft>
              <a:buFont typeface="Wingdings 2"/>
              <a:buNone/>
              <a:defRPr/>
            </a:pPr>
            <a:r>
              <a:rPr lang="en-US" sz="4400" dirty="0">
                <a:effectLst/>
              </a:rPr>
              <a:t>VI.  The man who knows Scripture (2 Tim. 3:14-15).</a:t>
            </a:r>
          </a:p>
          <a:p>
            <a:pPr marL="633413" indent="-633413" fontAlgn="auto">
              <a:spcBef>
                <a:spcPts val="0"/>
              </a:spcBef>
              <a:spcAft>
                <a:spcPts val="600"/>
              </a:spcAft>
              <a:buFont typeface="Wingdings 2"/>
              <a:buNone/>
              <a:defRPr/>
            </a:pPr>
            <a:r>
              <a:rPr lang="en-US" sz="4400" dirty="0">
                <a:effectLst/>
              </a:rPr>
              <a:t>VII.  The wise man has good conduct (James 3:13-18).</a:t>
            </a:r>
          </a:p>
        </p:txBody>
      </p:sp>
      <p:sp>
        <p:nvSpPr>
          <p:cNvPr id="6" name="Title 1">
            <a:extLst>
              <a:ext uri="{FF2B5EF4-FFF2-40B4-BE49-F238E27FC236}">
                <a16:creationId xmlns:a16="http://schemas.microsoft.com/office/drawing/2014/main" id="{1485EB75-F410-B540-88AC-F25BF9092EE1}"/>
              </a:ext>
            </a:extLst>
          </p:cNvPr>
          <p:cNvSpPr>
            <a:spLocks noGrp="1"/>
          </p:cNvSpPr>
          <p:nvPr>
            <p:ph type="title"/>
          </p:nvPr>
        </p:nvSpPr>
        <p:spPr>
          <a:xfrm>
            <a:off x="228600" y="118872"/>
            <a:ext cx="8686800" cy="1636776"/>
          </a:xfrm>
        </p:spPr>
        <p:txBody>
          <a:bodyPr>
            <a:noAutofit/>
          </a:bodyPr>
          <a:lstStyle/>
          <a:p>
            <a:pPr algn="ctr" fontAlgn="auto">
              <a:lnSpc>
                <a:spcPct val="70000"/>
              </a:lnSpc>
              <a:spcAft>
                <a:spcPts val="0"/>
              </a:spcAft>
              <a:defRPr/>
            </a:pPr>
            <a:r>
              <a:rPr lang="en-US" sz="5400" spc="-100" dirty="0">
                <a:solidFill>
                  <a:schemeClr val="accent1">
                    <a:satMod val="150000"/>
                  </a:schemeClr>
                </a:solidFill>
              </a:rPr>
              <a:t>“Who Is Wise and Understanding?”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63</TotalTime>
  <Words>384</Words>
  <Application>Microsoft Macintosh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Corbel</vt:lpstr>
      <vt:lpstr>Wingdings</vt:lpstr>
      <vt:lpstr>Wingdings 2</vt:lpstr>
      <vt:lpstr>Wingdings 3</vt:lpstr>
      <vt:lpstr>Module</vt:lpstr>
      <vt:lpstr>James 3:13-17</vt:lpstr>
      <vt:lpstr>James 3:13-17</vt:lpstr>
      <vt:lpstr>“Who Is Wise and Understanding?”</vt:lpstr>
      <vt:lpstr>“Who Is Wise and Understanding?”</vt:lpstr>
      <vt:lpstr>“Who Is Wise and Understanding?”</vt:lpstr>
      <vt:lpstr>“Who Is Wise and Understanding?”</vt:lpstr>
      <vt:lpstr>“Who Is Wise and Understanding?”</vt:lpstr>
      <vt:lpstr>“Who Is Wise and Understanding?”</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wise and understanding?”</dc:title>
  <dc:creator>OlsenParkLaptop</dc:creator>
  <cp:lastModifiedBy>Kyle Pope</cp:lastModifiedBy>
  <cp:revision>12</cp:revision>
  <dcterms:created xsi:type="dcterms:W3CDTF">2020-12-27T05:59:23Z</dcterms:created>
  <dcterms:modified xsi:type="dcterms:W3CDTF">2020-12-29T19:09:54Z</dcterms:modified>
</cp:coreProperties>
</file>