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13"/>
  </p:notesMasterIdLst>
  <p:sldIdLst>
    <p:sldId id="256" r:id="rId2"/>
    <p:sldId id="258" r:id="rId3"/>
    <p:sldId id="259" r:id="rId4"/>
    <p:sldId id="260" r:id="rId5"/>
    <p:sldId id="261" r:id="rId6"/>
    <p:sldId id="262" r:id="rId7"/>
    <p:sldId id="257" r:id="rId8"/>
    <p:sldId id="263" r:id="rId9"/>
    <p:sldId id="264" r:id="rId10"/>
    <p:sldId id="265" r:id="rId11"/>
    <p:sldId id="266" r:id="rId1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Nova Light" panose="020B03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Nova Light" panose="020B03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Nova Light" panose="020B03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Nova Light" panose="020B03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Nova Light" panose="020B0304020202020204" pitchFamily="34" charset="0"/>
        <a:ea typeface="+mn-ea"/>
        <a:cs typeface="+mn-cs"/>
      </a:defRPr>
    </a:lvl5pPr>
    <a:lvl6pPr marL="2286000" algn="l" defTabSz="914400" rtl="0" eaLnBrk="1" latinLnBrk="0" hangingPunct="1">
      <a:defRPr kern="1200">
        <a:solidFill>
          <a:schemeClr val="tx1"/>
        </a:solidFill>
        <a:latin typeface="Arial Nova Light" panose="020B0304020202020204" pitchFamily="34" charset="0"/>
        <a:ea typeface="+mn-ea"/>
        <a:cs typeface="+mn-cs"/>
      </a:defRPr>
    </a:lvl6pPr>
    <a:lvl7pPr marL="2743200" algn="l" defTabSz="914400" rtl="0" eaLnBrk="1" latinLnBrk="0" hangingPunct="1">
      <a:defRPr kern="1200">
        <a:solidFill>
          <a:schemeClr val="tx1"/>
        </a:solidFill>
        <a:latin typeface="Arial Nova Light" panose="020B0304020202020204" pitchFamily="34" charset="0"/>
        <a:ea typeface="+mn-ea"/>
        <a:cs typeface="+mn-cs"/>
      </a:defRPr>
    </a:lvl7pPr>
    <a:lvl8pPr marL="3200400" algn="l" defTabSz="914400" rtl="0" eaLnBrk="1" latinLnBrk="0" hangingPunct="1">
      <a:defRPr kern="1200">
        <a:solidFill>
          <a:schemeClr val="tx1"/>
        </a:solidFill>
        <a:latin typeface="Arial Nova Light" panose="020B0304020202020204" pitchFamily="34" charset="0"/>
        <a:ea typeface="+mn-ea"/>
        <a:cs typeface="+mn-cs"/>
      </a:defRPr>
    </a:lvl8pPr>
    <a:lvl9pPr marL="3657600" algn="l" defTabSz="914400" rtl="0" eaLnBrk="1" latinLnBrk="0" hangingPunct="1">
      <a:defRPr kern="1200">
        <a:solidFill>
          <a:schemeClr val="tx1"/>
        </a:solidFill>
        <a:latin typeface="Arial Nova Light" panose="020B03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6"/>
    <p:restoredTop sz="94508"/>
  </p:normalViewPr>
  <p:slideViewPr>
    <p:cSldViewPr snapToGrid="0" snapToObjects="1">
      <p:cViewPr varScale="1">
        <p:scale>
          <a:sx n="80" d="100"/>
          <a:sy n="80" d="100"/>
        </p:scale>
        <p:origin x="1496"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2C7E86-5D37-DA46-8307-8AC44F896EA4}" type="datetimeFigureOut">
              <a:rPr lang="en-US" smtClean="0"/>
              <a:t>1/25/21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44E3F7-5AD2-B443-BF08-B9A76B07EBB9}" type="slidenum">
              <a:rPr lang="en-US" smtClean="0"/>
              <a:t>‹#›</a:t>
            </a:fld>
            <a:endParaRPr lang="en-US"/>
          </a:p>
        </p:txBody>
      </p:sp>
    </p:spTree>
    <p:extLst>
      <p:ext uri="{BB962C8B-B14F-4D97-AF65-F5344CB8AC3E}">
        <p14:creationId xmlns:p14="http://schemas.microsoft.com/office/powerpoint/2010/main" val="3585905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44E3F7-5AD2-B443-BF08-B9A76B07EBB9}" type="slidenum">
              <a:rPr lang="en-US" smtClean="0"/>
              <a:t>7</a:t>
            </a:fld>
            <a:endParaRPr lang="en-US"/>
          </a:p>
        </p:txBody>
      </p:sp>
    </p:spTree>
    <p:extLst>
      <p:ext uri="{BB962C8B-B14F-4D97-AF65-F5344CB8AC3E}">
        <p14:creationId xmlns:p14="http://schemas.microsoft.com/office/powerpoint/2010/main" val="1412136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44E3F7-5AD2-B443-BF08-B9A76B07EBB9}" type="slidenum">
              <a:rPr lang="en-US" smtClean="0"/>
              <a:t>8</a:t>
            </a:fld>
            <a:endParaRPr lang="en-US"/>
          </a:p>
        </p:txBody>
      </p:sp>
    </p:spTree>
    <p:extLst>
      <p:ext uri="{BB962C8B-B14F-4D97-AF65-F5344CB8AC3E}">
        <p14:creationId xmlns:p14="http://schemas.microsoft.com/office/powerpoint/2010/main" val="412314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44E3F7-5AD2-B443-BF08-B9A76B07EBB9}" type="slidenum">
              <a:rPr lang="en-US" smtClean="0"/>
              <a:t>9</a:t>
            </a:fld>
            <a:endParaRPr lang="en-US"/>
          </a:p>
        </p:txBody>
      </p:sp>
    </p:spTree>
    <p:extLst>
      <p:ext uri="{BB962C8B-B14F-4D97-AF65-F5344CB8AC3E}">
        <p14:creationId xmlns:p14="http://schemas.microsoft.com/office/powerpoint/2010/main" val="420335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44E3F7-5AD2-B443-BF08-B9A76B07EBB9}" type="slidenum">
              <a:rPr lang="en-US" smtClean="0"/>
              <a:t>10</a:t>
            </a:fld>
            <a:endParaRPr lang="en-US"/>
          </a:p>
        </p:txBody>
      </p:sp>
    </p:spTree>
    <p:extLst>
      <p:ext uri="{BB962C8B-B14F-4D97-AF65-F5344CB8AC3E}">
        <p14:creationId xmlns:p14="http://schemas.microsoft.com/office/powerpoint/2010/main" val="2136305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44E3F7-5AD2-B443-BF08-B9A76B07EBB9}" type="slidenum">
              <a:rPr lang="en-US" smtClean="0"/>
              <a:t>11</a:t>
            </a:fld>
            <a:endParaRPr lang="en-US"/>
          </a:p>
        </p:txBody>
      </p:sp>
    </p:spTree>
    <p:extLst>
      <p:ext uri="{BB962C8B-B14F-4D97-AF65-F5344CB8AC3E}">
        <p14:creationId xmlns:p14="http://schemas.microsoft.com/office/powerpoint/2010/main" val="257950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DA83737-F31B-2C40-A994-241D2C2816E5}"/>
              </a:ext>
            </a:extLst>
          </p:cNvPr>
          <p:cNvSpPr/>
          <p:nvPr/>
        </p:nvSpPr>
        <p:spPr>
          <a:xfrm>
            <a:off x="3175" y="6400800"/>
            <a:ext cx="9140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a:extLst>
              <a:ext uri="{FF2B5EF4-FFF2-40B4-BE49-F238E27FC236}">
                <a16:creationId xmlns:a16="http://schemas.microsoft.com/office/drawing/2014/main" id="{4131259B-1239-2C4F-B5C8-BB55FD21BDD4}"/>
              </a:ext>
            </a:extLst>
          </p:cNvPr>
          <p:cNvCxnSpPr/>
          <p:nvPr/>
        </p:nvCxnSpPr>
        <p:spPr>
          <a:xfrm>
            <a:off x="906463" y="4475163"/>
            <a:ext cx="740568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22960" y="758952"/>
            <a:ext cx="7543800" cy="3566160"/>
          </a:xfrm>
        </p:spPr>
        <p:txBody>
          <a:bodyPr/>
          <a:lstStyle>
            <a:lvl1pPr algn="l">
              <a:lnSpc>
                <a:spcPct val="90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645152"/>
            <a:ext cx="7543800" cy="1143000"/>
          </a:xfrm>
        </p:spPr>
        <p:txBody>
          <a:bodyPr lIns="91440" rIns="91440"/>
          <a:lstStyle>
            <a:lvl1pPr marL="0" indent="0" algn="l">
              <a:buNone/>
              <a:defRPr sz="1800" cap="all" spc="150" baseline="0">
                <a:solidFill>
                  <a:schemeClr val="tx1"/>
                </a:solidFill>
                <a:latin typeface="+mn-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6" name="Date Placeholder 3">
            <a:extLst>
              <a:ext uri="{FF2B5EF4-FFF2-40B4-BE49-F238E27FC236}">
                <a16:creationId xmlns:a16="http://schemas.microsoft.com/office/drawing/2014/main" id="{D2384BF6-C86E-9A47-9A90-696A550A2249}"/>
              </a:ext>
            </a:extLst>
          </p:cNvPr>
          <p:cNvSpPr>
            <a:spLocks noGrp="1"/>
          </p:cNvSpPr>
          <p:nvPr>
            <p:ph type="dt" sz="half" idx="10"/>
          </p:nvPr>
        </p:nvSpPr>
        <p:spPr/>
        <p:txBody>
          <a:bodyPr/>
          <a:lstStyle>
            <a:lvl1pPr>
              <a:defRPr/>
            </a:lvl1pPr>
          </a:lstStyle>
          <a:p>
            <a:pPr>
              <a:defRPr/>
            </a:pPr>
            <a:fld id="{E3921323-6230-1B40-885D-CB5351D60D24}" type="datetime1">
              <a:rPr lang="en-US"/>
              <a:pPr>
                <a:defRPr/>
              </a:pPr>
              <a:t>1/25/21</a:t>
            </a:fld>
            <a:endParaRPr lang="en-US" dirty="0"/>
          </a:p>
        </p:txBody>
      </p:sp>
      <p:sp>
        <p:nvSpPr>
          <p:cNvPr id="7" name="Footer Placeholder 4">
            <a:extLst>
              <a:ext uri="{FF2B5EF4-FFF2-40B4-BE49-F238E27FC236}">
                <a16:creationId xmlns:a16="http://schemas.microsoft.com/office/drawing/2014/main" id="{843902BF-4048-C64E-BDA5-07F40E29B440}"/>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DADDA7E7-0B24-3B4B-8DDD-B5D0379A24D3}"/>
              </a:ext>
            </a:extLst>
          </p:cNvPr>
          <p:cNvSpPr>
            <a:spLocks noGrp="1"/>
          </p:cNvSpPr>
          <p:nvPr>
            <p:ph type="sldNum" sz="quarter" idx="12"/>
          </p:nvPr>
        </p:nvSpPr>
        <p:spPr/>
        <p:txBody>
          <a:bodyPr/>
          <a:lstStyle>
            <a:lvl1pPr>
              <a:defRPr/>
            </a:lvl1pPr>
          </a:lstStyle>
          <a:p>
            <a:pPr>
              <a:defRPr/>
            </a:pPr>
            <a:fld id="{01076328-9716-B744-ADF7-F44F7B7F7CA5}" type="slidenum">
              <a:rPr lang="en-US"/>
              <a:pPr>
                <a:defRPr/>
              </a:pPr>
              <a:t>‹#›</a:t>
            </a:fld>
            <a:endParaRPr lang="en-US" dirty="0"/>
          </a:p>
        </p:txBody>
      </p:sp>
    </p:spTree>
    <p:extLst>
      <p:ext uri="{BB962C8B-B14F-4D97-AF65-F5344CB8AC3E}">
        <p14:creationId xmlns:p14="http://schemas.microsoft.com/office/powerpoint/2010/main" val="2974749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F7F806-9B5F-9E49-A283-3DACB1960842}"/>
              </a:ext>
            </a:extLst>
          </p:cNvPr>
          <p:cNvSpPr>
            <a:spLocks noGrp="1"/>
          </p:cNvSpPr>
          <p:nvPr>
            <p:ph type="dt" sz="half" idx="10"/>
          </p:nvPr>
        </p:nvSpPr>
        <p:spPr/>
        <p:txBody>
          <a:bodyPr/>
          <a:lstStyle>
            <a:lvl1pPr>
              <a:defRPr/>
            </a:lvl1pPr>
          </a:lstStyle>
          <a:p>
            <a:pPr>
              <a:defRPr/>
            </a:pPr>
            <a:fld id="{390BECBF-1E9B-4244-B096-F55804838337}" type="datetime1">
              <a:rPr lang="en-US"/>
              <a:pPr>
                <a:defRPr/>
              </a:pPr>
              <a:t>1/25/21</a:t>
            </a:fld>
            <a:endParaRPr lang="en-US" dirty="0"/>
          </a:p>
        </p:txBody>
      </p:sp>
      <p:sp>
        <p:nvSpPr>
          <p:cNvPr id="5" name="Footer Placeholder 4">
            <a:extLst>
              <a:ext uri="{FF2B5EF4-FFF2-40B4-BE49-F238E27FC236}">
                <a16:creationId xmlns:a16="http://schemas.microsoft.com/office/drawing/2014/main" id="{B6B855A9-6E14-734C-ACD9-1881C54ABC0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EC8FF5D-529B-1741-9FA7-8B0A6CCF8CE8}"/>
              </a:ext>
            </a:extLst>
          </p:cNvPr>
          <p:cNvSpPr>
            <a:spLocks noGrp="1"/>
          </p:cNvSpPr>
          <p:nvPr>
            <p:ph type="sldNum" sz="quarter" idx="12"/>
          </p:nvPr>
        </p:nvSpPr>
        <p:spPr/>
        <p:txBody>
          <a:bodyPr/>
          <a:lstStyle>
            <a:lvl1pPr>
              <a:defRPr/>
            </a:lvl1pPr>
          </a:lstStyle>
          <a:p>
            <a:pPr>
              <a:defRPr/>
            </a:pPr>
            <a:fld id="{564EEC34-92B4-034B-B95B-C8E96120C253}" type="slidenum">
              <a:rPr lang="en-US"/>
              <a:pPr>
                <a:defRPr/>
              </a:pPr>
              <a:t>‹#›</a:t>
            </a:fld>
            <a:endParaRPr lang="en-US" dirty="0"/>
          </a:p>
        </p:txBody>
      </p:sp>
    </p:spTree>
    <p:extLst>
      <p:ext uri="{BB962C8B-B14F-4D97-AF65-F5344CB8AC3E}">
        <p14:creationId xmlns:p14="http://schemas.microsoft.com/office/powerpoint/2010/main" val="3542844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4C0621-A62D-F44C-B388-4E48EEE38065}"/>
              </a:ext>
            </a:extLst>
          </p:cNvPr>
          <p:cNvSpPr/>
          <p:nvPr/>
        </p:nvSpPr>
        <p:spPr>
          <a:xfrm>
            <a:off x="3175" y="6400800"/>
            <a:ext cx="9140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6">
            <a:extLst>
              <a:ext uri="{FF2B5EF4-FFF2-40B4-BE49-F238E27FC236}">
                <a16:creationId xmlns:a16="http://schemas.microsoft.com/office/drawing/2014/main" id="{82A78018-647B-6B4E-B5FF-B3C6FA815E95}"/>
              </a:ext>
            </a:extLst>
          </p:cNvPr>
          <p:cNvSpPr>
            <a:spLocks noGrp="1"/>
          </p:cNvSpPr>
          <p:nvPr>
            <p:ph type="dt" sz="half" idx="10"/>
          </p:nvPr>
        </p:nvSpPr>
        <p:spPr/>
        <p:txBody>
          <a:bodyPr/>
          <a:lstStyle>
            <a:lvl1pPr>
              <a:defRPr/>
            </a:lvl1pPr>
          </a:lstStyle>
          <a:p>
            <a:pPr>
              <a:defRPr/>
            </a:pPr>
            <a:fld id="{A68DB18F-0AFE-0045-8006-1D7AEAEE97A0}" type="datetime1">
              <a:rPr lang="en-US"/>
              <a:pPr>
                <a:defRPr/>
              </a:pPr>
              <a:t>1/25/21</a:t>
            </a:fld>
            <a:endParaRPr lang="en-US" dirty="0"/>
          </a:p>
        </p:txBody>
      </p:sp>
      <p:sp>
        <p:nvSpPr>
          <p:cNvPr id="6" name="Footer Placeholder 7">
            <a:extLst>
              <a:ext uri="{FF2B5EF4-FFF2-40B4-BE49-F238E27FC236}">
                <a16:creationId xmlns:a16="http://schemas.microsoft.com/office/drawing/2014/main" id="{0AB50566-7EAA-1544-BAA7-B43639CA4A1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9">
            <a:extLst>
              <a:ext uri="{FF2B5EF4-FFF2-40B4-BE49-F238E27FC236}">
                <a16:creationId xmlns:a16="http://schemas.microsoft.com/office/drawing/2014/main" id="{F04B62D4-538A-5D41-96AC-06603AD9F71A}"/>
              </a:ext>
            </a:extLst>
          </p:cNvPr>
          <p:cNvSpPr>
            <a:spLocks noGrp="1"/>
          </p:cNvSpPr>
          <p:nvPr>
            <p:ph type="sldNum" sz="quarter" idx="12"/>
          </p:nvPr>
        </p:nvSpPr>
        <p:spPr/>
        <p:txBody>
          <a:bodyPr/>
          <a:lstStyle>
            <a:lvl1pPr>
              <a:defRPr/>
            </a:lvl1pPr>
          </a:lstStyle>
          <a:p>
            <a:pPr>
              <a:defRPr/>
            </a:pPr>
            <a:fld id="{E5CAA0EB-7864-AB41-9235-B5762EED560F}" type="slidenum">
              <a:rPr lang="en-US"/>
              <a:pPr>
                <a:defRPr/>
              </a:pPr>
              <a:t>‹#›</a:t>
            </a:fld>
            <a:endParaRPr lang="en-US" dirty="0"/>
          </a:p>
        </p:txBody>
      </p:sp>
    </p:spTree>
    <p:extLst>
      <p:ext uri="{BB962C8B-B14F-4D97-AF65-F5344CB8AC3E}">
        <p14:creationId xmlns:p14="http://schemas.microsoft.com/office/powerpoint/2010/main" val="3976360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439BD66-0F28-E94B-9708-5F747F969739}"/>
              </a:ext>
            </a:extLst>
          </p:cNvPr>
          <p:cNvSpPr>
            <a:spLocks noGrp="1"/>
          </p:cNvSpPr>
          <p:nvPr>
            <p:ph type="dt" sz="half" idx="10"/>
          </p:nvPr>
        </p:nvSpPr>
        <p:spPr/>
        <p:txBody>
          <a:bodyPr/>
          <a:lstStyle>
            <a:lvl1pPr>
              <a:defRPr/>
            </a:lvl1pPr>
          </a:lstStyle>
          <a:p>
            <a:pPr>
              <a:defRPr/>
            </a:pPr>
            <a:fld id="{B432DABB-F739-1643-B5C3-54C4407E11C9}" type="datetime1">
              <a:rPr lang="en-US"/>
              <a:pPr>
                <a:defRPr/>
              </a:pPr>
              <a:t>1/25/21</a:t>
            </a:fld>
            <a:endParaRPr lang="en-US" dirty="0"/>
          </a:p>
        </p:txBody>
      </p:sp>
      <p:sp>
        <p:nvSpPr>
          <p:cNvPr id="5" name="Footer Placeholder 4">
            <a:extLst>
              <a:ext uri="{FF2B5EF4-FFF2-40B4-BE49-F238E27FC236}">
                <a16:creationId xmlns:a16="http://schemas.microsoft.com/office/drawing/2014/main" id="{70C492B8-5BA3-814F-8753-DCCE86BBEB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DF342AA-AB4B-8549-B6B2-4735DAA93579}"/>
              </a:ext>
            </a:extLst>
          </p:cNvPr>
          <p:cNvSpPr>
            <a:spLocks noGrp="1"/>
          </p:cNvSpPr>
          <p:nvPr>
            <p:ph type="sldNum" sz="quarter" idx="12"/>
          </p:nvPr>
        </p:nvSpPr>
        <p:spPr/>
        <p:txBody>
          <a:bodyPr/>
          <a:lstStyle>
            <a:lvl1pPr>
              <a:defRPr/>
            </a:lvl1pPr>
          </a:lstStyle>
          <a:p>
            <a:pPr>
              <a:defRPr/>
            </a:pPr>
            <a:fld id="{80758792-B8A8-5B4C-AAD6-24812EC28A15}" type="slidenum">
              <a:rPr lang="en-US"/>
              <a:pPr>
                <a:defRPr/>
              </a:pPr>
              <a:t>‹#›</a:t>
            </a:fld>
            <a:endParaRPr lang="en-US" dirty="0"/>
          </a:p>
        </p:txBody>
      </p:sp>
    </p:spTree>
    <p:extLst>
      <p:ext uri="{BB962C8B-B14F-4D97-AF65-F5344CB8AC3E}">
        <p14:creationId xmlns:p14="http://schemas.microsoft.com/office/powerpoint/2010/main" val="1338150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ACFE30A-EDB0-2B42-BC68-D5D16734C71D}"/>
              </a:ext>
            </a:extLst>
          </p:cNvPr>
          <p:cNvSpPr/>
          <p:nvPr/>
        </p:nvSpPr>
        <p:spPr>
          <a:xfrm>
            <a:off x="3175" y="6400800"/>
            <a:ext cx="9140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a:extLst>
              <a:ext uri="{FF2B5EF4-FFF2-40B4-BE49-F238E27FC236}">
                <a16:creationId xmlns:a16="http://schemas.microsoft.com/office/drawing/2014/main" id="{3BA2965A-A9D5-9243-B443-E03DAA9388FD}"/>
              </a:ext>
            </a:extLst>
          </p:cNvPr>
          <p:cNvCxnSpPr/>
          <p:nvPr/>
        </p:nvCxnSpPr>
        <p:spPr>
          <a:xfrm>
            <a:off x="906463" y="4484688"/>
            <a:ext cx="740568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2960" y="758952"/>
            <a:ext cx="7543800" cy="3566160"/>
          </a:xfrm>
        </p:spPr>
        <p:txBody>
          <a:bodyPr anchorCtr="0"/>
          <a:lstStyle>
            <a:lvl1pPr>
              <a:lnSpc>
                <a:spcPct val="90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663440"/>
            <a:ext cx="7543800" cy="1143000"/>
          </a:xfrm>
        </p:spPr>
        <p:txBody>
          <a:bodyPr lIns="91440" rIns="91440" anchor="t" anchorCtr="0"/>
          <a:lstStyle>
            <a:lvl1pPr marL="0" indent="0">
              <a:buNone/>
              <a:defRPr sz="1800" cap="all" spc="150" baseline="0">
                <a:solidFill>
                  <a:schemeClr val="tx1"/>
                </a:solidFill>
                <a:latin typeface="+mn-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6" name="Date Placeholder 6">
            <a:extLst>
              <a:ext uri="{FF2B5EF4-FFF2-40B4-BE49-F238E27FC236}">
                <a16:creationId xmlns:a16="http://schemas.microsoft.com/office/drawing/2014/main" id="{88D30657-4E91-8244-A43E-E47AC6F35A29}"/>
              </a:ext>
            </a:extLst>
          </p:cNvPr>
          <p:cNvSpPr>
            <a:spLocks noGrp="1"/>
          </p:cNvSpPr>
          <p:nvPr>
            <p:ph type="dt" sz="half" idx="10"/>
          </p:nvPr>
        </p:nvSpPr>
        <p:spPr/>
        <p:txBody>
          <a:bodyPr/>
          <a:lstStyle>
            <a:lvl1pPr>
              <a:defRPr/>
            </a:lvl1pPr>
          </a:lstStyle>
          <a:p>
            <a:pPr>
              <a:defRPr/>
            </a:pPr>
            <a:fld id="{B0927B73-E9EF-7847-9262-1D7CDC026F90}" type="datetime1">
              <a:rPr lang="en-US"/>
              <a:pPr>
                <a:defRPr/>
              </a:pPr>
              <a:t>1/25/21</a:t>
            </a:fld>
            <a:endParaRPr lang="en-US" dirty="0"/>
          </a:p>
        </p:txBody>
      </p:sp>
      <p:sp>
        <p:nvSpPr>
          <p:cNvPr id="7" name="Footer Placeholder 7">
            <a:extLst>
              <a:ext uri="{FF2B5EF4-FFF2-40B4-BE49-F238E27FC236}">
                <a16:creationId xmlns:a16="http://schemas.microsoft.com/office/drawing/2014/main" id="{B8C71516-5283-FC41-A990-4BAFB2128330}"/>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10">
            <a:extLst>
              <a:ext uri="{FF2B5EF4-FFF2-40B4-BE49-F238E27FC236}">
                <a16:creationId xmlns:a16="http://schemas.microsoft.com/office/drawing/2014/main" id="{15E04B77-4EE5-BD42-9772-2803EEC820D4}"/>
              </a:ext>
            </a:extLst>
          </p:cNvPr>
          <p:cNvSpPr>
            <a:spLocks noGrp="1"/>
          </p:cNvSpPr>
          <p:nvPr>
            <p:ph type="sldNum" sz="quarter" idx="12"/>
          </p:nvPr>
        </p:nvSpPr>
        <p:spPr/>
        <p:txBody>
          <a:bodyPr/>
          <a:lstStyle>
            <a:lvl1pPr>
              <a:defRPr/>
            </a:lvl1pPr>
          </a:lstStyle>
          <a:p>
            <a:pPr>
              <a:defRPr/>
            </a:pPr>
            <a:fld id="{E19096D7-C3F9-3546-A044-BA29A53B4752}" type="slidenum">
              <a:rPr lang="en-US"/>
              <a:pPr>
                <a:defRPr/>
              </a:pPr>
              <a:t>‹#›</a:t>
            </a:fld>
            <a:endParaRPr lang="en-US" dirty="0"/>
          </a:p>
        </p:txBody>
      </p:sp>
    </p:spTree>
    <p:extLst>
      <p:ext uri="{BB962C8B-B14F-4D97-AF65-F5344CB8AC3E}">
        <p14:creationId xmlns:p14="http://schemas.microsoft.com/office/powerpoint/2010/main" val="1879422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2120900"/>
            <a:ext cx="3479802"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6958" y="2120900"/>
            <a:ext cx="3479802"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27A3111E-E21C-1345-8448-246750F91DDD}"/>
              </a:ext>
            </a:extLst>
          </p:cNvPr>
          <p:cNvSpPr>
            <a:spLocks noGrp="1"/>
          </p:cNvSpPr>
          <p:nvPr>
            <p:ph type="dt" sz="half" idx="10"/>
          </p:nvPr>
        </p:nvSpPr>
        <p:spPr/>
        <p:txBody>
          <a:bodyPr/>
          <a:lstStyle>
            <a:lvl1pPr>
              <a:defRPr/>
            </a:lvl1pPr>
          </a:lstStyle>
          <a:p>
            <a:pPr>
              <a:defRPr/>
            </a:pPr>
            <a:fld id="{795ED07D-C6E3-DC42-8D42-872F82C957E3}" type="datetime1">
              <a:rPr lang="en-US"/>
              <a:pPr>
                <a:defRPr/>
              </a:pPr>
              <a:t>1/25/21</a:t>
            </a:fld>
            <a:endParaRPr lang="en-US" dirty="0"/>
          </a:p>
        </p:txBody>
      </p:sp>
      <p:sp>
        <p:nvSpPr>
          <p:cNvPr id="6" name="Footer Placeholder 4">
            <a:extLst>
              <a:ext uri="{FF2B5EF4-FFF2-40B4-BE49-F238E27FC236}">
                <a16:creationId xmlns:a16="http://schemas.microsoft.com/office/drawing/2014/main" id="{5CCA205C-F1F0-2C40-9DE0-80DEB7DC470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4669893-F56E-2D47-92F9-6AF9B62FD199}"/>
              </a:ext>
            </a:extLst>
          </p:cNvPr>
          <p:cNvSpPr>
            <a:spLocks noGrp="1"/>
          </p:cNvSpPr>
          <p:nvPr>
            <p:ph type="sldNum" sz="quarter" idx="12"/>
          </p:nvPr>
        </p:nvSpPr>
        <p:spPr/>
        <p:txBody>
          <a:bodyPr/>
          <a:lstStyle>
            <a:lvl1pPr>
              <a:defRPr/>
            </a:lvl1pPr>
          </a:lstStyle>
          <a:p>
            <a:pPr>
              <a:defRPr/>
            </a:pPr>
            <a:fld id="{A9B0F487-66DB-3645-A722-13D1A2DFAA0C}" type="slidenum">
              <a:rPr lang="en-US"/>
              <a:pPr>
                <a:defRPr/>
              </a:pPr>
              <a:t>‹#›</a:t>
            </a:fld>
            <a:endParaRPr lang="en-US" dirty="0"/>
          </a:p>
        </p:txBody>
      </p:sp>
    </p:spTree>
    <p:extLst>
      <p:ext uri="{BB962C8B-B14F-4D97-AF65-F5344CB8AC3E}">
        <p14:creationId xmlns:p14="http://schemas.microsoft.com/office/powerpoint/2010/main" val="4027963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2057400"/>
            <a:ext cx="3479802" cy="736282"/>
          </a:xfrm>
        </p:spPr>
        <p:txBody>
          <a:bodyPr lIns="91440" rIns="91440" anchor="ctr"/>
          <a:lstStyle>
            <a:lvl1pPr marL="0" indent="0">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2960" y="2958275"/>
            <a:ext cx="3479802"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6958" y="2057400"/>
            <a:ext cx="3479802" cy="736282"/>
          </a:xfrm>
        </p:spPr>
        <p:txBody>
          <a:bodyPr lIns="91440" rIns="91440" anchor="ctr"/>
          <a:lstStyle>
            <a:lvl1pPr marL="0" indent="0">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6958" y="2958274"/>
            <a:ext cx="3479802"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10ADEF53-8974-3142-B57A-38B37F0348CB}"/>
              </a:ext>
            </a:extLst>
          </p:cNvPr>
          <p:cNvSpPr>
            <a:spLocks noGrp="1"/>
          </p:cNvSpPr>
          <p:nvPr>
            <p:ph type="dt" sz="half" idx="10"/>
          </p:nvPr>
        </p:nvSpPr>
        <p:spPr/>
        <p:txBody>
          <a:bodyPr/>
          <a:lstStyle>
            <a:lvl1pPr>
              <a:defRPr/>
            </a:lvl1pPr>
          </a:lstStyle>
          <a:p>
            <a:pPr>
              <a:defRPr/>
            </a:pPr>
            <a:fld id="{D63B6671-8D57-1F49-9CF0-02F406010CE3}" type="datetime1">
              <a:rPr lang="en-US"/>
              <a:pPr>
                <a:defRPr/>
              </a:pPr>
              <a:t>1/25/21</a:t>
            </a:fld>
            <a:endParaRPr lang="en-US" dirty="0"/>
          </a:p>
        </p:txBody>
      </p:sp>
      <p:sp>
        <p:nvSpPr>
          <p:cNvPr id="8" name="Footer Placeholder 4">
            <a:extLst>
              <a:ext uri="{FF2B5EF4-FFF2-40B4-BE49-F238E27FC236}">
                <a16:creationId xmlns:a16="http://schemas.microsoft.com/office/drawing/2014/main" id="{C3B3E403-0CD0-B649-A741-A1A14FC162A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FF1E76E2-DB3A-084E-B232-8050039737F8}"/>
              </a:ext>
            </a:extLst>
          </p:cNvPr>
          <p:cNvSpPr>
            <a:spLocks noGrp="1"/>
          </p:cNvSpPr>
          <p:nvPr>
            <p:ph type="sldNum" sz="quarter" idx="12"/>
          </p:nvPr>
        </p:nvSpPr>
        <p:spPr/>
        <p:txBody>
          <a:bodyPr/>
          <a:lstStyle>
            <a:lvl1pPr>
              <a:defRPr/>
            </a:lvl1pPr>
          </a:lstStyle>
          <a:p>
            <a:pPr>
              <a:defRPr/>
            </a:pPr>
            <a:fld id="{65515C23-10B9-A641-ACF0-5A6E43C82BAC}" type="slidenum">
              <a:rPr lang="en-US"/>
              <a:pPr>
                <a:defRPr/>
              </a:pPr>
              <a:t>‹#›</a:t>
            </a:fld>
            <a:endParaRPr lang="en-US" dirty="0"/>
          </a:p>
        </p:txBody>
      </p:sp>
    </p:spTree>
    <p:extLst>
      <p:ext uri="{BB962C8B-B14F-4D97-AF65-F5344CB8AC3E}">
        <p14:creationId xmlns:p14="http://schemas.microsoft.com/office/powerpoint/2010/main" val="1969129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E20B582F-47C9-874B-96EA-B0E67A09781C}"/>
              </a:ext>
            </a:extLst>
          </p:cNvPr>
          <p:cNvSpPr>
            <a:spLocks noGrp="1"/>
          </p:cNvSpPr>
          <p:nvPr>
            <p:ph type="dt" sz="half" idx="10"/>
          </p:nvPr>
        </p:nvSpPr>
        <p:spPr/>
        <p:txBody>
          <a:bodyPr/>
          <a:lstStyle>
            <a:lvl1pPr>
              <a:defRPr/>
            </a:lvl1pPr>
          </a:lstStyle>
          <a:p>
            <a:pPr>
              <a:defRPr/>
            </a:pPr>
            <a:fld id="{11F27DCC-75D6-0A4F-8A2E-C991F3ED3EF9}" type="datetime1">
              <a:rPr lang="en-US"/>
              <a:pPr>
                <a:defRPr/>
              </a:pPr>
              <a:t>1/25/21</a:t>
            </a:fld>
            <a:endParaRPr lang="en-US" dirty="0"/>
          </a:p>
        </p:txBody>
      </p:sp>
      <p:sp>
        <p:nvSpPr>
          <p:cNvPr id="4" name="Footer Placeholder 4">
            <a:extLst>
              <a:ext uri="{FF2B5EF4-FFF2-40B4-BE49-F238E27FC236}">
                <a16:creationId xmlns:a16="http://schemas.microsoft.com/office/drawing/2014/main" id="{99EEE65F-DD25-B44E-9CFC-4527BBA28BB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F5E96C7-570C-F046-B30E-DE764189F973}"/>
              </a:ext>
            </a:extLst>
          </p:cNvPr>
          <p:cNvSpPr>
            <a:spLocks noGrp="1"/>
          </p:cNvSpPr>
          <p:nvPr>
            <p:ph type="sldNum" sz="quarter" idx="12"/>
          </p:nvPr>
        </p:nvSpPr>
        <p:spPr/>
        <p:txBody>
          <a:bodyPr/>
          <a:lstStyle>
            <a:lvl1pPr>
              <a:defRPr/>
            </a:lvl1pPr>
          </a:lstStyle>
          <a:p>
            <a:pPr>
              <a:defRPr/>
            </a:pPr>
            <a:fld id="{74E4468A-561D-1543-943C-3362591F2E54}" type="slidenum">
              <a:rPr lang="en-US"/>
              <a:pPr>
                <a:defRPr/>
              </a:pPr>
              <a:t>‹#›</a:t>
            </a:fld>
            <a:endParaRPr lang="en-US" dirty="0"/>
          </a:p>
        </p:txBody>
      </p:sp>
    </p:spTree>
    <p:extLst>
      <p:ext uri="{BB962C8B-B14F-4D97-AF65-F5344CB8AC3E}">
        <p14:creationId xmlns:p14="http://schemas.microsoft.com/office/powerpoint/2010/main" val="2977718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B981206-857A-2C40-8283-5A5C166A523D}"/>
              </a:ext>
            </a:extLst>
          </p:cNvPr>
          <p:cNvSpPr/>
          <p:nvPr/>
        </p:nvSpPr>
        <p:spPr>
          <a:xfrm>
            <a:off x="3175" y="6400800"/>
            <a:ext cx="9140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Date Placeholder 1">
            <a:extLst>
              <a:ext uri="{FF2B5EF4-FFF2-40B4-BE49-F238E27FC236}">
                <a16:creationId xmlns:a16="http://schemas.microsoft.com/office/drawing/2014/main" id="{A429C10D-9764-F941-9470-9F3B80641B59}"/>
              </a:ext>
            </a:extLst>
          </p:cNvPr>
          <p:cNvSpPr>
            <a:spLocks noGrp="1"/>
          </p:cNvSpPr>
          <p:nvPr>
            <p:ph type="dt" sz="half" idx="10"/>
          </p:nvPr>
        </p:nvSpPr>
        <p:spPr/>
        <p:txBody>
          <a:bodyPr/>
          <a:lstStyle>
            <a:lvl1pPr>
              <a:defRPr/>
            </a:lvl1pPr>
          </a:lstStyle>
          <a:p>
            <a:pPr>
              <a:defRPr/>
            </a:pPr>
            <a:fld id="{A45BEC4F-71A9-7948-A685-56AD6E83B9EF}" type="datetime1">
              <a:rPr lang="en-US"/>
              <a:pPr>
                <a:defRPr/>
              </a:pPr>
              <a:t>1/25/21</a:t>
            </a:fld>
            <a:endParaRPr lang="en-US" dirty="0"/>
          </a:p>
        </p:txBody>
      </p:sp>
      <p:sp>
        <p:nvSpPr>
          <p:cNvPr id="4" name="Footer Placeholder 2">
            <a:extLst>
              <a:ext uri="{FF2B5EF4-FFF2-40B4-BE49-F238E27FC236}">
                <a16:creationId xmlns:a16="http://schemas.microsoft.com/office/drawing/2014/main" id="{225B895A-A48A-DA45-9FDA-1ABAB08DDFC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03772936-2F72-F04E-AFA1-9B22C3E92E65}"/>
              </a:ext>
            </a:extLst>
          </p:cNvPr>
          <p:cNvSpPr>
            <a:spLocks noGrp="1"/>
          </p:cNvSpPr>
          <p:nvPr>
            <p:ph type="sldNum" sz="quarter" idx="12"/>
          </p:nvPr>
        </p:nvSpPr>
        <p:spPr/>
        <p:txBody>
          <a:bodyPr/>
          <a:lstStyle>
            <a:lvl1pPr>
              <a:defRPr/>
            </a:lvl1pPr>
          </a:lstStyle>
          <a:p>
            <a:pPr>
              <a:defRPr/>
            </a:pPr>
            <a:fld id="{ABE149D8-8FF9-B44E-87E4-E8C67A023B30}" type="slidenum">
              <a:rPr lang="en-US"/>
              <a:pPr>
                <a:defRPr/>
              </a:pPr>
              <a:t>‹#›</a:t>
            </a:fld>
            <a:endParaRPr lang="en-US" dirty="0"/>
          </a:p>
        </p:txBody>
      </p:sp>
    </p:spTree>
    <p:extLst>
      <p:ext uri="{BB962C8B-B14F-4D97-AF65-F5344CB8AC3E}">
        <p14:creationId xmlns:p14="http://schemas.microsoft.com/office/powerpoint/2010/main" val="2736418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213E86F-68CF-9C42-986B-DD306EEFE03F}"/>
              </a:ext>
            </a:extLst>
          </p:cNvPr>
          <p:cNvSpPr/>
          <p:nvPr/>
        </p:nvSpPr>
        <p:spPr>
          <a:xfrm>
            <a:off x="0" y="0"/>
            <a:ext cx="3490913"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82600" y="786384"/>
            <a:ext cx="2638175" cy="2093975"/>
          </a:xfrm>
        </p:spPr>
        <p:txBody>
          <a:bodyPr/>
          <a:lstStyle>
            <a:lvl1pPr>
              <a:lnSpc>
                <a:spcPct val="90000"/>
              </a:lnSpc>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094238" y="812800"/>
            <a:ext cx="4446258"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82599" y="3043051"/>
            <a:ext cx="2638175" cy="3064505"/>
          </a:xfrm>
        </p:spPr>
        <p:txBody>
          <a:bodyPr lIns="91440" rIns="91440"/>
          <a:lstStyle>
            <a:lvl1pPr marL="0" indent="0">
              <a:buNone/>
              <a:defRPr sz="13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Date Placeholder 4">
            <a:extLst>
              <a:ext uri="{FF2B5EF4-FFF2-40B4-BE49-F238E27FC236}">
                <a16:creationId xmlns:a16="http://schemas.microsoft.com/office/drawing/2014/main" id="{F3998BFA-B488-8A44-977D-F67EA20F879C}"/>
              </a:ext>
            </a:extLst>
          </p:cNvPr>
          <p:cNvSpPr>
            <a:spLocks noGrp="1"/>
          </p:cNvSpPr>
          <p:nvPr>
            <p:ph type="dt" sz="half" idx="10"/>
          </p:nvPr>
        </p:nvSpPr>
        <p:spPr>
          <a:xfrm>
            <a:off x="482600" y="6446838"/>
            <a:ext cx="2638425" cy="365125"/>
          </a:xfrm>
        </p:spPr>
        <p:txBody>
          <a:bodyPr/>
          <a:lstStyle>
            <a:lvl1pPr algn="l">
              <a:defRPr smtClean="0"/>
            </a:lvl1pPr>
          </a:lstStyle>
          <a:p>
            <a:pPr>
              <a:defRPr/>
            </a:pPr>
            <a:fld id="{DEC90044-04CA-9141-A9D8-CAC1A91BFB07}" type="datetime1">
              <a:rPr lang="en-US"/>
              <a:pPr>
                <a:defRPr/>
              </a:pPr>
              <a:t>1/25/21</a:t>
            </a:fld>
            <a:endParaRPr lang="en-US" dirty="0"/>
          </a:p>
        </p:txBody>
      </p:sp>
      <p:sp>
        <p:nvSpPr>
          <p:cNvPr id="7" name="Footer Placeholder 5">
            <a:extLst>
              <a:ext uri="{FF2B5EF4-FFF2-40B4-BE49-F238E27FC236}">
                <a16:creationId xmlns:a16="http://schemas.microsoft.com/office/drawing/2014/main" id="{A8C38D92-0A6E-7B49-A81B-43AF8E939A17}"/>
              </a:ext>
            </a:extLst>
          </p:cNvPr>
          <p:cNvSpPr>
            <a:spLocks noGrp="1"/>
          </p:cNvSpPr>
          <p:nvPr>
            <p:ph type="ftr" sz="quarter" idx="11"/>
          </p:nvPr>
        </p:nvSpPr>
        <p:spPr>
          <a:xfrm>
            <a:off x="4094163" y="6446838"/>
            <a:ext cx="4000500" cy="365125"/>
          </a:xfrm>
        </p:spPr>
        <p:txBody>
          <a:bodyPr/>
          <a:lstStyle>
            <a:lvl1pPr algn="l">
              <a:defRPr dirty="0">
                <a:solidFill>
                  <a:schemeClr val="tx2"/>
                </a:solidFill>
              </a:defRPr>
            </a:lvl1pPr>
          </a:lstStyle>
          <a:p>
            <a:pPr>
              <a:defRPr/>
            </a:pPr>
            <a:endParaRPr lang="en-US"/>
          </a:p>
        </p:txBody>
      </p:sp>
      <p:sp>
        <p:nvSpPr>
          <p:cNvPr id="8" name="Slide Number Placeholder 6">
            <a:extLst>
              <a:ext uri="{FF2B5EF4-FFF2-40B4-BE49-F238E27FC236}">
                <a16:creationId xmlns:a16="http://schemas.microsoft.com/office/drawing/2014/main" id="{9BBDF4DC-D6F9-8244-B271-8D7E1D9AD477}"/>
              </a:ext>
            </a:extLst>
          </p:cNvPr>
          <p:cNvSpPr>
            <a:spLocks noGrp="1"/>
          </p:cNvSpPr>
          <p:nvPr>
            <p:ph type="sldNum" sz="quarter" idx="12"/>
          </p:nvPr>
        </p:nvSpPr>
        <p:spPr/>
        <p:txBody>
          <a:bodyPr/>
          <a:lstStyle>
            <a:lvl1pPr>
              <a:defRPr smtClean="0">
                <a:solidFill>
                  <a:schemeClr val="tx2"/>
                </a:solidFill>
              </a:defRPr>
            </a:lvl1pPr>
          </a:lstStyle>
          <a:p>
            <a:pPr>
              <a:defRPr/>
            </a:pPr>
            <a:fld id="{AC9D0CD2-4AFA-6147-B19E-2ED8B5DA5EA2}" type="slidenum">
              <a:rPr lang="en-US"/>
              <a:pPr>
                <a:defRPr/>
              </a:pPr>
              <a:t>‹#›</a:t>
            </a:fld>
            <a:endParaRPr lang="en-US" dirty="0"/>
          </a:p>
        </p:txBody>
      </p:sp>
    </p:spTree>
    <p:extLst>
      <p:ext uri="{BB962C8B-B14F-4D97-AF65-F5344CB8AC3E}">
        <p14:creationId xmlns:p14="http://schemas.microsoft.com/office/powerpoint/2010/main" val="4047164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9A0CFB4-04D4-894B-A6C7-8D125A957F65}"/>
              </a:ext>
            </a:extLst>
          </p:cNvPr>
          <p:cNvSpPr/>
          <p:nvPr/>
        </p:nvSpPr>
        <p:spPr>
          <a:xfrm>
            <a:off x="0" y="4578350"/>
            <a:ext cx="9142413"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2" y="0"/>
            <a:ext cx="9143989" cy="4578350"/>
          </a:xfrm>
          <a:solidFill>
            <a:schemeClr val="bg1">
              <a:lumMod val="85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2" name="Title 1"/>
          <p:cNvSpPr>
            <a:spLocks noGrp="1"/>
          </p:cNvSpPr>
          <p:nvPr>
            <p:ph type="title"/>
          </p:nvPr>
        </p:nvSpPr>
        <p:spPr>
          <a:xfrm>
            <a:off x="822960" y="4799362"/>
            <a:ext cx="7585234" cy="743682"/>
          </a:xfrm>
        </p:spPr>
        <p:txBody>
          <a:bodyPr tIns="0" bIns="0">
            <a:noAutofit/>
          </a:bodyPr>
          <a:lstStyle>
            <a:lvl1pPr>
              <a:defRPr sz="27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22959" y="5715000"/>
            <a:ext cx="7584948" cy="609600"/>
          </a:xfrm>
        </p:spPr>
        <p:txBody>
          <a:bodyPr lIns="91440" tIns="0" rIns="91440" bIns="0"/>
          <a:lstStyle>
            <a:lvl1pPr marL="0" indent="0">
              <a:spcBef>
                <a:spcPts val="0"/>
              </a:spcBef>
              <a:spcAft>
                <a:spcPts val="450"/>
              </a:spcAft>
              <a:buNone/>
              <a:defRPr sz="13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Date Placeholder 4">
            <a:extLst>
              <a:ext uri="{FF2B5EF4-FFF2-40B4-BE49-F238E27FC236}">
                <a16:creationId xmlns:a16="http://schemas.microsoft.com/office/drawing/2014/main" id="{6C4D8A50-FB54-B84B-838D-7B4DC545B95F}"/>
              </a:ext>
            </a:extLst>
          </p:cNvPr>
          <p:cNvSpPr>
            <a:spLocks noGrp="1"/>
          </p:cNvSpPr>
          <p:nvPr>
            <p:ph type="dt" sz="half" idx="10"/>
          </p:nvPr>
        </p:nvSpPr>
        <p:spPr/>
        <p:txBody>
          <a:bodyPr/>
          <a:lstStyle>
            <a:lvl1pPr>
              <a:defRPr smtClean="0"/>
            </a:lvl1pPr>
          </a:lstStyle>
          <a:p>
            <a:pPr>
              <a:defRPr/>
            </a:pPr>
            <a:fld id="{8E49CBD3-5367-F743-976B-A37C60FCDD7A}" type="datetime1">
              <a:rPr lang="en-US"/>
              <a:pPr>
                <a:defRPr/>
              </a:pPr>
              <a:t>1/25/21</a:t>
            </a:fld>
            <a:endParaRPr lang="en-US" dirty="0"/>
          </a:p>
        </p:txBody>
      </p:sp>
      <p:sp>
        <p:nvSpPr>
          <p:cNvPr id="7" name="Footer Placeholder 5">
            <a:extLst>
              <a:ext uri="{FF2B5EF4-FFF2-40B4-BE49-F238E27FC236}">
                <a16:creationId xmlns:a16="http://schemas.microsoft.com/office/drawing/2014/main" id="{9C9D0A57-A13E-2D4B-A53E-3B96B7954DA6}"/>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8CF553AB-3908-0048-BBD1-918FC65F7F6C}"/>
              </a:ext>
            </a:extLst>
          </p:cNvPr>
          <p:cNvSpPr>
            <a:spLocks noGrp="1"/>
          </p:cNvSpPr>
          <p:nvPr>
            <p:ph type="sldNum" sz="quarter" idx="12"/>
          </p:nvPr>
        </p:nvSpPr>
        <p:spPr/>
        <p:txBody>
          <a:bodyPr/>
          <a:lstStyle>
            <a:lvl1pPr>
              <a:defRPr/>
            </a:lvl1pPr>
          </a:lstStyle>
          <a:p>
            <a:pPr>
              <a:defRPr/>
            </a:pPr>
            <a:fld id="{228F85D8-E1A9-7F47-9555-C3F23B74CA42}" type="slidenum">
              <a:rPr lang="en-US"/>
              <a:pPr>
                <a:defRPr/>
              </a:pPr>
              <a:t>‹#›</a:t>
            </a:fld>
            <a:endParaRPr lang="en-US" dirty="0"/>
          </a:p>
        </p:txBody>
      </p:sp>
    </p:spTree>
    <p:extLst>
      <p:ext uri="{BB962C8B-B14F-4D97-AF65-F5344CB8AC3E}">
        <p14:creationId xmlns:p14="http://schemas.microsoft.com/office/powerpoint/2010/main" val="856855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5585707-9DDE-3940-9336-4B90E2116D6A}"/>
              </a:ext>
            </a:extLst>
          </p:cNvPr>
          <p:cNvSpPr/>
          <p:nvPr/>
        </p:nvSpPr>
        <p:spPr>
          <a:xfrm>
            <a:off x="3175" y="6400800"/>
            <a:ext cx="9140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a:extLst>
              <a:ext uri="{FF2B5EF4-FFF2-40B4-BE49-F238E27FC236}">
                <a16:creationId xmlns:a16="http://schemas.microsoft.com/office/drawing/2014/main" id="{C93BA465-61ED-C740-9420-EAA15A590741}"/>
              </a:ext>
            </a:extLst>
          </p:cNvPr>
          <p:cNvSpPr>
            <a:spLocks noGrp="1"/>
          </p:cNvSpPr>
          <p:nvPr>
            <p:ph type="title"/>
          </p:nvPr>
        </p:nvSpPr>
        <p:spPr>
          <a:xfrm>
            <a:off x="822325" y="287338"/>
            <a:ext cx="7543800" cy="144938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4E3A7FD-FC34-3444-A33F-3CB691015B38}"/>
              </a:ext>
            </a:extLst>
          </p:cNvPr>
          <p:cNvSpPr>
            <a:spLocks noGrp="1"/>
          </p:cNvSpPr>
          <p:nvPr>
            <p:ph type="body" idx="1"/>
          </p:nvPr>
        </p:nvSpPr>
        <p:spPr>
          <a:xfrm>
            <a:off x="822325" y="2108200"/>
            <a:ext cx="7543800" cy="3760788"/>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C4E8FCC-98DF-7043-9454-798E288BB5D5}"/>
              </a:ext>
            </a:extLst>
          </p:cNvPr>
          <p:cNvSpPr>
            <a:spLocks noGrp="1"/>
          </p:cNvSpPr>
          <p:nvPr>
            <p:ph type="dt" sz="half" idx="2"/>
          </p:nvPr>
        </p:nvSpPr>
        <p:spPr>
          <a:xfrm>
            <a:off x="6164263" y="6446838"/>
            <a:ext cx="1938337" cy="365125"/>
          </a:xfrm>
          <a:prstGeom prst="rect">
            <a:avLst/>
          </a:prstGeom>
        </p:spPr>
        <p:txBody>
          <a:bodyPr vert="horz" lIns="91440" tIns="45720" rIns="91440" bIns="45720" rtlCol="0" anchor="ctr"/>
          <a:lstStyle>
            <a:lvl1pPr algn="r" eaLnBrk="1" fontAlgn="auto" hangingPunct="1">
              <a:spcBef>
                <a:spcPts val="0"/>
              </a:spcBef>
              <a:spcAft>
                <a:spcPts val="0"/>
              </a:spcAft>
              <a:defRPr sz="600" smtClean="0">
                <a:solidFill>
                  <a:srgbClr val="FFFFFF"/>
                </a:solidFill>
                <a:latin typeface="+mn-lt"/>
              </a:defRPr>
            </a:lvl1pPr>
          </a:lstStyle>
          <a:p>
            <a:pPr>
              <a:defRPr/>
            </a:pPr>
            <a:fld id="{3B92C3EB-5F82-BD4C-97CF-9755D5FF9F2B}" type="datetime1">
              <a:rPr lang="en-US"/>
              <a:pPr>
                <a:defRPr/>
              </a:pPr>
              <a:t>1/25/21</a:t>
            </a:fld>
            <a:endParaRPr lang="en-US" dirty="0"/>
          </a:p>
        </p:txBody>
      </p:sp>
      <p:sp>
        <p:nvSpPr>
          <p:cNvPr id="5" name="Footer Placeholder 4">
            <a:extLst>
              <a:ext uri="{FF2B5EF4-FFF2-40B4-BE49-F238E27FC236}">
                <a16:creationId xmlns:a16="http://schemas.microsoft.com/office/drawing/2014/main" id="{FA7E97C8-7AC5-2C4D-9968-7039C2F9628A}"/>
              </a:ext>
            </a:extLst>
          </p:cNvPr>
          <p:cNvSpPr>
            <a:spLocks noGrp="1"/>
          </p:cNvSpPr>
          <p:nvPr>
            <p:ph type="ftr" sz="quarter" idx="3"/>
          </p:nvPr>
        </p:nvSpPr>
        <p:spPr>
          <a:xfrm>
            <a:off x="822325" y="6446838"/>
            <a:ext cx="5114925" cy="365125"/>
          </a:xfrm>
          <a:prstGeom prst="rect">
            <a:avLst/>
          </a:prstGeom>
        </p:spPr>
        <p:txBody>
          <a:bodyPr vert="horz" lIns="91440" tIns="45720" rIns="91440" bIns="45720" rtlCol="0" anchor="ctr"/>
          <a:lstStyle>
            <a:lvl1pPr algn="l" eaLnBrk="1" fontAlgn="auto" hangingPunct="1">
              <a:spcBef>
                <a:spcPts val="0"/>
              </a:spcBef>
              <a:spcAft>
                <a:spcPts val="0"/>
              </a:spcAft>
              <a:defRPr sz="600" cap="all" baseline="0" dirty="0">
                <a:solidFill>
                  <a:srgbClr val="FFFFFF"/>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B0406E22-9ABE-984C-A646-9091138867ED}"/>
              </a:ext>
            </a:extLst>
          </p:cNvPr>
          <p:cNvSpPr>
            <a:spLocks noGrp="1"/>
          </p:cNvSpPr>
          <p:nvPr>
            <p:ph type="sldNum" sz="quarter" idx="4"/>
          </p:nvPr>
        </p:nvSpPr>
        <p:spPr>
          <a:xfrm>
            <a:off x="8245475" y="6446838"/>
            <a:ext cx="584200" cy="365125"/>
          </a:xfrm>
          <a:prstGeom prst="rect">
            <a:avLst/>
          </a:prstGeom>
        </p:spPr>
        <p:txBody>
          <a:bodyPr vert="horz" lIns="91440" tIns="45720" rIns="91440" bIns="45720" rtlCol="0" anchor="ctr"/>
          <a:lstStyle>
            <a:lvl1pPr algn="l" eaLnBrk="1" fontAlgn="auto" hangingPunct="1">
              <a:spcBef>
                <a:spcPts val="0"/>
              </a:spcBef>
              <a:spcAft>
                <a:spcPts val="0"/>
              </a:spcAft>
              <a:defRPr sz="600" smtClean="0">
                <a:solidFill>
                  <a:srgbClr val="FFFFFF"/>
                </a:solidFill>
                <a:latin typeface="+mn-lt"/>
              </a:defRPr>
            </a:lvl1pPr>
          </a:lstStyle>
          <a:p>
            <a:pPr>
              <a:defRPr/>
            </a:pPr>
            <a:fld id="{941C04A7-4ACD-304C-838C-237F433CB341}" type="slidenum">
              <a:rPr lang="en-US"/>
              <a:pPr>
                <a:defRPr/>
              </a:pPr>
              <a:t>‹#›</a:t>
            </a:fld>
            <a:endParaRPr lang="en-US" dirty="0"/>
          </a:p>
        </p:txBody>
      </p:sp>
      <p:cxnSp>
        <p:nvCxnSpPr>
          <p:cNvPr id="10" name="Straight Connector 9">
            <a:extLst>
              <a:ext uri="{FF2B5EF4-FFF2-40B4-BE49-F238E27FC236}">
                <a16:creationId xmlns:a16="http://schemas.microsoft.com/office/drawing/2014/main" id="{357E4FF8-346E-0D4F-891F-81242B82656E}"/>
              </a:ext>
            </a:extLst>
          </p:cNvPr>
          <p:cNvCxnSpPr/>
          <p:nvPr/>
        </p:nvCxnSpPr>
        <p:spPr>
          <a:xfrm>
            <a:off x="895350" y="1897063"/>
            <a:ext cx="7475538"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38" r:id="rId1"/>
    <p:sldLayoutId id="2147483733" r:id="rId2"/>
    <p:sldLayoutId id="2147483739" r:id="rId3"/>
    <p:sldLayoutId id="2147483734" r:id="rId4"/>
    <p:sldLayoutId id="2147483735" r:id="rId5"/>
    <p:sldLayoutId id="2147483736" r:id="rId6"/>
    <p:sldLayoutId id="2147483740" r:id="rId7"/>
    <p:sldLayoutId id="2147483741" r:id="rId8"/>
    <p:sldLayoutId id="2147483742" r:id="rId9"/>
    <p:sldLayoutId id="2147483737" r:id="rId10"/>
    <p:sldLayoutId id="2147483743" r:id="rId11"/>
  </p:sldLayoutIdLst>
  <p:hf sldNum="0" hdr="0" ftr="0" dt="0"/>
  <p:txStyles>
    <p:titleStyle>
      <a:lvl1pPr algn="l" defTabSz="685800" rtl="0" fontAlgn="base">
        <a:lnSpc>
          <a:spcPct val="90000"/>
        </a:lnSpc>
        <a:spcBef>
          <a:spcPct val="0"/>
        </a:spcBef>
        <a:spcAft>
          <a:spcPct val="0"/>
        </a:spcAft>
        <a:defRPr sz="4100" kern="1200" spc="-38">
          <a:solidFill>
            <a:srgbClr val="404040"/>
          </a:solidFill>
          <a:latin typeface="+mj-lt"/>
          <a:ea typeface="+mj-ea"/>
          <a:cs typeface="+mj-cs"/>
        </a:defRPr>
      </a:lvl1pPr>
      <a:lvl2pPr algn="l" defTabSz="685800" rtl="0" fontAlgn="base">
        <a:lnSpc>
          <a:spcPct val="90000"/>
        </a:lnSpc>
        <a:spcBef>
          <a:spcPct val="0"/>
        </a:spcBef>
        <a:spcAft>
          <a:spcPct val="0"/>
        </a:spcAft>
        <a:defRPr sz="4100">
          <a:solidFill>
            <a:srgbClr val="404040"/>
          </a:solidFill>
          <a:latin typeface="Bembo" panose="02020502050201020203" pitchFamily="18" charset="0"/>
        </a:defRPr>
      </a:lvl2pPr>
      <a:lvl3pPr algn="l" defTabSz="685800" rtl="0" fontAlgn="base">
        <a:lnSpc>
          <a:spcPct val="90000"/>
        </a:lnSpc>
        <a:spcBef>
          <a:spcPct val="0"/>
        </a:spcBef>
        <a:spcAft>
          <a:spcPct val="0"/>
        </a:spcAft>
        <a:defRPr sz="4100">
          <a:solidFill>
            <a:srgbClr val="404040"/>
          </a:solidFill>
          <a:latin typeface="Bembo" panose="02020502050201020203" pitchFamily="18" charset="0"/>
        </a:defRPr>
      </a:lvl3pPr>
      <a:lvl4pPr algn="l" defTabSz="685800" rtl="0" fontAlgn="base">
        <a:lnSpc>
          <a:spcPct val="90000"/>
        </a:lnSpc>
        <a:spcBef>
          <a:spcPct val="0"/>
        </a:spcBef>
        <a:spcAft>
          <a:spcPct val="0"/>
        </a:spcAft>
        <a:defRPr sz="4100">
          <a:solidFill>
            <a:srgbClr val="404040"/>
          </a:solidFill>
          <a:latin typeface="Bembo" panose="02020502050201020203" pitchFamily="18" charset="0"/>
        </a:defRPr>
      </a:lvl4pPr>
      <a:lvl5pPr algn="l" defTabSz="685800" rtl="0" fontAlgn="base">
        <a:lnSpc>
          <a:spcPct val="90000"/>
        </a:lnSpc>
        <a:spcBef>
          <a:spcPct val="0"/>
        </a:spcBef>
        <a:spcAft>
          <a:spcPct val="0"/>
        </a:spcAft>
        <a:defRPr sz="4100">
          <a:solidFill>
            <a:srgbClr val="404040"/>
          </a:solidFill>
          <a:latin typeface="Bembo" panose="02020502050201020203" pitchFamily="18" charset="0"/>
        </a:defRPr>
      </a:lvl5pPr>
      <a:lvl6pPr marL="457200" algn="l" defTabSz="685800" rtl="0" fontAlgn="base">
        <a:lnSpc>
          <a:spcPct val="90000"/>
        </a:lnSpc>
        <a:spcBef>
          <a:spcPct val="0"/>
        </a:spcBef>
        <a:spcAft>
          <a:spcPct val="0"/>
        </a:spcAft>
        <a:defRPr sz="4100">
          <a:solidFill>
            <a:srgbClr val="404040"/>
          </a:solidFill>
          <a:latin typeface="Bembo" panose="02020502050201020203" pitchFamily="18" charset="0"/>
        </a:defRPr>
      </a:lvl6pPr>
      <a:lvl7pPr marL="914400" algn="l" defTabSz="685800" rtl="0" fontAlgn="base">
        <a:lnSpc>
          <a:spcPct val="90000"/>
        </a:lnSpc>
        <a:spcBef>
          <a:spcPct val="0"/>
        </a:spcBef>
        <a:spcAft>
          <a:spcPct val="0"/>
        </a:spcAft>
        <a:defRPr sz="4100">
          <a:solidFill>
            <a:srgbClr val="404040"/>
          </a:solidFill>
          <a:latin typeface="Bembo" panose="02020502050201020203" pitchFamily="18" charset="0"/>
        </a:defRPr>
      </a:lvl7pPr>
      <a:lvl8pPr marL="1371600" algn="l" defTabSz="685800" rtl="0" fontAlgn="base">
        <a:lnSpc>
          <a:spcPct val="90000"/>
        </a:lnSpc>
        <a:spcBef>
          <a:spcPct val="0"/>
        </a:spcBef>
        <a:spcAft>
          <a:spcPct val="0"/>
        </a:spcAft>
        <a:defRPr sz="4100">
          <a:solidFill>
            <a:srgbClr val="404040"/>
          </a:solidFill>
          <a:latin typeface="Bembo" panose="02020502050201020203" pitchFamily="18" charset="0"/>
        </a:defRPr>
      </a:lvl8pPr>
      <a:lvl9pPr marL="1828800" algn="l" defTabSz="685800" rtl="0" fontAlgn="base">
        <a:lnSpc>
          <a:spcPct val="90000"/>
        </a:lnSpc>
        <a:spcBef>
          <a:spcPct val="0"/>
        </a:spcBef>
        <a:spcAft>
          <a:spcPct val="0"/>
        </a:spcAft>
        <a:defRPr sz="4100">
          <a:solidFill>
            <a:srgbClr val="404040"/>
          </a:solidFill>
          <a:latin typeface="Bembo" panose="02020502050201020203" pitchFamily="18" charset="0"/>
        </a:defRPr>
      </a:lvl9pPr>
    </p:titleStyle>
    <p:bodyStyle>
      <a:lvl1pPr marL="68263" indent="-68263" algn="l" defTabSz="685800" rtl="0" fontAlgn="base">
        <a:lnSpc>
          <a:spcPct val="120000"/>
        </a:lnSpc>
        <a:spcBef>
          <a:spcPts val="900"/>
        </a:spcBef>
        <a:spcAft>
          <a:spcPts val="150"/>
        </a:spcAft>
        <a:buClr>
          <a:schemeClr val="accent1"/>
        </a:buClr>
        <a:buSzPct val="100000"/>
        <a:buFont typeface="Calibri" panose="020F0502020204030204" pitchFamily="34" charset="0"/>
        <a:buChar char=" "/>
        <a:defRPr sz="1300" kern="1200">
          <a:solidFill>
            <a:srgbClr val="404040"/>
          </a:solidFill>
          <a:latin typeface="+mn-lt"/>
          <a:ea typeface="+mn-ea"/>
          <a:cs typeface="+mn-cs"/>
        </a:defRPr>
      </a:lvl1pPr>
      <a:lvl2pPr marL="287338" indent="-136525" algn="l" defTabSz="685800" rtl="0" fontAlgn="base">
        <a:lnSpc>
          <a:spcPct val="120000"/>
        </a:lnSpc>
        <a:spcBef>
          <a:spcPts val="150"/>
        </a:spcBef>
        <a:spcAft>
          <a:spcPts val="300"/>
        </a:spcAft>
        <a:buFont typeface="Calibri" panose="020F0502020204030204" pitchFamily="34" charset="0"/>
        <a:buChar char="◦"/>
        <a:defRPr sz="1200" kern="1200">
          <a:solidFill>
            <a:srgbClr val="404040"/>
          </a:solidFill>
          <a:latin typeface="+mn-lt"/>
          <a:ea typeface="+mn-ea"/>
          <a:cs typeface="+mn-cs"/>
        </a:defRPr>
      </a:lvl2pPr>
      <a:lvl3pPr marL="423863" indent="-136525" algn="l" defTabSz="685800" rtl="0" fontAlgn="base">
        <a:lnSpc>
          <a:spcPct val="120000"/>
        </a:lnSpc>
        <a:spcBef>
          <a:spcPts val="150"/>
        </a:spcBef>
        <a:spcAft>
          <a:spcPts val="300"/>
        </a:spcAft>
        <a:buFont typeface="Calibri" panose="020F0502020204030204" pitchFamily="34" charset="0"/>
        <a:buChar char="◦"/>
        <a:defRPr sz="900" kern="1200">
          <a:solidFill>
            <a:srgbClr val="404040"/>
          </a:solidFill>
          <a:latin typeface="+mn-lt"/>
          <a:ea typeface="+mn-ea"/>
          <a:cs typeface="+mn-cs"/>
        </a:defRPr>
      </a:lvl3pPr>
      <a:lvl4pPr marL="561975" indent="-136525" algn="l" defTabSz="685800" rtl="0" fontAlgn="base">
        <a:lnSpc>
          <a:spcPct val="120000"/>
        </a:lnSpc>
        <a:spcBef>
          <a:spcPts val="150"/>
        </a:spcBef>
        <a:spcAft>
          <a:spcPts val="300"/>
        </a:spcAft>
        <a:buFont typeface="Calibri" panose="020F0502020204030204" pitchFamily="34" charset="0"/>
        <a:buChar char="◦"/>
        <a:defRPr sz="900" kern="1200">
          <a:solidFill>
            <a:srgbClr val="404040"/>
          </a:solidFill>
          <a:latin typeface="+mn-lt"/>
          <a:ea typeface="+mn-ea"/>
          <a:cs typeface="+mn-cs"/>
        </a:defRPr>
      </a:lvl4pPr>
      <a:lvl5pPr marL="698500" indent="-136525" algn="l" defTabSz="685800" rtl="0" fontAlgn="base">
        <a:lnSpc>
          <a:spcPct val="120000"/>
        </a:lnSpc>
        <a:spcBef>
          <a:spcPts val="150"/>
        </a:spcBef>
        <a:spcAft>
          <a:spcPts val="300"/>
        </a:spcAft>
        <a:buFont typeface="Calibri" panose="020F0502020204030204" pitchFamily="34" charset="0"/>
        <a:buChar char="◦"/>
        <a:defRPr sz="900" kern="1200">
          <a:solidFill>
            <a:srgbClr val="404040"/>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06305A7-F653-5B43-9178-ED46E7FBF024}"/>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8195" name="Picture 3">
            <a:extLst>
              <a:ext uri="{FF2B5EF4-FFF2-40B4-BE49-F238E27FC236}">
                <a16:creationId xmlns:a16="http://schemas.microsoft.com/office/drawing/2014/main" id="{47500EEE-CF05-844D-91EA-ED8CA84E0A85}"/>
              </a:ext>
            </a:extLst>
          </p:cNvPr>
          <p:cNvPicPr>
            <a:picLocks noChangeAspect="1" noChangeArrowheads="1"/>
          </p:cNvPicPr>
          <p:nvPr/>
        </p:nvPicPr>
        <p:blipFill>
          <a:blip r:embed="rId2">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C6AB2830-0DB2-6B4E-A847-FE9789A73047}"/>
              </a:ext>
            </a:extLst>
          </p:cNvPr>
          <p:cNvSpPr>
            <a:spLocks noGrp="1"/>
          </p:cNvSpPr>
          <p:nvPr>
            <p:ph type="ctrTitle"/>
          </p:nvPr>
        </p:nvSpPr>
        <p:spPr>
          <a:xfrm>
            <a:off x="825500" y="373063"/>
            <a:ext cx="7543800" cy="1119187"/>
          </a:xfrm>
        </p:spPr>
        <p:txBody>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Psalm 2:1-12</a:t>
            </a:r>
            <a:endParaRPr lang="en-US" sz="3300" b="1" dirty="0">
              <a:solidFill>
                <a:srgbClr val="FFFFFF"/>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F2766BFD-6D7D-D345-9E53-4FC374885F23}"/>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DBB0D409-5A29-C941-8E1D-69E9D0111C66}"/>
              </a:ext>
            </a:extLst>
          </p:cNvPr>
          <p:cNvSpPr txBox="1">
            <a:spLocks noChangeArrowheads="1"/>
          </p:cNvSpPr>
          <p:nvPr/>
        </p:nvSpPr>
        <p:spPr bwMode="auto">
          <a:xfrm>
            <a:off x="857250" y="1973263"/>
            <a:ext cx="74295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Nova Light" panose="020B0304020202020204" pitchFamily="34" charset="0"/>
              </a:defRPr>
            </a:lvl1pPr>
            <a:lvl2pPr marL="742950" indent="-285750">
              <a:defRPr>
                <a:solidFill>
                  <a:schemeClr val="tx1"/>
                </a:solidFill>
                <a:latin typeface="Arial Nova Light" panose="020B0304020202020204" pitchFamily="34" charset="0"/>
              </a:defRPr>
            </a:lvl2pPr>
            <a:lvl3pPr marL="1143000" indent="-228600">
              <a:defRPr>
                <a:solidFill>
                  <a:schemeClr val="tx1"/>
                </a:solidFill>
                <a:latin typeface="Arial Nova Light" panose="020B0304020202020204" pitchFamily="34" charset="0"/>
              </a:defRPr>
            </a:lvl3pPr>
            <a:lvl4pPr marL="1600200" indent="-228600">
              <a:defRPr>
                <a:solidFill>
                  <a:schemeClr val="tx1"/>
                </a:solidFill>
                <a:latin typeface="Arial Nova Light" panose="020B0304020202020204" pitchFamily="34" charset="0"/>
              </a:defRPr>
            </a:lvl4pPr>
            <a:lvl5pPr marL="2057400" indent="-228600">
              <a:defRPr>
                <a:solidFill>
                  <a:schemeClr val="tx1"/>
                </a:solidFill>
                <a:latin typeface="Arial Nova Light" panose="020B0304020202020204" pitchFamily="34" charset="0"/>
              </a:defRPr>
            </a:lvl5pPr>
            <a:lvl6pPr marL="2514600" indent="-228600" fontAlgn="base">
              <a:spcBef>
                <a:spcPct val="0"/>
              </a:spcBef>
              <a:spcAft>
                <a:spcPct val="0"/>
              </a:spcAft>
              <a:defRPr>
                <a:solidFill>
                  <a:schemeClr val="tx1"/>
                </a:solidFill>
                <a:latin typeface="Arial Nova Light" panose="020B0304020202020204" pitchFamily="34" charset="0"/>
              </a:defRPr>
            </a:lvl6pPr>
            <a:lvl7pPr marL="2971800" indent="-228600" fontAlgn="base">
              <a:spcBef>
                <a:spcPct val="0"/>
              </a:spcBef>
              <a:spcAft>
                <a:spcPct val="0"/>
              </a:spcAft>
              <a:defRPr>
                <a:solidFill>
                  <a:schemeClr val="tx1"/>
                </a:solidFill>
                <a:latin typeface="Arial Nova Light" panose="020B0304020202020204" pitchFamily="34" charset="0"/>
              </a:defRPr>
            </a:lvl7pPr>
            <a:lvl8pPr marL="3429000" indent="-228600" fontAlgn="base">
              <a:spcBef>
                <a:spcPct val="0"/>
              </a:spcBef>
              <a:spcAft>
                <a:spcPct val="0"/>
              </a:spcAft>
              <a:defRPr>
                <a:solidFill>
                  <a:schemeClr val="tx1"/>
                </a:solidFill>
                <a:latin typeface="Arial Nova Light" panose="020B0304020202020204" pitchFamily="34" charset="0"/>
              </a:defRPr>
            </a:lvl8pPr>
            <a:lvl9pPr marL="3886200" indent="-228600" fontAlgn="base">
              <a:spcBef>
                <a:spcPct val="0"/>
              </a:spcBef>
              <a:spcAft>
                <a:spcPct val="0"/>
              </a:spcAft>
              <a:defRPr>
                <a:solidFill>
                  <a:schemeClr val="tx1"/>
                </a:solidFill>
                <a:latin typeface="Arial Nova Light" panose="020B0304020202020204" pitchFamily="34" charset="0"/>
              </a:defRPr>
            </a:lvl9pPr>
          </a:lstStyle>
          <a:p>
            <a:pPr eaLnBrk="1" hangingPunct="1"/>
            <a:r>
              <a:rPr lang="en-US" altLang="en-US" sz="3600" b="1">
                <a:latin typeface="Calibri" panose="020F0502020204030204" pitchFamily="34" charset="0"/>
                <a:cs typeface="Calibri" panose="020F0502020204030204" pitchFamily="34" charset="0"/>
              </a:rPr>
              <a:t>“Why are the nations in an uproar, And the peoples devising a vain thing? The kings of the earth take their stand, And the rulers take counsel together Against the LORD and against His Anointed:. . .”</a:t>
            </a:r>
            <a:endParaRPr lang="en-US" altLang="en-US" sz="3000" b="1">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2E167240-C0AE-C24D-8936-FC2E39512019}"/>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F7847DA-D7D0-FA45-AF79-8D8329975EBD}"/>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4339" name="Picture 3">
            <a:extLst>
              <a:ext uri="{FF2B5EF4-FFF2-40B4-BE49-F238E27FC236}">
                <a16:creationId xmlns:a16="http://schemas.microsoft.com/office/drawing/2014/main" id="{AB959E1C-775C-784A-ABA6-75765693FEB1}"/>
              </a:ext>
            </a:extLst>
          </p:cNvPr>
          <p:cNvPicPr>
            <a:picLocks noChangeAspect="1" noChangeArrowheads="1"/>
          </p:cNvPicPr>
          <p:nvPr/>
        </p:nvPicPr>
        <p:blipFill>
          <a:blip r:embed="rId3">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434A165B-1080-F840-B637-7FA78E35E542}"/>
              </a:ext>
            </a:extLst>
          </p:cNvPr>
          <p:cNvSpPr>
            <a:spLocks noGrp="1"/>
          </p:cNvSpPr>
          <p:nvPr>
            <p:ph type="ctrTitle"/>
          </p:nvPr>
        </p:nvSpPr>
        <p:spPr>
          <a:xfrm>
            <a:off x="825500" y="373063"/>
            <a:ext cx="7543800" cy="1119187"/>
          </a:xfrm>
        </p:spPr>
        <p:txBody>
          <a:bodyPr>
            <a:normAutofit fontScale="90000"/>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Christ, Our Refuge</a:t>
            </a:r>
            <a:br>
              <a:rPr lang="en-US" b="1" dirty="0">
                <a:solidFill>
                  <a:srgbClr val="FFFFFF"/>
                </a:solidFill>
                <a:latin typeface="Calibri" panose="020F0502020204030204" pitchFamily="34" charset="0"/>
                <a:cs typeface="Calibri" panose="020F0502020204030204" pitchFamily="34" charset="0"/>
              </a:rPr>
            </a:br>
            <a:r>
              <a:rPr lang="en-US" sz="3300" b="1" dirty="0">
                <a:solidFill>
                  <a:srgbClr val="FFFFFF"/>
                </a:solidFill>
                <a:latin typeface="Calibri" panose="020F0502020204030204" pitchFamily="34" charset="0"/>
                <a:cs typeface="Calibri" panose="020F0502020204030204" pitchFamily="34" charset="0"/>
              </a:rPr>
              <a:t>Psalm 2:12</a:t>
            </a:r>
          </a:p>
        </p:txBody>
      </p:sp>
      <p:sp>
        <p:nvSpPr>
          <p:cNvPr id="13" name="Rectangle 12">
            <a:extLst>
              <a:ext uri="{FF2B5EF4-FFF2-40B4-BE49-F238E27FC236}">
                <a16:creationId xmlns:a16="http://schemas.microsoft.com/office/drawing/2014/main" id="{B1554F7D-EF33-464A-A4FB-F530D7180E60}"/>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5B1E45B3-D45B-F848-B186-C400AC187EB2}"/>
              </a:ext>
            </a:extLst>
          </p:cNvPr>
          <p:cNvSpPr txBox="1"/>
          <p:nvPr/>
        </p:nvSpPr>
        <p:spPr>
          <a:xfrm>
            <a:off x="857250" y="1973263"/>
            <a:ext cx="7429500" cy="3108543"/>
          </a:xfrm>
          <a:prstGeom prst="rect">
            <a:avLst/>
          </a:prstGeom>
          <a:noFill/>
        </p:spPr>
        <p:txBody>
          <a:bodyPr>
            <a:spAutoFit/>
          </a:bodyPr>
          <a:lstStyle/>
          <a:p>
            <a:pPr eaLnBrk="1" fontAlgn="auto" hangingPunct="1">
              <a:spcBef>
                <a:spcPts val="0"/>
              </a:spcBef>
              <a:spcAft>
                <a:spcPts val="0"/>
              </a:spcAft>
              <a:defRPr/>
            </a:pPr>
            <a:r>
              <a:rPr lang="en-US" sz="3600" b="1" dirty="0">
                <a:latin typeface="Calibri" panose="020F0502020204030204" pitchFamily="34" charset="0"/>
                <a:cs typeface="Calibri" panose="020F0502020204030204" pitchFamily="34" charset="0"/>
              </a:rPr>
              <a:t>Justification in Christ</a:t>
            </a:r>
            <a:endParaRPr lang="en-US" sz="3200" dirty="0">
              <a:latin typeface="Calibri" panose="020F0502020204030204" pitchFamily="34" charset="0"/>
              <a:cs typeface="Calibri" panose="020F0502020204030204" pitchFamily="34" charset="0"/>
            </a:endParaRP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Hopeless in sin </a:t>
            </a:r>
            <a:r>
              <a:rPr lang="en-US" sz="3000" dirty="0">
                <a:latin typeface="Calibri" panose="020F0502020204030204" pitchFamily="34" charset="0"/>
                <a:cs typeface="Calibri" panose="020F0502020204030204" pitchFamily="34" charset="0"/>
              </a:rPr>
              <a:t>(Rom. 3:10, 23)</a:t>
            </a: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An Advocate and Propitiation </a:t>
            </a:r>
            <a:r>
              <a:rPr lang="en-US" sz="3000" dirty="0">
                <a:latin typeface="Calibri" panose="020F0502020204030204" pitchFamily="34" charset="0"/>
                <a:cs typeface="Calibri" panose="020F0502020204030204" pitchFamily="34" charset="0"/>
              </a:rPr>
              <a:t>(1 John 2:1-2)</a:t>
            </a: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Peace and justification in Christ </a:t>
            </a:r>
            <a:r>
              <a:rPr lang="en-US" sz="2800" dirty="0">
                <a:latin typeface="Calibri" panose="020F0502020204030204" pitchFamily="34" charset="0"/>
                <a:cs typeface="Calibri" panose="020F0502020204030204" pitchFamily="34" charset="0"/>
              </a:rPr>
              <a:t>(Rom. 5:1)</a:t>
            </a:r>
          </a:p>
        </p:txBody>
      </p:sp>
      <p:cxnSp>
        <p:nvCxnSpPr>
          <p:cNvPr id="8" name="Straight Connector 7">
            <a:extLst>
              <a:ext uri="{FF2B5EF4-FFF2-40B4-BE49-F238E27FC236}">
                <a16:creationId xmlns:a16="http://schemas.microsoft.com/office/drawing/2014/main" id="{66331046-7185-4847-8FB6-C0DC3D474D19}"/>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932166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F7847DA-D7D0-FA45-AF79-8D8329975EBD}"/>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4339" name="Picture 3">
            <a:extLst>
              <a:ext uri="{FF2B5EF4-FFF2-40B4-BE49-F238E27FC236}">
                <a16:creationId xmlns:a16="http://schemas.microsoft.com/office/drawing/2014/main" id="{AB959E1C-775C-784A-ABA6-75765693FEB1}"/>
              </a:ext>
            </a:extLst>
          </p:cNvPr>
          <p:cNvPicPr>
            <a:picLocks noChangeAspect="1" noChangeArrowheads="1"/>
          </p:cNvPicPr>
          <p:nvPr/>
        </p:nvPicPr>
        <p:blipFill>
          <a:blip r:embed="rId3">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434A165B-1080-F840-B637-7FA78E35E542}"/>
              </a:ext>
            </a:extLst>
          </p:cNvPr>
          <p:cNvSpPr>
            <a:spLocks noGrp="1"/>
          </p:cNvSpPr>
          <p:nvPr>
            <p:ph type="ctrTitle"/>
          </p:nvPr>
        </p:nvSpPr>
        <p:spPr>
          <a:xfrm>
            <a:off x="825500" y="373063"/>
            <a:ext cx="7543800" cy="1119187"/>
          </a:xfrm>
        </p:spPr>
        <p:txBody>
          <a:bodyPr>
            <a:normAutofit fontScale="90000"/>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Christ, Our Refuge</a:t>
            </a:r>
            <a:br>
              <a:rPr lang="en-US" b="1" dirty="0">
                <a:solidFill>
                  <a:srgbClr val="FFFFFF"/>
                </a:solidFill>
                <a:latin typeface="Calibri" panose="020F0502020204030204" pitchFamily="34" charset="0"/>
                <a:cs typeface="Calibri" panose="020F0502020204030204" pitchFamily="34" charset="0"/>
              </a:rPr>
            </a:br>
            <a:r>
              <a:rPr lang="en-US" sz="3300" b="1" dirty="0">
                <a:solidFill>
                  <a:srgbClr val="FFFFFF"/>
                </a:solidFill>
                <a:latin typeface="Calibri" panose="020F0502020204030204" pitchFamily="34" charset="0"/>
                <a:cs typeface="Calibri" panose="020F0502020204030204" pitchFamily="34" charset="0"/>
              </a:rPr>
              <a:t>Psalm 2:12</a:t>
            </a:r>
          </a:p>
        </p:txBody>
      </p:sp>
      <p:sp>
        <p:nvSpPr>
          <p:cNvPr id="13" name="Rectangle 12">
            <a:extLst>
              <a:ext uri="{FF2B5EF4-FFF2-40B4-BE49-F238E27FC236}">
                <a16:creationId xmlns:a16="http://schemas.microsoft.com/office/drawing/2014/main" id="{B1554F7D-EF33-464A-A4FB-F530D7180E60}"/>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5B1E45B3-D45B-F848-B186-C400AC187EB2}"/>
              </a:ext>
            </a:extLst>
          </p:cNvPr>
          <p:cNvSpPr txBox="1"/>
          <p:nvPr/>
        </p:nvSpPr>
        <p:spPr>
          <a:xfrm>
            <a:off x="857250" y="1973263"/>
            <a:ext cx="7933824" cy="3354765"/>
          </a:xfrm>
          <a:prstGeom prst="rect">
            <a:avLst/>
          </a:prstGeom>
          <a:noFill/>
        </p:spPr>
        <p:txBody>
          <a:bodyPr wrap="square">
            <a:spAutoFit/>
          </a:bodyPr>
          <a:lstStyle/>
          <a:p>
            <a:pPr eaLnBrk="1" fontAlgn="auto" hangingPunct="1">
              <a:spcBef>
                <a:spcPts val="0"/>
              </a:spcBef>
              <a:spcAft>
                <a:spcPts val="0"/>
              </a:spcAft>
              <a:defRPr/>
            </a:pPr>
            <a:r>
              <a:rPr lang="en-US" sz="3600" b="1" dirty="0">
                <a:latin typeface="Calibri" panose="020F0502020204030204" pitchFamily="34" charset="0"/>
                <a:cs typeface="Calibri" panose="020F0502020204030204" pitchFamily="34" charset="0"/>
              </a:rPr>
              <a:t>Security in Christ</a:t>
            </a:r>
            <a:endParaRPr lang="en-US" sz="3200" dirty="0">
              <a:latin typeface="Calibri" panose="020F0502020204030204" pitchFamily="34" charset="0"/>
              <a:cs typeface="Calibri" panose="020F0502020204030204" pitchFamily="34" charset="0"/>
            </a:endParaRP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No condemnation in Christ </a:t>
            </a:r>
            <a:r>
              <a:rPr lang="en-US" sz="2800" dirty="0">
                <a:latin typeface="Calibri" panose="020F0502020204030204" pitchFamily="34" charset="0"/>
                <a:cs typeface="Calibri" panose="020F0502020204030204" pitchFamily="34" charset="0"/>
              </a:rPr>
              <a:t>(Rom. 8:1)</a:t>
            </a: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Baptized into Christ </a:t>
            </a:r>
            <a:r>
              <a:rPr lang="en-US" sz="2400" dirty="0">
                <a:latin typeface="Calibri" panose="020F0502020204030204" pitchFamily="34" charset="0"/>
                <a:cs typeface="Calibri" panose="020F0502020204030204" pitchFamily="34" charset="0"/>
              </a:rPr>
              <a:t>(Rom. 6:3-4; Gal. 3:26-27)</a:t>
            </a:r>
            <a:endParaRPr lang="en-US" sz="3000" dirty="0">
              <a:latin typeface="Calibri" panose="020F0502020204030204" pitchFamily="34" charset="0"/>
              <a:cs typeface="Calibri" panose="020F0502020204030204" pitchFamily="34" charset="0"/>
            </a:endParaRPr>
          </a:p>
          <a:p>
            <a:pPr marL="920750" indent="-444500" eaLnBrk="1" fontAlgn="auto" hangingPunct="1">
              <a:spcBef>
                <a:spcPts val="0"/>
              </a:spcBef>
              <a:spcAft>
                <a:spcPts val="1200"/>
              </a:spcAft>
              <a:defRPr/>
            </a:pPr>
            <a:r>
              <a:rPr lang="en-US" sz="3400" b="1" dirty="0">
                <a:latin typeface="Calibri" panose="020F0502020204030204" pitchFamily="34" charset="0"/>
                <a:cs typeface="Calibri" panose="020F0502020204030204" pitchFamily="34" charset="0"/>
              </a:rPr>
              <a:t>•	Abide in Christ </a:t>
            </a:r>
            <a:r>
              <a:rPr lang="en-US" sz="2400" dirty="0">
                <a:latin typeface="Calibri" panose="020F0502020204030204" pitchFamily="34" charset="0"/>
                <a:cs typeface="Calibri" panose="020F0502020204030204" pitchFamily="34" charset="0"/>
              </a:rPr>
              <a:t>(1 John 2:28)</a:t>
            </a:r>
            <a:endParaRPr lang="en-US" sz="2800" dirty="0">
              <a:latin typeface="Calibri" panose="020F0502020204030204" pitchFamily="34" charset="0"/>
              <a:cs typeface="Calibri" panose="020F0502020204030204" pitchFamily="34" charset="0"/>
            </a:endParaRPr>
          </a:p>
          <a:p>
            <a:pPr marL="15875" algn="ctr" eaLnBrk="1" fontAlgn="auto" hangingPunct="1">
              <a:spcBef>
                <a:spcPts val="0"/>
              </a:spcBef>
              <a:spcAft>
                <a:spcPts val="0"/>
              </a:spcAft>
              <a:defRPr/>
            </a:pPr>
            <a:r>
              <a:rPr lang="en-US" sz="3200" b="1" dirty="0">
                <a:latin typeface="Calibri" panose="020F0502020204030204" pitchFamily="34" charset="0"/>
                <a:cs typeface="Calibri" panose="020F0502020204030204" pitchFamily="34" charset="0"/>
              </a:rPr>
              <a:t>Christians “. . . have fled for refuge to lay hold of the hope set before us” (Heb. 6:18b).</a:t>
            </a:r>
          </a:p>
        </p:txBody>
      </p:sp>
      <p:cxnSp>
        <p:nvCxnSpPr>
          <p:cNvPr id="8" name="Straight Connector 7">
            <a:extLst>
              <a:ext uri="{FF2B5EF4-FFF2-40B4-BE49-F238E27FC236}">
                <a16:creationId xmlns:a16="http://schemas.microsoft.com/office/drawing/2014/main" id="{66331046-7185-4847-8FB6-C0DC3D474D19}"/>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179733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 calcmode="lin" valueType="num">
                                      <p:cBhvr>
                                        <p:cTn id="35" dur="1000" fill="hold"/>
                                        <p:tgtEl>
                                          <p:spTgt spid="7">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7">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B661D4D-0EFB-054D-BBD7-7AD9BDA3F7D9}"/>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9219" name="Picture 3">
            <a:extLst>
              <a:ext uri="{FF2B5EF4-FFF2-40B4-BE49-F238E27FC236}">
                <a16:creationId xmlns:a16="http://schemas.microsoft.com/office/drawing/2014/main" id="{263BDBBD-D7D5-1144-A93B-9F445EF41B04}"/>
              </a:ext>
            </a:extLst>
          </p:cNvPr>
          <p:cNvPicPr>
            <a:picLocks noChangeAspect="1" noChangeArrowheads="1"/>
          </p:cNvPicPr>
          <p:nvPr/>
        </p:nvPicPr>
        <p:blipFill>
          <a:blip r:embed="rId2">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804B7E1F-516B-FD46-A4BC-F4F382807957}"/>
              </a:ext>
            </a:extLst>
          </p:cNvPr>
          <p:cNvSpPr>
            <a:spLocks noGrp="1"/>
          </p:cNvSpPr>
          <p:nvPr>
            <p:ph type="ctrTitle"/>
          </p:nvPr>
        </p:nvSpPr>
        <p:spPr>
          <a:xfrm>
            <a:off x="825500" y="373063"/>
            <a:ext cx="7543800" cy="1119187"/>
          </a:xfrm>
        </p:spPr>
        <p:txBody>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Psalm 2:1-12</a:t>
            </a:r>
            <a:endParaRPr lang="en-US" sz="3300" b="1" dirty="0">
              <a:solidFill>
                <a:srgbClr val="FFFFFF"/>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6D605E5F-3676-3D49-83C3-588D01056D8E}"/>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5036AACB-C8AF-754D-93B4-B630DAD9DCC4}"/>
              </a:ext>
            </a:extLst>
          </p:cNvPr>
          <p:cNvSpPr txBox="1">
            <a:spLocks noChangeArrowheads="1"/>
          </p:cNvSpPr>
          <p:nvPr/>
        </p:nvSpPr>
        <p:spPr bwMode="auto">
          <a:xfrm>
            <a:off x="857250" y="1973263"/>
            <a:ext cx="74295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Nova Light" panose="020B0304020202020204" pitchFamily="34" charset="0"/>
              </a:defRPr>
            </a:lvl1pPr>
            <a:lvl2pPr marL="742950" indent="-285750">
              <a:defRPr>
                <a:solidFill>
                  <a:schemeClr val="tx1"/>
                </a:solidFill>
                <a:latin typeface="Arial Nova Light" panose="020B0304020202020204" pitchFamily="34" charset="0"/>
              </a:defRPr>
            </a:lvl2pPr>
            <a:lvl3pPr marL="1143000" indent="-228600">
              <a:defRPr>
                <a:solidFill>
                  <a:schemeClr val="tx1"/>
                </a:solidFill>
                <a:latin typeface="Arial Nova Light" panose="020B0304020202020204" pitchFamily="34" charset="0"/>
              </a:defRPr>
            </a:lvl3pPr>
            <a:lvl4pPr marL="1600200" indent="-228600">
              <a:defRPr>
                <a:solidFill>
                  <a:schemeClr val="tx1"/>
                </a:solidFill>
                <a:latin typeface="Arial Nova Light" panose="020B0304020202020204" pitchFamily="34" charset="0"/>
              </a:defRPr>
            </a:lvl4pPr>
            <a:lvl5pPr marL="2057400" indent="-228600">
              <a:defRPr>
                <a:solidFill>
                  <a:schemeClr val="tx1"/>
                </a:solidFill>
                <a:latin typeface="Arial Nova Light" panose="020B0304020202020204" pitchFamily="34" charset="0"/>
              </a:defRPr>
            </a:lvl5pPr>
            <a:lvl6pPr marL="2514600" indent="-228600" fontAlgn="base">
              <a:spcBef>
                <a:spcPct val="0"/>
              </a:spcBef>
              <a:spcAft>
                <a:spcPct val="0"/>
              </a:spcAft>
              <a:defRPr>
                <a:solidFill>
                  <a:schemeClr val="tx1"/>
                </a:solidFill>
                <a:latin typeface="Arial Nova Light" panose="020B0304020202020204" pitchFamily="34" charset="0"/>
              </a:defRPr>
            </a:lvl6pPr>
            <a:lvl7pPr marL="2971800" indent="-228600" fontAlgn="base">
              <a:spcBef>
                <a:spcPct val="0"/>
              </a:spcBef>
              <a:spcAft>
                <a:spcPct val="0"/>
              </a:spcAft>
              <a:defRPr>
                <a:solidFill>
                  <a:schemeClr val="tx1"/>
                </a:solidFill>
                <a:latin typeface="Arial Nova Light" panose="020B0304020202020204" pitchFamily="34" charset="0"/>
              </a:defRPr>
            </a:lvl7pPr>
            <a:lvl8pPr marL="3429000" indent="-228600" fontAlgn="base">
              <a:spcBef>
                <a:spcPct val="0"/>
              </a:spcBef>
              <a:spcAft>
                <a:spcPct val="0"/>
              </a:spcAft>
              <a:defRPr>
                <a:solidFill>
                  <a:schemeClr val="tx1"/>
                </a:solidFill>
                <a:latin typeface="Arial Nova Light" panose="020B0304020202020204" pitchFamily="34" charset="0"/>
              </a:defRPr>
            </a:lvl8pPr>
            <a:lvl9pPr marL="3886200" indent="-228600" fontAlgn="base">
              <a:spcBef>
                <a:spcPct val="0"/>
              </a:spcBef>
              <a:spcAft>
                <a:spcPct val="0"/>
              </a:spcAft>
              <a:defRPr>
                <a:solidFill>
                  <a:schemeClr val="tx1"/>
                </a:solidFill>
                <a:latin typeface="Arial Nova Light" panose="020B0304020202020204" pitchFamily="34" charset="0"/>
              </a:defRPr>
            </a:lvl9pPr>
          </a:lstStyle>
          <a:p>
            <a:pPr eaLnBrk="1" hangingPunct="1"/>
            <a:r>
              <a:rPr lang="en-US" altLang="en-US" sz="3600" b="1">
                <a:latin typeface="Calibri" panose="020F0502020204030204" pitchFamily="34" charset="0"/>
                <a:cs typeface="Calibri" panose="020F0502020204030204" pitchFamily="34" charset="0"/>
              </a:rPr>
              <a:t>“. . . ‘Let us tear their fetters apart, And cast away their cords from us!’ He who sits in the heavens laughs, The Lord scoffs at them. Then He will speak to them in His anger And terrify them in His fury:. . .”</a:t>
            </a:r>
            <a:endParaRPr lang="en-US" altLang="en-US" sz="3000" b="1">
              <a:latin typeface="Calibri" panose="020F0502020204030204" pitchFamily="34" charset="0"/>
              <a:cs typeface="Calibri" panose="020F0502020204030204" pitchFamily="34" charset="0"/>
            </a:endParaRPr>
          </a:p>
        </p:txBody>
      </p:sp>
      <p:cxnSp>
        <p:nvCxnSpPr>
          <p:cNvPr id="8" name="Straight Connector 7">
            <a:extLst>
              <a:ext uri="{FF2B5EF4-FFF2-40B4-BE49-F238E27FC236}">
                <a16:creationId xmlns:a16="http://schemas.microsoft.com/office/drawing/2014/main" id="{EE075A12-7CA9-7144-9C40-D2B0D41D45BF}"/>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1B83184-6478-4A45-A20D-D1B16A4F0217}"/>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0243" name="Picture 3">
            <a:extLst>
              <a:ext uri="{FF2B5EF4-FFF2-40B4-BE49-F238E27FC236}">
                <a16:creationId xmlns:a16="http://schemas.microsoft.com/office/drawing/2014/main" id="{2E940ECB-972C-F641-B3CE-6FE3DE6EA7CA}"/>
              </a:ext>
            </a:extLst>
          </p:cNvPr>
          <p:cNvPicPr>
            <a:picLocks noChangeAspect="1" noChangeArrowheads="1"/>
          </p:cNvPicPr>
          <p:nvPr/>
        </p:nvPicPr>
        <p:blipFill>
          <a:blip r:embed="rId2">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E1D9C693-B2FB-B641-AEAA-F87DFAA7F4B4}"/>
              </a:ext>
            </a:extLst>
          </p:cNvPr>
          <p:cNvSpPr>
            <a:spLocks noGrp="1"/>
          </p:cNvSpPr>
          <p:nvPr>
            <p:ph type="ctrTitle"/>
          </p:nvPr>
        </p:nvSpPr>
        <p:spPr>
          <a:xfrm>
            <a:off x="825500" y="373063"/>
            <a:ext cx="7543800" cy="1119187"/>
          </a:xfrm>
        </p:spPr>
        <p:txBody>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Psalm 2:1-12</a:t>
            </a:r>
            <a:endParaRPr lang="en-US" sz="3300" b="1" dirty="0">
              <a:solidFill>
                <a:srgbClr val="FFFFFF"/>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4357EDC3-68A9-E940-AD08-D33181718E3E}"/>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0C19B881-D1ED-5C4F-9E95-634F6BB2C1EC}"/>
              </a:ext>
            </a:extLst>
          </p:cNvPr>
          <p:cNvSpPr txBox="1">
            <a:spLocks noChangeArrowheads="1"/>
          </p:cNvSpPr>
          <p:nvPr/>
        </p:nvSpPr>
        <p:spPr bwMode="auto">
          <a:xfrm>
            <a:off x="857250" y="1973263"/>
            <a:ext cx="742950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Nova Light" panose="020B0304020202020204" pitchFamily="34" charset="0"/>
              </a:defRPr>
            </a:lvl1pPr>
            <a:lvl2pPr marL="742950" indent="-285750">
              <a:defRPr>
                <a:solidFill>
                  <a:schemeClr val="tx1"/>
                </a:solidFill>
                <a:latin typeface="Arial Nova Light" panose="020B0304020202020204" pitchFamily="34" charset="0"/>
              </a:defRPr>
            </a:lvl2pPr>
            <a:lvl3pPr marL="1143000" indent="-228600">
              <a:defRPr>
                <a:solidFill>
                  <a:schemeClr val="tx1"/>
                </a:solidFill>
                <a:latin typeface="Arial Nova Light" panose="020B0304020202020204" pitchFamily="34" charset="0"/>
              </a:defRPr>
            </a:lvl3pPr>
            <a:lvl4pPr marL="1600200" indent="-228600">
              <a:defRPr>
                <a:solidFill>
                  <a:schemeClr val="tx1"/>
                </a:solidFill>
                <a:latin typeface="Arial Nova Light" panose="020B0304020202020204" pitchFamily="34" charset="0"/>
              </a:defRPr>
            </a:lvl4pPr>
            <a:lvl5pPr marL="2057400" indent="-228600">
              <a:defRPr>
                <a:solidFill>
                  <a:schemeClr val="tx1"/>
                </a:solidFill>
                <a:latin typeface="Arial Nova Light" panose="020B0304020202020204" pitchFamily="34" charset="0"/>
              </a:defRPr>
            </a:lvl5pPr>
            <a:lvl6pPr marL="2514600" indent="-228600" fontAlgn="base">
              <a:spcBef>
                <a:spcPct val="0"/>
              </a:spcBef>
              <a:spcAft>
                <a:spcPct val="0"/>
              </a:spcAft>
              <a:defRPr>
                <a:solidFill>
                  <a:schemeClr val="tx1"/>
                </a:solidFill>
                <a:latin typeface="Arial Nova Light" panose="020B0304020202020204" pitchFamily="34" charset="0"/>
              </a:defRPr>
            </a:lvl6pPr>
            <a:lvl7pPr marL="2971800" indent="-228600" fontAlgn="base">
              <a:spcBef>
                <a:spcPct val="0"/>
              </a:spcBef>
              <a:spcAft>
                <a:spcPct val="0"/>
              </a:spcAft>
              <a:defRPr>
                <a:solidFill>
                  <a:schemeClr val="tx1"/>
                </a:solidFill>
                <a:latin typeface="Arial Nova Light" panose="020B0304020202020204" pitchFamily="34" charset="0"/>
              </a:defRPr>
            </a:lvl7pPr>
            <a:lvl8pPr marL="3429000" indent="-228600" fontAlgn="base">
              <a:spcBef>
                <a:spcPct val="0"/>
              </a:spcBef>
              <a:spcAft>
                <a:spcPct val="0"/>
              </a:spcAft>
              <a:defRPr>
                <a:solidFill>
                  <a:schemeClr val="tx1"/>
                </a:solidFill>
                <a:latin typeface="Arial Nova Light" panose="020B0304020202020204" pitchFamily="34" charset="0"/>
              </a:defRPr>
            </a:lvl8pPr>
            <a:lvl9pPr marL="3886200" indent="-228600" fontAlgn="base">
              <a:spcBef>
                <a:spcPct val="0"/>
              </a:spcBef>
              <a:spcAft>
                <a:spcPct val="0"/>
              </a:spcAft>
              <a:defRPr>
                <a:solidFill>
                  <a:schemeClr val="tx1"/>
                </a:solidFill>
                <a:latin typeface="Arial Nova Light" panose="020B0304020202020204" pitchFamily="34" charset="0"/>
              </a:defRPr>
            </a:lvl9pPr>
          </a:lstStyle>
          <a:p>
            <a:pPr eaLnBrk="1" hangingPunct="1"/>
            <a:r>
              <a:rPr lang="en-US" altLang="en-US" sz="3600" b="1">
                <a:latin typeface="Calibri" panose="020F0502020204030204" pitchFamily="34" charset="0"/>
                <a:cs typeface="Calibri" panose="020F0502020204030204" pitchFamily="34" charset="0"/>
              </a:rPr>
              <a:t>“. . . But as for Me, I have installed My King Upon Zion, My holy mountain. I will surely tell of the decree of the LORD: He said to Me, ‘Thou art My Son, Today I have begotten Thee.. . .’”</a:t>
            </a:r>
            <a:endParaRPr lang="en-US" altLang="en-US" sz="3000" b="1">
              <a:latin typeface="Calibri" panose="020F0502020204030204" pitchFamily="34" charset="0"/>
              <a:cs typeface="Calibri" panose="020F0502020204030204" pitchFamily="34" charset="0"/>
            </a:endParaRPr>
          </a:p>
        </p:txBody>
      </p:sp>
      <p:cxnSp>
        <p:nvCxnSpPr>
          <p:cNvPr id="8" name="Straight Connector 7">
            <a:extLst>
              <a:ext uri="{FF2B5EF4-FFF2-40B4-BE49-F238E27FC236}">
                <a16:creationId xmlns:a16="http://schemas.microsoft.com/office/drawing/2014/main" id="{3F6A934D-963C-974E-A651-F0657F2953B8}"/>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C40F18D-03CF-4447-9C95-31A150AA7133}"/>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1267" name="Picture 3">
            <a:extLst>
              <a:ext uri="{FF2B5EF4-FFF2-40B4-BE49-F238E27FC236}">
                <a16:creationId xmlns:a16="http://schemas.microsoft.com/office/drawing/2014/main" id="{1CD144A6-9116-7E41-8BA8-832873E7E2AE}"/>
              </a:ext>
            </a:extLst>
          </p:cNvPr>
          <p:cNvPicPr>
            <a:picLocks noChangeAspect="1" noChangeArrowheads="1"/>
          </p:cNvPicPr>
          <p:nvPr/>
        </p:nvPicPr>
        <p:blipFill>
          <a:blip r:embed="rId2">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4BBDB1F1-B4BE-134B-AD02-C6A949A8F1FA}"/>
              </a:ext>
            </a:extLst>
          </p:cNvPr>
          <p:cNvSpPr>
            <a:spLocks noGrp="1"/>
          </p:cNvSpPr>
          <p:nvPr>
            <p:ph type="ctrTitle"/>
          </p:nvPr>
        </p:nvSpPr>
        <p:spPr>
          <a:xfrm>
            <a:off x="825500" y="373063"/>
            <a:ext cx="7543800" cy="1119187"/>
          </a:xfrm>
        </p:spPr>
        <p:txBody>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Psalm 2:1-12</a:t>
            </a:r>
            <a:endParaRPr lang="en-US" sz="3300" b="1" dirty="0">
              <a:solidFill>
                <a:srgbClr val="FFFFFF"/>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0CA3F452-D35B-AA4E-92D1-9866AA8AD82A}"/>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B8B9D5D5-9435-7C48-9EC1-DFC729A9F051}"/>
              </a:ext>
            </a:extLst>
          </p:cNvPr>
          <p:cNvSpPr txBox="1">
            <a:spLocks noChangeArrowheads="1"/>
          </p:cNvSpPr>
          <p:nvPr/>
        </p:nvSpPr>
        <p:spPr bwMode="auto">
          <a:xfrm>
            <a:off x="857250" y="1973263"/>
            <a:ext cx="74295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Nova Light" panose="020B0304020202020204" pitchFamily="34" charset="0"/>
              </a:defRPr>
            </a:lvl1pPr>
            <a:lvl2pPr marL="742950" indent="-285750">
              <a:defRPr>
                <a:solidFill>
                  <a:schemeClr val="tx1"/>
                </a:solidFill>
                <a:latin typeface="Arial Nova Light" panose="020B0304020202020204" pitchFamily="34" charset="0"/>
              </a:defRPr>
            </a:lvl2pPr>
            <a:lvl3pPr marL="1143000" indent="-228600">
              <a:defRPr>
                <a:solidFill>
                  <a:schemeClr val="tx1"/>
                </a:solidFill>
                <a:latin typeface="Arial Nova Light" panose="020B0304020202020204" pitchFamily="34" charset="0"/>
              </a:defRPr>
            </a:lvl3pPr>
            <a:lvl4pPr marL="1600200" indent="-228600">
              <a:defRPr>
                <a:solidFill>
                  <a:schemeClr val="tx1"/>
                </a:solidFill>
                <a:latin typeface="Arial Nova Light" panose="020B0304020202020204" pitchFamily="34" charset="0"/>
              </a:defRPr>
            </a:lvl4pPr>
            <a:lvl5pPr marL="2057400" indent="-228600">
              <a:defRPr>
                <a:solidFill>
                  <a:schemeClr val="tx1"/>
                </a:solidFill>
                <a:latin typeface="Arial Nova Light" panose="020B0304020202020204" pitchFamily="34" charset="0"/>
              </a:defRPr>
            </a:lvl5pPr>
            <a:lvl6pPr marL="2514600" indent="-228600" fontAlgn="base">
              <a:spcBef>
                <a:spcPct val="0"/>
              </a:spcBef>
              <a:spcAft>
                <a:spcPct val="0"/>
              </a:spcAft>
              <a:defRPr>
                <a:solidFill>
                  <a:schemeClr val="tx1"/>
                </a:solidFill>
                <a:latin typeface="Arial Nova Light" panose="020B0304020202020204" pitchFamily="34" charset="0"/>
              </a:defRPr>
            </a:lvl6pPr>
            <a:lvl7pPr marL="2971800" indent="-228600" fontAlgn="base">
              <a:spcBef>
                <a:spcPct val="0"/>
              </a:spcBef>
              <a:spcAft>
                <a:spcPct val="0"/>
              </a:spcAft>
              <a:defRPr>
                <a:solidFill>
                  <a:schemeClr val="tx1"/>
                </a:solidFill>
                <a:latin typeface="Arial Nova Light" panose="020B0304020202020204" pitchFamily="34" charset="0"/>
              </a:defRPr>
            </a:lvl7pPr>
            <a:lvl8pPr marL="3429000" indent="-228600" fontAlgn="base">
              <a:spcBef>
                <a:spcPct val="0"/>
              </a:spcBef>
              <a:spcAft>
                <a:spcPct val="0"/>
              </a:spcAft>
              <a:defRPr>
                <a:solidFill>
                  <a:schemeClr val="tx1"/>
                </a:solidFill>
                <a:latin typeface="Arial Nova Light" panose="020B0304020202020204" pitchFamily="34" charset="0"/>
              </a:defRPr>
            </a:lvl8pPr>
            <a:lvl9pPr marL="3886200" indent="-228600" fontAlgn="base">
              <a:spcBef>
                <a:spcPct val="0"/>
              </a:spcBef>
              <a:spcAft>
                <a:spcPct val="0"/>
              </a:spcAft>
              <a:defRPr>
                <a:solidFill>
                  <a:schemeClr val="tx1"/>
                </a:solidFill>
                <a:latin typeface="Arial Nova Light" panose="020B0304020202020204" pitchFamily="34" charset="0"/>
              </a:defRPr>
            </a:lvl9pPr>
          </a:lstStyle>
          <a:p>
            <a:pPr eaLnBrk="1" hangingPunct="1"/>
            <a:r>
              <a:rPr lang="en-US" altLang="en-US" sz="3600" b="1">
                <a:latin typeface="Calibri" panose="020F0502020204030204" pitchFamily="34" charset="0"/>
                <a:cs typeface="Calibri" panose="020F0502020204030204" pitchFamily="34" charset="0"/>
              </a:rPr>
              <a:t>“. . .‘Ask of Me, and I will surely give the nations as Thine inheritance, And the very ends of the earth as Thy possession. Thou shalt break them with a rod of iron, Thou shalt shatter them like earthenware. . .’”</a:t>
            </a:r>
            <a:endParaRPr lang="en-US" altLang="en-US" sz="3000" b="1">
              <a:latin typeface="Calibri" panose="020F0502020204030204" pitchFamily="34" charset="0"/>
              <a:cs typeface="Calibri" panose="020F0502020204030204" pitchFamily="34" charset="0"/>
            </a:endParaRPr>
          </a:p>
        </p:txBody>
      </p:sp>
      <p:cxnSp>
        <p:nvCxnSpPr>
          <p:cNvPr id="8" name="Straight Connector 7">
            <a:extLst>
              <a:ext uri="{FF2B5EF4-FFF2-40B4-BE49-F238E27FC236}">
                <a16:creationId xmlns:a16="http://schemas.microsoft.com/office/drawing/2014/main" id="{82B53DD4-8B20-094F-9E7D-48AFC901800C}"/>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0F0564D-BF01-D846-B77D-CDC76B18CC88}"/>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2291" name="Picture 3">
            <a:extLst>
              <a:ext uri="{FF2B5EF4-FFF2-40B4-BE49-F238E27FC236}">
                <a16:creationId xmlns:a16="http://schemas.microsoft.com/office/drawing/2014/main" id="{FFA2501A-5207-F846-92F6-1ED054CE95D5}"/>
              </a:ext>
            </a:extLst>
          </p:cNvPr>
          <p:cNvPicPr>
            <a:picLocks noChangeAspect="1" noChangeArrowheads="1"/>
          </p:cNvPicPr>
          <p:nvPr/>
        </p:nvPicPr>
        <p:blipFill>
          <a:blip r:embed="rId2">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713EA924-A6FD-554C-A033-A18B33014130}"/>
              </a:ext>
            </a:extLst>
          </p:cNvPr>
          <p:cNvSpPr>
            <a:spLocks noGrp="1"/>
          </p:cNvSpPr>
          <p:nvPr>
            <p:ph type="ctrTitle"/>
          </p:nvPr>
        </p:nvSpPr>
        <p:spPr>
          <a:xfrm>
            <a:off x="825500" y="373063"/>
            <a:ext cx="7543800" cy="1119187"/>
          </a:xfrm>
        </p:spPr>
        <p:txBody>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Psalm 2:1-12</a:t>
            </a:r>
            <a:endParaRPr lang="en-US" sz="3300" b="1" dirty="0">
              <a:solidFill>
                <a:srgbClr val="FFFFFF"/>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78D0442F-3EBA-AE40-9C85-FB8CE6F6E4AB}"/>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403BAF71-7D29-7B47-8729-BC33B3EE7652}"/>
              </a:ext>
            </a:extLst>
          </p:cNvPr>
          <p:cNvSpPr txBox="1">
            <a:spLocks noChangeArrowheads="1"/>
          </p:cNvSpPr>
          <p:nvPr/>
        </p:nvSpPr>
        <p:spPr bwMode="auto">
          <a:xfrm>
            <a:off x="857250" y="1973263"/>
            <a:ext cx="742950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Nova Light" panose="020B0304020202020204" pitchFamily="34" charset="0"/>
              </a:defRPr>
            </a:lvl1pPr>
            <a:lvl2pPr marL="742950" indent="-285750">
              <a:defRPr>
                <a:solidFill>
                  <a:schemeClr val="tx1"/>
                </a:solidFill>
                <a:latin typeface="Arial Nova Light" panose="020B0304020202020204" pitchFamily="34" charset="0"/>
              </a:defRPr>
            </a:lvl2pPr>
            <a:lvl3pPr marL="1143000" indent="-228600">
              <a:defRPr>
                <a:solidFill>
                  <a:schemeClr val="tx1"/>
                </a:solidFill>
                <a:latin typeface="Arial Nova Light" panose="020B0304020202020204" pitchFamily="34" charset="0"/>
              </a:defRPr>
            </a:lvl3pPr>
            <a:lvl4pPr marL="1600200" indent="-228600">
              <a:defRPr>
                <a:solidFill>
                  <a:schemeClr val="tx1"/>
                </a:solidFill>
                <a:latin typeface="Arial Nova Light" panose="020B0304020202020204" pitchFamily="34" charset="0"/>
              </a:defRPr>
            </a:lvl4pPr>
            <a:lvl5pPr marL="2057400" indent="-228600">
              <a:defRPr>
                <a:solidFill>
                  <a:schemeClr val="tx1"/>
                </a:solidFill>
                <a:latin typeface="Arial Nova Light" panose="020B0304020202020204" pitchFamily="34" charset="0"/>
              </a:defRPr>
            </a:lvl5pPr>
            <a:lvl6pPr marL="2514600" indent="-228600" fontAlgn="base">
              <a:spcBef>
                <a:spcPct val="0"/>
              </a:spcBef>
              <a:spcAft>
                <a:spcPct val="0"/>
              </a:spcAft>
              <a:defRPr>
                <a:solidFill>
                  <a:schemeClr val="tx1"/>
                </a:solidFill>
                <a:latin typeface="Arial Nova Light" panose="020B0304020202020204" pitchFamily="34" charset="0"/>
              </a:defRPr>
            </a:lvl6pPr>
            <a:lvl7pPr marL="2971800" indent="-228600" fontAlgn="base">
              <a:spcBef>
                <a:spcPct val="0"/>
              </a:spcBef>
              <a:spcAft>
                <a:spcPct val="0"/>
              </a:spcAft>
              <a:defRPr>
                <a:solidFill>
                  <a:schemeClr val="tx1"/>
                </a:solidFill>
                <a:latin typeface="Arial Nova Light" panose="020B0304020202020204" pitchFamily="34" charset="0"/>
              </a:defRPr>
            </a:lvl7pPr>
            <a:lvl8pPr marL="3429000" indent="-228600" fontAlgn="base">
              <a:spcBef>
                <a:spcPct val="0"/>
              </a:spcBef>
              <a:spcAft>
                <a:spcPct val="0"/>
              </a:spcAft>
              <a:defRPr>
                <a:solidFill>
                  <a:schemeClr val="tx1"/>
                </a:solidFill>
                <a:latin typeface="Arial Nova Light" panose="020B0304020202020204" pitchFamily="34" charset="0"/>
              </a:defRPr>
            </a:lvl8pPr>
            <a:lvl9pPr marL="3886200" indent="-228600" fontAlgn="base">
              <a:spcBef>
                <a:spcPct val="0"/>
              </a:spcBef>
              <a:spcAft>
                <a:spcPct val="0"/>
              </a:spcAft>
              <a:defRPr>
                <a:solidFill>
                  <a:schemeClr val="tx1"/>
                </a:solidFill>
                <a:latin typeface="Arial Nova Light" panose="020B0304020202020204" pitchFamily="34" charset="0"/>
              </a:defRPr>
            </a:lvl9pPr>
          </a:lstStyle>
          <a:p>
            <a:pPr eaLnBrk="1" hangingPunct="1"/>
            <a:r>
              <a:rPr lang="en-US" altLang="en-US" sz="3600" b="1">
                <a:latin typeface="Calibri" panose="020F0502020204030204" pitchFamily="34" charset="0"/>
                <a:cs typeface="Calibri" panose="020F0502020204030204" pitchFamily="34" charset="0"/>
              </a:rPr>
              <a:t>“. . . Now therefore, O kings, show discernment; Take warning, O judges of the earth. Worship the LORD with reverence, And rejoice with trembling. . .’”</a:t>
            </a:r>
            <a:endParaRPr lang="en-US" altLang="en-US" sz="3000" b="1">
              <a:latin typeface="Calibri" panose="020F0502020204030204" pitchFamily="34" charset="0"/>
              <a:cs typeface="Calibri" panose="020F0502020204030204" pitchFamily="34" charset="0"/>
            </a:endParaRPr>
          </a:p>
        </p:txBody>
      </p:sp>
      <p:cxnSp>
        <p:nvCxnSpPr>
          <p:cNvPr id="8" name="Straight Connector 7">
            <a:extLst>
              <a:ext uri="{FF2B5EF4-FFF2-40B4-BE49-F238E27FC236}">
                <a16:creationId xmlns:a16="http://schemas.microsoft.com/office/drawing/2014/main" id="{D321E3F3-7920-2F45-B251-0E3964B638D9}"/>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CC13E30-A427-1840-AFD2-60BBB01C43B5}"/>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3315" name="Picture 3">
            <a:extLst>
              <a:ext uri="{FF2B5EF4-FFF2-40B4-BE49-F238E27FC236}">
                <a16:creationId xmlns:a16="http://schemas.microsoft.com/office/drawing/2014/main" id="{B01E6446-348C-924B-B69D-6B4A62F2AE0F}"/>
              </a:ext>
            </a:extLst>
          </p:cNvPr>
          <p:cNvPicPr>
            <a:picLocks noChangeAspect="1" noChangeArrowheads="1"/>
          </p:cNvPicPr>
          <p:nvPr/>
        </p:nvPicPr>
        <p:blipFill>
          <a:blip r:embed="rId2">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38FC6BF8-C118-014B-8D38-F7688EFA49DF}"/>
              </a:ext>
            </a:extLst>
          </p:cNvPr>
          <p:cNvSpPr>
            <a:spLocks noGrp="1"/>
          </p:cNvSpPr>
          <p:nvPr>
            <p:ph type="ctrTitle"/>
          </p:nvPr>
        </p:nvSpPr>
        <p:spPr>
          <a:xfrm>
            <a:off x="825500" y="373063"/>
            <a:ext cx="7543800" cy="1119187"/>
          </a:xfrm>
        </p:spPr>
        <p:txBody>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Psalm 2:1-12</a:t>
            </a:r>
            <a:endParaRPr lang="en-US" sz="3300" b="1" dirty="0">
              <a:solidFill>
                <a:srgbClr val="FFFFFF"/>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06C2FEDE-0A63-4443-9534-9E9BA448D91B}"/>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B6958E9D-8AE7-6F4C-B258-EA27A7B2ADBB}"/>
              </a:ext>
            </a:extLst>
          </p:cNvPr>
          <p:cNvSpPr txBox="1">
            <a:spLocks noChangeArrowheads="1"/>
          </p:cNvSpPr>
          <p:nvPr/>
        </p:nvSpPr>
        <p:spPr bwMode="auto">
          <a:xfrm>
            <a:off x="857250" y="1973263"/>
            <a:ext cx="742950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Nova Light" panose="020B0304020202020204" pitchFamily="34" charset="0"/>
              </a:defRPr>
            </a:lvl1pPr>
            <a:lvl2pPr marL="742950" indent="-285750">
              <a:defRPr>
                <a:solidFill>
                  <a:schemeClr val="tx1"/>
                </a:solidFill>
                <a:latin typeface="Arial Nova Light" panose="020B0304020202020204" pitchFamily="34" charset="0"/>
              </a:defRPr>
            </a:lvl2pPr>
            <a:lvl3pPr marL="1143000" indent="-228600">
              <a:defRPr>
                <a:solidFill>
                  <a:schemeClr val="tx1"/>
                </a:solidFill>
                <a:latin typeface="Arial Nova Light" panose="020B0304020202020204" pitchFamily="34" charset="0"/>
              </a:defRPr>
            </a:lvl3pPr>
            <a:lvl4pPr marL="1600200" indent="-228600">
              <a:defRPr>
                <a:solidFill>
                  <a:schemeClr val="tx1"/>
                </a:solidFill>
                <a:latin typeface="Arial Nova Light" panose="020B0304020202020204" pitchFamily="34" charset="0"/>
              </a:defRPr>
            </a:lvl4pPr>
            <a:lvl5pPr marL="2057400" indent="-228600">
              <a:defRPr>
                <a:solidFill>
                  <a:schemeClr val="tx1"/>
                </a:solidFill>
                <a:latin typeface="Arial Nova Light" panose="020B0304020202020204" pitchFamily="34" charset="0"/>
              </a:defRPr>
            </a:lvl5pPr>
            <a:lvl6pPr marL="2514600" indent="-228600" fontAlgn="base">
              <a:spcBef>
                <a:spcPct val="0"/>
              </a:spcBef>
              <a:spcAft>
                <a:spcPct val="0"/>
              </a:spcAft>
              <a:defRPr>
                <a:solidFill>
                  <a:schemeClr val="tx1"/>
                </a:solidFill>
                <a:latin typeface="Arial Nova Light" panose="020B0304020202020204" pitchFamily="34" charset="0"/>
              </a:defRPr>
            </a:lvl6pPr>
            <a:lvl7pPr marL="2971800" indent="-228600" fontAlgn="base">
              <a:spcBef>
                <a:spcPct val="0"/>
              </a:spcBef>
              <a:spcAft>
                <a:spcPct val="0"/>
              </a:spcAft>
              <a:defRPr>
                <a:solidFill>
                  <a:schemeClr val="tx1"/>
                </a:solidFill>
                <a:latin typeface="Arial Nova Light" panose="020B0304020202020204" pitchFamily="34" charset="0"/>
              </a:defRPr>
            </a:lvl7pPr>
            <a:lvl8pPr marL="3429000" indent="-228600" fontAlgn="base">
              <a:spcBef>
                <a:spcPct val="0"/>
              </a:spcBef>
              <a:spcAft>
                <a:spcPct val="0"/>
              </a:spcAft>
              <a:defRPr>
                <a:solidFill>
                  <a:schemeClr val="tx1"/>
                </a:solidFill>
                <a:latin typeface="Arial Nova Light" panose="020B0304020202020204" pitchFamily="34" charset="0"/>
              </a:defRPr>
            </a:lvl8pPr>
            <a:lvl9pPr marL="3886200" indent="-228600" fontAlgn="base">
              <a:spcBef>
                <a:spcPct val="0"/>
              </a:spcBef>
              <a:spcAft>
                <a:spcPct val="0"/>
              </a:spcAft>
              <a:defRPr>
                <a:solidFill>
                  <a:schemeClr val="tx1"/>
                </a:solidFill>
                <a:latin typeface="Arial Nova Light" panose="020B0304020202020204" pitchFamily="34" charset="0"/>
              </a:defRPr>
            </a:lvl9pPr>
          </a:lstStyle>
          <a:p>
            <a:pPr eaLnBrk="1" hangingPunct="1"/>
            <a:r>
              <a:rPr lang="en-US" altLang="en-US" sz="3600" b="1">
                <a:latin typeface="Calibri" panose="020F0502020204030204" pitchFamily="34" charset="0"/>
                <a:cs typeface="Calibri" panose="020F0502020204030204" pitchFamily="34" charset="0"/>
              </a:rPr>
              <a:t>“. . . Do homage to the Son, lest He become angry, and you perish in the way, For His wrath may soon be kindled. How blessed are all who take refuge in Him!” (NASB).</a:t>
            </a:r>
            <a:endParaRPr lang="en-US" altLang="en-US" sz="3000" b="1">
              <a:latin typeface="Calibri" panose="020F0502020204030204" pitchFamily="34" charset="0"/>
              <a:cs typeface="Calibri" panose="020F0502020204030204" pitchFamily="34" charset="0"/>
            </a:endParaRPr>
          </a:p>
        </p:txBody>
      </p:sp>
      <p:cxnSp>
        <p:nvCxnSpPr>
          <p:cNvPr id="8" name="Straight Connector 7">
            <a:extLst>
              <a:ext uri="{FF2B5EF4-FFF2-40B4-BE49-F238E27FC236}">
                <a16:creationId xmlns:a16="http://schemas.microsoft.com/office/drawing/2014/main" id="{C1DC5807-39EA-D445-A2E5-A25D9C5B5EAC}"/>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F7847DA-D7D0-FA45-AF79-8D8329975EBD}"/>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4339" name="Picture 3">
            <a:extLst>
              <a:ext uri="{FF2B5EF4-FFF2-40B4-BE49-F238E27FC236}">
                <a16:creationId xmlns:a16="http://schemas.microsoft.com/office/drawing/2014/main" id="{AB959E1C-775C-784A-ABA6-75765693FEB1}"/>
              </a:ext>
            </a:extLst>
          </p:cNvPr>
          <p:cNvPicPr>
            <a:picLocks noChangeAspect="1" noChangeArrowheads="1"/>
          </p:cNvPicPr>
          <p:nvPr/>
        </p:nvPicPr>
        <p:blipFill>
          <a:blip r:embed="rId3">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434A165B-1080-F840-B637-7FA78E35E542}"/>
              </a:ext>
            </a:extLst>
          </p:cNvPr>
          <p:cNvSpPr>
            <a:spLocks noGrp="1"/>
          </p:cNvSpPr>
          <p:nvPr>
            <p:ph type="ctrTitle"/>
          </p:nvPr>
        </p:nvSpPr>
        <p:spPr>
          <a:xfrm>
            <a:off x="825500" y="373063"/>
            <a:ext cx="7543800" cy="1119187"/>
          </a:xfrm>
        </p:spPr>
        <p:txBody>
          <a:bodyPr>
            <a:normAutofit fontScale="90000"/>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Christ, Our Refuge</a:t>
            </a:r>
            <a:br>
              <a:rPr lang="en-US" b="1" dirty="0">
                <a:solidFill>
                  <a:srgbClr val="FFFFFF"/>
                </a:solidFill>
                <a:latin typeface="Calibri" panose="020F0502020204030204" pitchFamily="34" charset="0"/>
                <a:cs typeface="Calibri" panose="020F0502020204030204" pitchFamily="34" charset="0"/>
              </a:rPr>
            </a:br>
            <a:r>
              <a:rPr lang="en-US" sz="3300" b="1" dirty="0">
                <a:solidFill>
                  <a:srgbClr val="FFFFFF"/>
                </a:solidFill>
                <a:latin typeface="Calibri" panose="020F0502020204030204" pitchFamily="34" charset="0"/>
                <a:cs typeface="Calibri" panose="020F0502020204030204" pitchFamily="34" charset="0"/>
              </a:rPr>
              <a:t>Psalm 2:12</a:t>
            </a:r>
          </a:p>
        </p:txBody>
      </p:sp>
      <p:sp>
        <p:nvSpPr>
          <p:cNvPr id="13" name="Rectangle 12">
            <a:extLst>
              <a:ext uri="{FF2B5EF4-FFF2-40B4-BE49-F238E27FC236}">
                <a16:creationId xmlns:a16="http://schemas.microsoft.com/office/drawing/2014/main" id="{B1554F7D-EF33-464A-A4FB-F530D7180E60}"/>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5B1E45B3-D45B-F848-B186-C400AC187EB2}"/>
              </a:ext>
            </a:extLst>
          </p:cNvPr>
          <p:cNvSpPr txBox="1"/>
          <p:nvPr/>
        </p:nvSpPr>
        <p:spPr>
          <a:xfrm>
            <a:off x="857250" y="1973263"/>
            <a:ext cx="7429500" cy="3262312"/>
          </a:xfrm>
          <a:prstGeom prst="rect">
            <a:avLst/>
          </a:prstGeom>
          <a:noFill/>
        </p:spPr>
        <p:txBody>
          <a:bodyPr>
            <a:spAutoFit/>
          </a:bodyPr>
          <a:lstStyle/>
          <a:p>
            <a:pPr eaLnBrk="1" fontAlgn="auto" hangingPunct="1">
              <a:spcBef>
                <a:spcPts val="0"/>
              </a:spcBef>
              <a:spcAft>
                <a:spcPts val="0"/>
              </a:spcAft>
              <a:defRPr/>
            </a:pPr>
            <a:r>
              <a:rPr lang="en-US" sz="3600" b="1" dirty="0">
                <a:latin typeface="Calibri" panose="020F0502020204030204" pitchFamily="34" charset="0"/>
                <a:cs typeface="Calibri" panose="020F0502020204030204" pitchFamily="34" charset="0"/>
              </a:rPr>
              <a:t>Mosaic Cities of Refuge </a:t>
            </a:r>
            <a:r>
              <a:rPr lang="en-US" sz="3200" dirty="0">
                <a:latin typeface="Calibri" panose="020F0502020204030204" pitchFamily="34" charset="0"/>
                <a:cs typeface="Calibri" panose="020F0502020204030204" pitchFamily="34" charset="0"/>
              </a:rPr>
              <a:t>(Num. 35-9-28)</a:t>
            </a: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Six cities </a:t>
            </a:r>
            <a:r>
              <a:rPr lang="en-US" sz="3000" dirty="0">
                <a:latin typeface="Calibri" panose="020F0502020204030204" pitchFamily="34" charset="0"/>
                <a:cs typeface="Calibri" panose="020F0502020204030204" pitchFamily="34" charset="0"/>
              </a:rPr>
              <a:t>(35:9-15; Josh. 20:7-9)</a:t>
            </a: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Murder and Manslaughter—the Avenger of Blood </a:t>
            </a:r>
            <a:r>
              <a:rPr lang="en-US" sz="3000" dirty="0">
                <a:latin typeface="Calibri" panose="020F0502020204030204" pitchFamily="34" charset="0"/>
                <a:cs typeface="Calibri" panose="020F0502020204030204" pitchFamily="34" charset="0"/>
              </a:rPr>
              <a:t>(35:16-24)</a:t>
            </a: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Refuge under the High Priest and within the Cities </a:t>
            </a:r>
            <a:r>
              <a:rPr lang="en-US" sz="3000" dirty="0">
                <a:latin typeface="Calibri" panose="020F0502020204030204" pitchFamily="34" charset="0"/>
                <a:cs typeface="Calibri" panose="020F0502020204030204" pitchFamily="34" charset="0"/>
              </a:rPr>
              <a:t>(35:25-28)</a:t>
            </a:r>
            <a:endParaRPr lang="en-US" sz="3000" b="1" dirty="0">
              <a:latin typeface="Calibri" panose="020F0502020204030204" pitchFamily="34" charset="0"/>
              <a:cs typeface="Calibri" panose="020F0502020204030204" pitchFamily="34" charset="0"/>
            </a:endParaRPr>
          </a:p>
        </p:txBody>
      </p:sp>
      <p:cxnSp>
        <p:nvCxnSpPr>
          <p:cNvPr id="8" name="Straight Connector 7">
            <a:extLst>
              <a:ext uri="{FF2B5EF4-FFF2-40B4-BE49-F238E27FC236}">
                <a16:creationId xmlns:a16="http://schemas.microsoft.com/office/drawing/2014/main" id="{66331046-7185-4847-8FB6-C0DC3D474D19}"/>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Effect transition="in" filter="fade">
                                      <p:cBhvr>
                                        <p:cTn id="35" dur="1000"/>
                                        <p:tgtEl>
                                          <p:spTgt spid="7">
                                            <p:txEl>
                                              <p:pRg st="3" end="3"/>
                                            </p:txEl>
                                          </p:spTgt>
                                        </p:tgtEl>
                                      </p:cBhvr>
                                    </p:animEffect>
                                    <p:anim calcmode="lin" valueType="num">
                                      <p:cBhvr>
                                        <p:cTn id="36"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F7847DA-D7D0-FA45-AF79-8D8329975EBD}"/>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4339" name="Picture 3">
            <a:extLst>
              <a:ext uri="{FF2B5EF4-FFF2-40B4-BE49-F238E27FC236}">
                <a16:creationId xmlns:a16="http://schemas.microsoft.com/office/drawing/2014/main" id="{AB959E1C-775C-784A-ABA6-75765693FEB1}"/>
              </a:ext>
            </a:extLst>
          </p:cNvPr>
          <p:cNvPicPr>
            <a:picLocks noChangeAspect="1" noChangeArrowheads="1"/>
          </p:cNvPicPr>
          <p:nvPr/>
        </p:nvPicPr>
        <p:blipFill>
          <a:blip r:embed="rId3">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434A165B-1080-F840-B637-7FA78E35E542}"/>
              </a:ext>
            </a:extLst>
          </p:cNvPr>
          <p:cNvSpPr>
            <a:spLocks noGrp="1"/>
          </p:cNvSpPr>
          <p:nvPr>
            <p:ph type="ctrTitle"/>
          </p:nvPr>
        </p:nvSpPr>
        <p:spPr>
          <a:xfrm>
            <a:off x="825500" y="373063"/>
            <a:ext cx="7543800" cy="1119187"/>
          </a:xfrm>
        </p:spPr>
        <p:txBody>
          <a:bodyPr>
            <a:normAutofit fontScale="90000"/>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Christ, Our Refuge</a:t>
            </a:r>
            <a:br>
              <a:rPr lang="en-US" b="1" dirty="0">
                <a:solidFill>
                  <a:srgbClr val="FFFFFF"/>
                </a:solidFill>
                <a:latin typeface="Calibri" panose="020F0502020204030204" pitchFamily="34" charset="0"/>
                <a:cs typeface="Calibri" panose="020F0502020204030204" pitchFamily="34" charset="0"/>
              </a:rPr>
            </a:br>
            <a:r>
              <a:rPr lang="en-US" sz="3300" b="1" dirty="0">
                <a:solidFill>
                  <a:srgbClr val="FFFFFF"/>
                </a:solidFill>
                <a:latin typeface="Calibri" panose="020F0502020204030204" pitchFamily="34" charset="0"/>
                <a:cs typeface="Calibri" panose="020F0502020204030204" pitchFamily="34" charset="0"/>
              </a:rPr>
              <a:t>Psalm 2:12</a:t>
            </a:r>
          </a:p>
        </p:txBody>
      </p:sp>
      <p:sp>
        <p:nvSpPr>
          <p:cNvPr id="13" name="Rectangle 12">
            <a:extLst>
              <a:ext uri="{FF2B5EF4-FFF2-40B4-BE49-F238E27FC236}">
                <a16:creationId xmlns:a16="http://schemas.microsoft.com/office/drawing/2014/main" id="{B1554F7D-EF33-464A-A4FB-F530D7180E60}"/>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5B1E45B3-D45B-F848-B186-C400AC187EB2}"/>
              </a:ext>
            </a:extLst>
          </p:cNvPr>
          <p:cNvSpPr txBox="1"/>
          <p:nvPr/>
        </p:nvSpPr>
        <p:spPr>
          <a:xfrm>
            <a:off x="857250" y="1973263"/>
            <a:ext cx="7429500" cy="2215991"/>
          </a:xfrm>
          <a:prstGeom prst="rect">
            <a:avLst/>
          </a:prstGeom>
          <a:noFill/>
        </p:spPr>
        <p:txBody>
          <a:bodyPr>
            <a:spAutoFit/>
          </a:bodyPr>
          <a:lstStyle/>
          <a:p>
            <a:pPr eaLnBrk="1" fontAlgn="auto" hangingPunct="1">
              <a:spcBef>
                <a:spcPts val="0"/>
              </a:spcBef>
              <a:spcAft>
                <a:spcPts val="0"/>
              </a:spcAft>
              <a:defRPr/>
            </a:pPr>
            <a:r>
              <a:rPr lang="en-US" sz="3600" b="1" dirty="0">
                <a:latin typeface="Calibri" panose="020F0502020204030204" pitchFamily="34" charset="0"/>
                <a:cs typeface="Calibri" panose="020F0502020204030204" pitchFamily="34" charset="0"/>
              </a:rPr>
              <a:t>A Messianic Psalm</a:t>
            </a:r>
            <a:endParaRPr lang="en-US" sz="3200" dirty="0">
              <a:latin typeface="Calibri" panose="020F0502020204030204" pitchFamily="34" charset="0"/>
              <a:cs typeface="Calibri" panose="020F0502020204030204" pitchFamily="34" charset="0"/>
            </a:endParaRP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Anointed = Messiah or Christ </a:t>
            </a:r>
            <a:r>
              <a:rPr lang="en-US" sz="3000" dirty="0">
                <a:latin typeface="Calibri" panose="020F0502020204030204" pitchFamily="34" charset="0"/>
                <a:cs typeface="Calibri" panose="020F0502020204030204" pitchFamily="34" charset="0"/>
              </a:rPr>
              <a:t>(v. 1)</a:t>
            </a: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Quoted by apostles </a:t>
            </a:r>
            <a:r>
              <a:rPr lang="en-US" sz="3000" dirty="0">
                <a:latin typeface="Calibri" panose="020F0502020204030204" pitchFamily="34" charset="0"/>
                <a:cs typeface="Calibri" panose="020F0502020204030204" pitchFamily="34" charset="0"/>
              </a:rPr>
              <a:t>(Acts 4:23-31)</a:t>
            </a: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Christ is our true refuge</a:t>
            </a:r>
          </a:p>
        </p:txBody>
      </p:sp>
      <p:cxnSp>
        <p:nvCxnSpPr>
          <p:cNvPr id="8" name="Straight Connector 7">
            <a:extLst>
              <a:ext uri="{FF2B5EF4-FFF2-40B4-BE49-F238E27FC236}">
                <a16:creationId xmlns:a16="http://schemas.microsoft.com/office/drawing/2014/main" id="{66331046-7185-4847-8FB6-C0DC3D474D19}"/>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953757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F7847DA-D7D0-FA45-AF79-8D8329975EBD}"/>
              </a:ext>
            </a:extLst>
          </p:cNvPr>
          <p:cNvSpPr>
            <a:spLocks noGrp="1" noRot="1" noChangeAspect="1" noMove="1" noResize="1" noEditPoints="1" noAdjustHandles="1" noChangeArrowheads="1" noChangeShapeType="1" noTextEdit="1"/>
          </p:cNvSpPr>
          <p:nvPr/>
        </p:nvSpPr>
        <p:spPr>
          <a:xfrm>
            <a:off x="0" y="857250"/>
            <a:ext cx="914400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4339" name="Picture 3">
            <a:extLst>
              <a:ext uri="{FF2B5EF4-FFF2-40B4-BE49-F238E27FC236}">
                <a16:creationId xmlns:a16="http://schemas.microsoft.com/office/drawing/2014/main" id="{AB959E1C-775C-784A-ABA6-75765693FEB1}"/>
              </a:ext>
            </a:extLst>
          </p:cNvPr>
          <p:cNvPicPr>
            <a:picLocks noChangeAspect="1" noChangeArrowheads="1"/>
          </p:cNvPicPr>
          <p:nvPr/>
        </p:nvPicPr>
        <p:blipFill>
          <a:blip r:embed="rId3">
            <a:alphaModFix amt="40000"/>
            <a:extLst>
              <a:ext uri="{28A0092B-C50C-407E-A947-70E740481C1C}">
                <a14:useLocalDpi xmlns:a14="http://schemas.microsoft.com/office/drawing/2010/main" val="0"/>
              </a:ext>
            </a:extLst>
          </a:blip>
          <a:srcRect b="15730"/>
          <a:stretch>
            <a:fillRect/>
          </a:stretch>
        </p:blipFill>
        <p:spPr bwMode="auto">
          <a:xfrm>
            <a:off x="0" y="0"/>
            <a:ext cx="914400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434A165B-1080-F840-B637-7FA78E35E542}"/>
              </a:ext>
            </a:extLst>
          </p:cNvPr>
          <p:cNvSpPr>
            <a:spLocks noGrp="1"/>
          </p:cNvSpPr>
          <p:nvPr>
            <p:ph type="ctrTitle"/>
          </p:nvPr>
        </p:nvSpPr>
        <p:spPr>
          <a:xfrm>
            <a:off x="825500" y="373063"/>
            <a:ext cx="7543800" cy="1119187"/>
          </a:xfrm>
        </p:spPr>
        <p:txBody>
          <a:bodyPr>
            <a:normAutofit fontScale="90000"/>
          </a:bodyPr>
          <a:lstStyle/>
          <a:p>
            <a:pPr fontAlgn="auto">
              <a:spcAft>
                <a:spcPts val="0"/>
              </a:spcAft>
              <a:defRPr/>
            </a:pPr>
            <a:r>
              <a:rPr lang="en-US" b="1" dirty="0">
                <a:solidFill>
                  <a:srgbClr val="FFFFFF"/>
                </a:solidFill>
                <a:latin typeface="Calibri" panose="020F0502020204030204" pitchFamily="34" charset="0"/>
                <a:cs typeface="Calibri" panose="020F0502020204030204" pitchFamily="34" charset="0"/>
              </a:rPr>
              <a:t>Christ, Our Refuge</a:t>
            </a:r>
            <a:br>
              <a:rPr lang="en-US" b="1" dirty="0">
                <a:solidFill>
                  <a:srgbClr val="FFFFFF"/>
                </a:solidFill>
                <a:latin typeface="Calibri" panose="020F0502020204030204" pitchFamily="34" charset="0"/>
                <a:cs typeface="Calibri" panose="020F0502020204030204" pitchFamily="34" charset="0"/>
              </a:rPr>
            </a:br>
            <a:r>
              <a:rPr lang="en-US" sz="3300" b="1" dirty="0">
                <a:solidFill>
                  <a:srgbClr val="FFFFFF"/>
                </a:solidFill>
                <a:latin typeface="Calibri" panose="020F0502020204030204" pitchFamily="34" charset="0"/>
                <a:cs typeface="Calibri" panose="020F0502020204030204" pitchFamily="34" charset="0"/>
              </a:rPr>
              <a:t>Psalm 2:12</a:t>
            </a:r>
          </a:p>
        </p:txBody>
      </p:sp>
      <p:sp>
        <p:nvSpPr>
          <p:cNvPr id="13" name="Rectangle 12">
            <a:extLst>
              <a:ext uri="{FF2B5EF4-FFF2-40B4-BE49-F238E27FC236}">
                <a16:creationId xmlns:a16="http://schemas.microsoft.com/office/drawing/2014/main" id="{B1554F7D-EF33-464A-A4FB-F530D7180E60}"/>
              </a:ext>
            </a:extLst>
          </p:cNvPr>
          <p:cNvSpPr>
            <a:spLocks noGrp="1" noRot="1" noChangeAspect="1" noMove="1" noResize="1" noEditPoints="1" noAdjustHandles="1" noChangeArrowheads="1" noChangeShapeType="1" noTextEdit="1"/>
          </p:cNvSpPr>
          <p:nvPr/>
        </p:nvSpPr>
        <p:spPr>
          <a:xfrm>
            <a:off x="3175" y="5657850"/>
            <a:ext cx="9140825" cy="3429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extBox 6">
            <a:extLst>
              <a:ext uri="{FF2B5EF4-FFF2-40B4-BE49-F238E27FC236}">
                <a16:creationId xmlns:a16="http://schemas.microsoft.com/office/drawing/2014/main" id="{5B1E45B3-D45B-F848-B186-C400AC187EB2}"/>
              </a:ext>
            </a:extLst>
          </p:cNvPr>
          <p:cNvSpPr txBox="1"/>
          <p:nvPr/>
        </p:nvSpPr>
        <p:spPr>
          <a:xfrm>
            <a:off x="857250" y="1973263"/>
            <a:ext cx="7429500" cy="2616101"/>
          </a:xfrm>
          <a:prstGeom prst="rect">
            <a:avLst/>
          </a:prstGeom>
          <a:noFill/>
        </p:spPr>
        <p:txBody>
          <a:bodyPr>
            <a:spAutoFit/>
          </a:bodyPr>
          <a:lstStyle/>
          <a:p>
            <a:pPr eaLnBrk="1" fontAlgn="auto" hangingPunct="1">
              <a:spcBef>
                <a:spcPts val="0"/>
              </a:spcBef>
              <a:spcAft>
                <a:spcPts val="0"/>
              </a:spcAft>
              <a:defRPr/>
            </a:pPr>
            <a:r>
              <a:rPr lang="en-US" sz="3600" b="1" dirty="0">
                <a:latin typeface="Calibri" panose="020F0502020204030204" pitchFamily="34" charset="0"/>
                <a:cs typeface="Calibri" panose="020F0502020204030204" pitchFamily="34" charset="0"/>
              </a:rPr>
              <a:t>Salvation in Christ</a:t>
            </a:r>
            <a:endParaRPr lang="en-US" sz="3200" dirty="0">
              <a:latin typeface="Calibri" panose="020F0502020204030204" pitchFamily="34" charset="0"/>
              <a:cs typeface="Calibri" panose="020F0502020204030204" pitchFamily="34" charset="0"/>
            </a:endParaRP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Christ’s invitation </a:t>
            </a:r>
            <a:r>
              <a:rPr lang="en-US" sz="3000" dirty="0">
                <a:latin typeface="Calibri" panose="020F0502020204030204" pitchFamily="34" charset="0"/>
                <a:cs typeface="Calibri" panose="020F0502020204030204" pitchFamily="34" charset="0"/>
              </a:rPr>
              <a:t>(Matt. 11:28-30; Mark 16:16)</a:t>
            </a:r>
          </a:p>
          <a:p>
            <a:pPr marL="920750" indent="-444500" eaLnBrk="1" fontAlgn="auto" hangingPunct="1">
              <a:spcBef>
                <a:spcPts val="0"/>
              </a:spcBef>
              <a:spcAft>
                <a:spcPts val="0"/>
              </a:spcAft>
              <a:defRPr/>
            </a:pPr>
            <a:r>
              <a:rPr lang="en-US" sz="3400" b="1" dirty="0">
                <a:latin typeface="Calibri" panose="020F0502020204030204" pitchFamily="34" charset="0"/>
                <a:cs typeface="Calibri" panose="020F0502020204030204" pitchFamily="34" charset="0"/>
              </a:rPr>
              <a:t>•	The apostles’ teaching </a:t>
            </a:r>
            <a:r>
              <a:rPr lang="en-US" sz="3000" dirty="0">
                <a:latin typeface="Calibri" panose="020F0502020204030204" pitchFamily="34" charset="0"/>
                <a:cs typeface="Calibri" panose="020F0502020204030204" pitchFamily="34" charset="0"/>
              </a:rPr>
              <a:t>(Acts 2:37-40</a:t>
            </a:r>
            <a:r>
              <a:rPr lang="en-US" sz="3000">
                <a:latin typeface="Calibri" panose="020F0502020204030204" pitchFamily="34" charset="0"/>
                <a:cs typeface="Calibri" panose="020F0502020204030204" pitchFamily="34" charset="0"/>
              </a:rPr>
              <a:t>; 11:13-14</a:t>
            </a:r>
            <a:r>
              <a:rPr lang="en-US" sz="3000" dirty="0">
                <a:latin typeface="Calibri" panose="020F0502020204030204" pitchFamily="34" charset="0"/>
                <a:cs typeface="Calibri" panose="020F0502020204030204" pitchFamily="34" charset="0"/>
              </a:rPr>
              <a:t>; 16:30-34)</a:t>
            </a:r>
          </a:p>
        </p:txBody>
      </p:sp>
      <p:cxnSp>
        <p:nvCxnSpPr>
          <p:cNvPr id="8" name="Straight Connector 7">
            <a:extLst>
              <a:ext uri="{FF2B5EF4-FFF2-40B4-BE49-F238E27FC236}">
                <a16:creationId xmlns:a16="http://schemas.microsoft.com/office/drawing/2014/main" id="{66331046-7185-4847-8FB6-C0DC3D474D19}"/>
              </a:ext>
            </a:extLst>
          </p:cNvPr>
          <p:cNvCxnSpPr/>
          <p:nvPr/>
        </p:nvCxnSpPr>
        <p:spPr>
          <a:xfrm>
            <a:off x="857250" y="1668379"/>
            <a:ext cx="7083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328174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theme/theme1.xml><?xml version="1.0" encoding="utf-8"?>
<a:theme xmlns:a="http://schemas.openxmlformats.org/drawingml/2006/main" name="RetrospectVTI">
  <a:themeElements>
    <a:clrScheme name="AnalogousFromRegularSeedRightStep">
      <a:dk1>
        <a:srgbClr val="000000"/>
      </a:dk1>
      <a:lt1>
        <a:srgbClr val="FFFFFF"/>
      </a:lt1>
      <a:dk2>
        <a:srgbClr val="413324"/>
      </a:dk2>
      <a:lt2>
        <a:srgbClr val="E2E7E8"/>
      </a:lt2>
      <a:accent1>
        <a:srgbClr val="E73C29"/>
      </a:accent1>
      <a:accent2>
        <a:srgbClr val="D57917"/>
      </a:accent2>
      <a:accent3>
        <a:srgbClr val="AFA51F"/>
      </a:accent3>
      <a:accent4>
        <a:srgbClr val="7BB213"/>
      </a:accent4>
      <a:accent5>
        <a:srgbClr val="45BA21"/>
      </a:accent5>
      <a:accent6>
        <a:srgbClr val="14BC33"/>
      </a:accent6>
      <a:hlink>
        <a:srgbClr val="338F9A"/>
      </a:hlink>
      <a:folHlink>
        <a:srgbClr val="7F7F7F"/>
      </a:folHlink>
    </a:clrScheme>
    <a:fontScheme name="Retrospect">
      <a:majorFont>
        <a:latin typeface="Bembo"/>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Nova Ligh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525</Words>
  <Application>Microsoft Macintosh PowerPoint</Application>
  <PresentationFormat>On-screen Show (4:3)</PresentationFormat>
  <Paragraphs>42</Paragraphs>
  <Slides>11</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 Nova Light</vt:lpstr>
      <vt:lpstr>Bembo</vt:lpstr>
      <vt:lpstr>Calibri</vt:lpstr>
      <vt:lpstr>RetrospectVTI</vt:lpstr>
      <vt:lpstr>Psalm 2:1-12</vt:lpstr>
      <vt:lpstr>Psalm 2:1-12</vt:lpstr>
      <vt:lpstr>Psalm 2:1-12</vt:lpstr>
      <vt:lpstr>Psalm 2:1-12</vt:lpstr>
      <vt:lpstr>Psalm 2:1-12</vt:lpstr>
      <vt:lpstr>Psalm 2:1-12</vt:lpstr>
      <vt:lpstr>Christ, Our Refuge Psalm 2:12</vt:lpstr>
      <vt:lpstr>Christ, Our Refuge Psalm 2:12</vt:lpstr>
      <vt:lpstr>Christ, Our Refuge Psalm 2:12</vt:lpstr>
      <vt:lpstr>Christ, Our Refuge Psalm 2:12</vt:lpstr>
      <vt:lpstr>Christ, Our Refuge Psalm 2:12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 2:1-12</dc:title>
  <dc:creator>Kyle Pope</dc:creator>
  <cp:lastModifiedBy>Kyle Pope</cp:lastModifiedBy>
  <cp:revision>10</cp:revision>
  <dcterms:created xsi:type="dcterms:W3CDTF">2021-01-23T19:11:39Z</dcterms:created>
  <dcterms:modified xsi:type="dcterms:W3CDTF">2021-01-25T15:09:35Z</dcterms:modified>
</cp:coreProperties>
</file>