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60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697"/>
  </p:normalViewPr>
  <p:slideViewPr>
    <p:cSldViewPr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0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8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0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9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5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5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6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11/7/21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2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B052FDD2-B625-AE41-B4B3-BA009E67A5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371600"/>
            <a:ext cx="6096000" cy="4191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400" b="1" dirty="0">
                <a:latin typeface="Cambria" panose="02040503050406030204" pitchFamily="18" charset="0"/>
              </a:rPr>
              <a:t>Galatians 1:3-4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400" b="1" dirty="0">
                <a:latin typeface="Cambria" panose="02040503050406030204" pitchFamily="18" charset="0"/>
              </a:rPr>
              <a:t>Galatians 2:20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400" b="1" dirty="0">
                <a:latin typeface="Cambria" panose="02040503050406030204" pitchFamily="18" charset="0"/>
              </a:rPr>
              <a:t>Ephesians 5:25-27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400" b="1" dirty="0">
                <a:latin typeface="Cambria" panose="02040503050406030204" pitchFamily="18" charset="0"/>
              </a:rPr>
              <a:t>1 Timothy 2:5-6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400" b="1" dirty="0">
                <a:latin typeface="Cambria" panose="02040503050406030204" pitchFamily="18" charset="0"/>
              </a:rPr>
              <a:t>Titus 2:11-14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334E3A0D-79D1-944A-9E60-332EBBCD1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1219200"/>
          </a:xfrm>
          <a:solidFill>
            <a:schemeClr val="accent3">
              <a:lumMod val="50000"/>
              <a:alpha val="77000"/>
            </a:schemeClr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6400" b="1" dirty="0">
                <a:latin typeface="Cambria" panose="02040503050406030204" pitchFamily="18" charset="0"/>
                <a:cs typeface="Calibri" panose="020F0502020204030204" pitchFamily="34" charset="0"/>
              </a:rPr>
              <a:t>“He Gave Himself”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123270-4CFF-0346-8D75-DB22BA94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086600" cy="4648200"/>
          </a:xfrm>
        </p:spPr>
        <p:txBody>
          <a:bodyPr>
            <a:normAutofit fontScale="85000" lnSpcReduction="20000"/>
          </a:bodyPr>
          <a:lstStyle/>
          <a:p>
            <a:pPr marL="523875" indent="-523875">
              <a:buFont typeface="Wingdings" pitchFamily="2" charset="2"/>
              <a:buNone/>
            </a:pPr>
            <a:r>
              <a:rPr lang="en-US" altLang="en-US" sz="4000" b="1" dirty="0">
                <a:latin typeface="Cambria" panose="02040503050406030204" pitchFamily="18" charset="0"/>
              </a:rPr>
              <a:t>I.  What Was Involved in This?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500" b="1" dirty="0">
                <a:latin typeface="Cambria" panose="02040503050406030204" pitchFamily="18" charset="0"/>
              </a:rPr>
              <a:t>He gave up joys and glory of heaven (Matt. 26:53; 18:10; Ps. 91:11-12).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500" b="1" dirty="0">
                <a:latin typeface="Cambria" panose="02040503050406030204" pitchFamily="18" charset="0"/>
              </a:rPr>
              <a:t>He gave up honor that He deserved (John 1:11).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500" b="1" dirty="0">
                <a:latin typeface="Cambria" panose="02040503050406030204" pitchFamily="18" charset="0"/>
              </a:rPr>
              <a:t>He gave His life (John 10:11-15;  1 John 3:16).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05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80123270-4CFF-0346-8D75-DB22BA94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239000" cy="4648200"/>
          </a:xfrm>
        </p:spPr>
        <p:txBody>
          <a:bodyPr>
            <a:normAutofit lnSpcReduction="10000"/>
          </a:bodyPr>
          <a:lstStyle/>
          <a:p>
            <a:pPr marL="523875" indent="-523875">
              <a:buFont typeface="Wingdings" pitchFamily="2" charset="2"/>
              <a:buNone/>
            </a:pPr>
            <a:r>
              <a:rPr lang="en-US" altLang="en-US" sz="4000" b="1" dirty="0">
                <a:latin typeface="Cambria" panose="02040503050406030204" pitchFamily="18" charset="0"/>
              </a:rPr>
              <a:t>II.  Are We Giving Ourselves?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000" b="1" dirty="0">
                <a:latin typeface="Cambria" panose="02040503050406030204" pitchFamily="18" charset="0"/>
              </a:rPr>
              <a:t>To Our Families? (Eph. 5:25; Titus 2:4).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000" b="1" dirty="0">
                <a:latin typeface="Cambria" panose="02040503050406030204" pitchFamily="18" charset="0"/>
              </a:rPr>
              <a:t>To Our Brothers and Sisters in Christ? (2 Cor 8:1-5;  1 Cor 16:15).</a:t>
            </a:r>
          </a:p>
          <a:p>
            <a:pPr marL="984250" lvl="1" indent="-527050">
              <a:spcBef>
                <a:spcPts val="1320"/>
              </a:spcBef>
              <a:buClr>
                <a:schemeClr val="tx1"/>
              </a:buClr>
              <a:buSzPct val="100000"/>
              <a:buFontTx/>
              <a:buAutoNum type="alphaUcPeriod"/>
            </a:pPr>
            <a:r>
              <a:rPr lang="en-US" altLang="en-US" sz="3000" b="1" dirty="0">
                <a:latin typeface="Cambria" panose="02040503050406030204" pitchFamily="18" charset="0"/>
              </a:rPr>
              <a:t>To Our Lord? (Matt. 16:24</a:t>
            </a:r>
            <a:r>
              <a:rPr lang="en-US" altLang="en-US" sz="3000" b="1">
                <a:latin typeface="Cambria" panose="02040503050406030204" pitchFamily="18" charset="0"/>
              </a:rPr>
              <a:t>; Gal. </a:t>
            </a:r>
            <a:r>
              <a:rPr lang="en-US" altLang="en-US" sz="3000" b="1" dirty="0">
                <a:latin typeface="Cambria" panose="02040503050406030204" pitchFamily="18" charset="0"/>
              </a:rPr>
              <a:t>2:20).</a:t>
            </a:r>
          </a:p>
          <a:p>
            <a:pPr marL="984250" lvl="1" indent="-527050">
              <a:buFontTx/>
              <a:buAutoNum type="alphaUcPeriod"/>
            </a:pPr>
            <a:endParaRPr lang="en-US" altLang="en-US" sz="3000" b="1" dirty="0">
              <a:latin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FA794-A828-BF4D-983D-F92FE5D95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1219200"/>
          </a:xfrm>
          <a:solidFill>
            <a:schemeClr val="accent3">
              <a:lumMod val="50000"/>
              <a:alpha val="77000"/>
            </a:schemeClr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6400" b="1" dirty="0">
                <a:latin typeface="Cambria" panose="02040503050406030204" pitchFamily="18" charset="0"/>
                <a:cs typeface="Calibri" panose="020F0502020204030204" pitchFamily="34" charset="0"/>
              </a:rPr>
              <a:t>“He Gave Himself”</a:t>
            </a:r>
          </a:p>
        </p:txBody>
      </p:sp>
    </p:spTree>
    <p:extLst>
      <p:ext uri="{BB962C8B-B14F-4D97-AF65-F5344CB8AC3E}">
        <p14:creationId xmlns:p14="http://schemas.microsoft.com/office/powerpoint/2010/main" val="11061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04A1B36B-D395-AF48-AF5D-B40B04DE7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85737"/>
            <a:ext cx="6705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w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9500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Cambria" panose="02040503050406030204" pitchFamily="18" charset="0"/>
              </a:rPr>
              <a:t>Broad Appeal (1 Tim. 2:6)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Cambria" panose="02040503050406030204" pitchFamily="18" charset="0"/>
              </a:rPr>
              <a:t>Specific Appeal (Titus 2:14; Eph. 5:25)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Cambria" panose="02040503050406030204" pitchFamily="18" charset="0"/>
              </a:rPr>
              <a:t>Personal Appeal (Gal. 2:20)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Cambria" panose="02040503050406030204" pitchFamily="18" charset="0"/>
              </a:rPr>
              <a:t>The Reason for the Gift (Gal. 1:3-4)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AE593F0-C88B-4C45-BC97-9BA8AABC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1219200"/>
          </a:xfrm>
          <a:solidFill>
            <a:schemeClr val="accent3">
              <a:lumMod val="50000"/>
              <a:alpha val="77000"/>
            </a:schemeClr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6400" b="1" dirty="0">
                <a:latin typeface="Cambria" panose="02040503050406030204" pitchFamily="18" charset="0"/>
                <a:cs typeface="Calibri" panose="020F0502020204030204" pitchFamily="34" charset="0"/>
              </a:rPr>
              <a:t>“He Gave Himself”</a:t>
            </a:r>
          </a:p>
        </p:txBody>
      </p:sp>
    </p:spTree>
    <p:extLst>
      <p:ext uri="{BB962C8B-B14F-4D97-AF65-F5344CB8AC3E}">
        <p14:creationId xmlns:p14="http://schemas.microsoft.com/office/powerpoint/2010/main" val="94082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{67F78665-E089-6347-804B-0717CD009451}tf16401378</Template>
  <TotalTime>111</TotalTime>
  <Words>160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</vt:lpstr>
      <vt:lpstr>MS Shell Dlg 2</vt:lpstr>
      <vt:lpstr>Wingdings</vt:lpstr>
      <vt:lpstr>Wingdings 3</vt:lpstr>
      <vt:lpstr>Madison</vt:lpstr>
      <vt:lpstr>PowerPoint Presentation</vt:lpstr>
      <vt:lpstr>“He Gave Himself”</vt:lpstr>
      <vt:lpstr>“He Gave Himself”</vt:lpstr>
      <vt:lpstr>“He Gave Himself”</vt:lpstr>
    </vt:vector>
  </TitlesOfParts>
  <Company>Outreach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Gray</dc:creator>
  <cp:lastModifiedBy>Kyle Pope</cp:lastModifiedBy>
  <cp:revision>17</cp:revision>
  <cp:lastPrinted>2009-04-22T19:24:48Z</cp:lastPrinted>
  <dcterms:created xsi:type="dcterms:W3CDTF">2002-07-01T16:50:53Z</dcterms:created>
  <dcterms:modified xsi:type="dcterms:W3CDTF">2021-11-07T23:56:14Z</dcterms:modified>
</cp:coreProperties>
</file>