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63" r:id="rId5"/>
    <p:sldId id="264" r:id="rId6"/>
    <p:sldId id="265" r:id="rId7"/>
    <p:sldId id="258" r:id="rId8"/>
    <p:sldId id="267" r:id="rId9"/>
    <p:sldId id="273" r:id="rId10"/>
    <p:sldId id="270" r:id="rId11"/>
    <p:sldId id="266" r:id="rId12"/>
    <p:sldId id="259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0D206-6FF5-8542-BE3D-25E4307F7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41CAC-2AC8-3E42-8499-61CF89F217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C7794-EFD4-5344-BF93-EAC361736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EBD0C-5D25-DB42-98D0-A330CF095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E9E66-DA04-C647-85B0-0BF2F835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0F72B-0478-7C49-93F0-B096F68699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698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E34A9-3F9C-A243-B8C9-3C388B875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1B8954-8074-E947-A6ED-3745B74E5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0B299-D1AD-8A4C-A6D3-7B5592AA4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8CA20-5276-AF43-84F1-D8C7B7579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0323C-EE54-FE4F-9800-E8F8BCA9D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7DE729-8A9B-4A4D-8BDA-4C6BDCB1FC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860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0A15F3-9013-1F44-ABA7-88BCBD690D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77887A-02E2-6747-81B8-B3DC4813C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7C304-4C50-2B42-9CF0-A08C91285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AE004-45C6-134C-B82A-96311615F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BCF36-19DE-6544-AF89-34E115EC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5F438-D21C-0840-A028-8A12775B41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135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39E7A-7055-024E-BDA8-8924B9E5C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FE508-4E87-C140-BF59-D4175F260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6491C-B58F-2142-B61C-AA7A9ABE6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5AE30-6551-6F4E-9CCD-7BC9F55A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62637-AF32-AC44-99C9-39C970003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D1195-68DE-0941-B9A9-BF3117E0EC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534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500E7-ECEB-6A4C-ABA3-D59151FB6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8E7DC-1DE4-FE4B-A849-900829EF2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56D74-300B-4648-9823-BFBF9FA72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77B83-0732-F545-9803-58537DB11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09EB9-F633-7247-845C-6BEA6513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3E12E-868A-F24C-A50A-A32F9A9297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84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F1584-0155-F649-9FAD-72AD2CF0C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92338-F941-DB47-ACFB-B6920EF72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DC74D8-ED35-AC46-85B5-4CD9A09A2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9536E-E8E6-AB4A-8CB4-766B2D22A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6D605-F896-0643-8490-35602579D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E126D-D7E8-6849-B6F3-2D83128D2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7EBE50-6056-5244-AD19-B614459A00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619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F963A-74D3-DA44-9A12-8DB812501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6EEA5-91C5-234A-91DA-0B714FE43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CA153C-0478-E745-B6F5-399BCA236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668F2-AC61-A841-B26E-9A76547E18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A20613-988C-F544-B459-DF8DE4E289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9227FF-AB52-DD4A-BCD4-640BA4D4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AB95E1-D8AF-AF4E-9A1D-C9F0839C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BD3368-261E-8C4F-82CA-82FD61E5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776C4-6F8D-164F-9BB4-9F8A6F4456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9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07623-C382-9B4D-9049-2ACD97910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186EA0-A314-8A44-9A96-0032D0782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4A1CF-5CC0-374B-A713-A4D8A5333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82554-A302-E744-9AB2-8E5B5ED00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9427E-4333-344E-B69D-4422D7ED97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741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6F55DB-5087-544E-93B1-51B86C2E0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37079D-21A1-594D-8EBE-97F5B621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993FB-357A-B34A-A6EB-34A242A6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4B54E-7DC9-F14D-A686-1DD5C0FA56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14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DE4B3-15AD-9F49-9079-7B8EC29D0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F5F9D-1EEA-FC4F-876C-ABBA09178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9F5911-A046-AD41-8155-B1A35B82E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04B63E-0F11-2140-8796-C2B7CAA8D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DA3F20-5A87-344E-B57D-47F225C76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D2370-5BE0-6543-83B1-79F9409D6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4B04F-CF24-5040-BCFA-FFB7E06E3E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21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2B4F-DC81-0840-92A1-00122F34C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48322F-1348-DF43-AF52-6D3F14FAFE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63DD7-533A-D146-863C-EEF87A79F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15D27A-1EF2-424A-A9B4-CBD85AC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3CD59F-47FD-B847-B85B-7E92376D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8F8F6-2511-1542-B323-697E248FD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C1C96-AFF0-904D-A8CF-59C36C5906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972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A9A5C2A-E7AA-D249-9FE9-EFC42086B9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44CED8E-91E3-F04C-A785-D148E1C83C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D7C373B-9B2B-084E-95C8-1AF9B23C8D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00E7B92-1210-4646-AC3C-B500CBAF672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C9F93C6-A9DC-1048-AEAA-76133FFE7D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1C11085-5D0E-AC4B-B733-78B0E41579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>
            <a:extLst>
              <a:ext uri="{FF2B5EF4-FFF2-40B4-BE49-F238E27FC236}">
                <a16:creationId xmlns:a16="http://schemas.microsoft.com/office/drawing/2014/main" id="{798642C6-A392-5B4B-BEE6-ABA737AB5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98120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1D3BE86-92F7-0B43-94B6-A730735DF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2400"/>
            <a:ext cx="2362200" cy="16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2430399F-44FE-E048-9A43-27EBA897E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65220"/>
            <a:ext cx="5867400" cy="1134979"/>
          </a:xfrm>
          <a:effectLst/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en-US" sz="6600" b="1" cap="small" dirty="0">
                <a:solidFill>
                  <a:srgbClr val="FFBE2C"/>
                </a:solidFill>
                <a:latin typeface="Cambria" panose="02040503050406030204" pitchFamily="18" charset="0"/>
              </a:rPr>
              <a:t>Jesus Before Pilate</a:t>
            </a:r>
            <a:endParaRPr lang="en-US" altLang="en-US" sz="5400" b="1" cap="small" dirty="0">
              <a:solidFill>
                <a:srgbClr val="FFBE2C"/>
              </a:solidFill>
              <a:latin typeface="Cambria" panose="020405030504060302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6476868-2A30-8445-87F9-F081475E43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6563" y="2049463"/>
            <a:ext cx="8432800" cy="4606925"/>
          </a:xfrm>
        </p:spPr>
        <p:txBody>
          <a:bodyPr/>
          <a:lstStyle/>
          <a:p>
            <a:pPr marL="349250" indent="-349250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  <a:r>
              <a:rPr lang="en-US" altLang="en-US" sz="4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(Mark 15:1; Luke 3:1).</a:t>
            </a:r>
            <a:r>
              <a:rPr lang="en-US" altLang="en-US" sz="4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60375" indent="-460375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I. “Lest They Should Be Defiled” </a:t>
            </a:r>
            <a:r>
              <a:rPr lang="en-US" alt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(John 18:28-29).</a:t>
            </a:r>
          </a:p>
          <a:p>
            <a:pPr marL="746125" indent="-746125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II.	“You Take Him”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(John 18:30-31; Matt. 27:24).</a:t>
            </a:r>
          </a:p>
          <a:p>
            <a:pPr marL="692150" lvl="3" indent="0">
              <a:buFontTx/>
              <a:buNone/>
            </a:pPr>
            <a:r>
              <a:rPr lang="en-US" alt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A.  The Accusations (Luke 23:2).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9" name="Picture 7">
            <a:extLst>
              <a:ext uri="{FF2B5EF4-FFF2-40B4-BE49-F238E27FC236}">
                <a16:creationId xmlns:a16="http://schemas.microsoft.com/office/drawing/2014/main" id="{2227B4F7-B3B0-C447-9D3A-B3C0BF6E3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"/>
            <a:ext cx="21717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0" name="Text Box 8">
            <a:extLst>
              <a:ext uri="{FF2B5EF4-FFF2-40B4-BE49-F238E27FC236}">
                <a16:creationId xmlns:a16="http://schemas.microsoft.com/office/drawing/2014/main" id="{0501284A-C5DC-384A-B5DF-9121398A2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473200"/>
            <a:ext cx="2057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dirty="0">
                <a:latin typeface="Arial" panose="020B0604020202020204" pitchFamily="34" charset="0"/>
              </a:rPr>
              <a:t>Pilate Inscription from Caesarea</a:t>
            </a: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4" grpId="0"/>
      <p:bldP spid="308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8B49116-F2AF-BE4F-B5BC-3855C0155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0501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D64873C1-662A-6B4B-8CE9-B0E2582D1D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78075"/>
            <a:ext cx="7772400" cy="4208463"/>
          </a:xfrm>
        </p:spPr>
        <p:txBody>
          <a:bodyPr/>
          <a:lstStyle/>
          <a:p>
            <a:pPr algn="ctr"/>
            <a:r>
              <a:rPr lang="en-US" altLang="en-US" sz="3500" b="1" i="1" dirty="0">
                <a:latin typeface="Calibri" panose="020F0502020204030204" pitchFamily="34" charset="0"/>
                <a:cs typeface="Calibri" panose="020F0502020204030204" pitchFamily="34" charset="0"/>
              </a:rPr>
              <a:t>Those who avoid truth find comfort in others who do the same</a:t>
            </a:r>
          </a:p>
          <a:p>
            <a:pPr algn="ctr"/>
            <a:r>
              <a:rPr lang="en-US" altLang="en-U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Any person who rejects truth is inconsistent in what he considers to be right</a:t>
            </a:r>
          </a:p>
          <a:p>
            <a:pPr algn="ctr"/>
            <a:r>
              <a:rPr lang="en-US" altLang="en-US" sz="3500" b="1" i="1" dirty="0">
                <a:latin typeface="Calibri" panose="020F0502020204030204" pitchFamily="34" charset="0"/>
                <a:cs typeface="Calibri" panose="020F0502020204030204" pitchFamily="34" charset="0"/>
              </a:rPr>
              <a:t>Those who reject truth can’t correct others even when they should</a:t>
            </a:r>
          </a:p>
          <a:p>
            <a:pPr algn="ctr"/>
            <a:r>
              <a:rPr lang="en-US" altLang="en-US" sz="3500" b="1" i="1" dirty="0">
                <a:latin typeface="Calibri" panose="020F0502020204030204" pitchFamily="34" charset="0"/>
                <a:cs typeface="Calibri" panose="020F0502020204030204" pitchFamily="34" charset="0"/>
              </a:rPr>
              <a:t>If we reject the way of escape we fall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ED07FA8-6EB1-9342-8C3F-4ECF6336FF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772400" cy="1417637"/>
          </a:xfrm>
          <a:effectLst/>
        </p:spPr>
        <p:txBody>
          <a:bodyPr/>
          <a:lstStyle/>
          <a:p>
            <a:r>
              <a:rPr lang="en-US" altLang="en-US" sz="7000" b="1" cap="small" dirty="0">
                <a:solidFill>
                  <a:schemeClr val="bg1"/>
                </a:solidFill>
                <a:latin typeface="Cambria" panose="02040503050406030204" pitchFamily="18" charset="0"/>
              </a:rPr>
              <a:t>General Truths</a:t>
            </a:r>
            <a:endParaRPr lang="en-US" altLang="en-US" cap="small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B01AC83-93DF-0340-8891-275DA3D78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98120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0E2B58B-32BF-4D49-8DD8-60C61A277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2400"/>
            <a:ext cx="2362200" cy="16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2B6D373B-5D13-174B-8828-B603B142C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6563" y="2185988"/>
            <a:ext cx="8432800" cy="4470400"/>
          </a:xfrm>
        </p:spPr>
        <p:txBody>
          <a:bodyPr/>
          <a:lstStyle/>
          <a:p>
            <a:pPr marL="920750" indent="-920750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VI.  “Because of Envy”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(Matt. 27:15-22; Mark 15:7; John 18:40). </a:t>
            </a:r>
          </a:p>
          <a:p>
            <a:pPr marL="349250" indent="-349250">
              <a:buFontTx/>
              <a:buNone/>
            </a:pP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altLang="en-US" sz="3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 A Warning</a:t>
            </a:r>
            <a:r>
              <a:rPr lang="en-US" altLang="en-US" sz="3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(Matt. 27:19).</a:t>
            </a:r>
            <a:endParaRPr lang="en-US" altLang="en-US" sz="45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5375" indent="-1095375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VII.  “Pilate Went out Again”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(John 19:1-7).</a:t>
            </a:r>
            <a:endParaRPr lang="en-US" altLang="en-US" sz="4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318" name="Picture 6">
            <a:extLst>
              <a:ext uri="{FF2B5EF4-FFF2-40B4-BE49-F238E27FC236}">
                <a16:creationId xmlns:a16="http://schemas.microsoft.com/office/drawing/2014/main" id="{63C9C765-0E46-4949-8C57-4BDE4315A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"/>
            <a:ext cx="21717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9" name="Text Box 7">
            <a:extLst>
              <a:ext uri="{FF2B5EF4-FFF2-40B4-BE49-F238E27FC236}">
                <a16:creationId xmlns:a16="http://schemas.microsoft.com/office/drawing/2014/main" id="{38A9DE96-46B3-654D-BFF8-C16237410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473200"/>
            <a:ext cx="2057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>
                <a:latin typeface="Arial" panose="020B0604020202020204" pitchFamily="34" charset="0"/>
              </a:rPr>
              <a:t>Pilate Inscription from Caesarea</a:t>
            </a:r>
            <a:endParaRPr lang="en-US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89E44E0-4EC3-2042-9BF0-84C05336A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65220"/>
            <a:ext cx="5867400" cy="1134979"/>
          </a:xfrm>
          <a:effectLst/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en-US" sz="6600" b="1" cap="small" dirty="0">
                <a:solidFill>
                  <a:srgbClr val="FFBE2C"/>
                </a:solidFill>
                <a:latin typeface="Cambria" panose="02040503050406030204" pitchFamily="18" charset="0"/>
              </a:rPr>
              <a:t>Jesus Before Pilate</a:t>
            </a:r>
            <a:endParaRPr lang="en-US" altLang="en-US" sz="5400" b="1" cap="small" dirty="0">
              <a:solidFill>
                <a:srgbClr val="FFBE2C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DDCA0AA-0D76-364D-B801-79AE3B55D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98120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E9A0BC9-3791-E74A-9871-9218B15BC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2400"/>
            <a:ext cx="2362200" cy="16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217F3E6-5C55-E547-A920-34EA064086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6563" y="2198688"/>
            <a:ext cx="8432800" cy="4457700"/>
          </a:xfrm>
        </p:spPr>
        <p:txBody>
          <a:bodyPr/>
          <a:lstStyle/>
          <a:p>
            <a:pPr marL="1158875" indent="-1158875">
              <a:buFontTx/>
              <a:buNone/>
            </a:pPr>
            <a:r>
              <a:rPr lang="en-US" altLang="en-US" sz="43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VIII.  “He Was the More Afraid.”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(John 19:8-11).</a:t>
            </a:r>
          </a:p>
          <a:p>
            <a:pPr marL="349250" indent="-349250">
              <a:buFontTx/>
              <a:buNone/>
            </a:pP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altLang="en-US" sz="3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 Caesar’s Friend</a:t>
            </a:r>
            <a:r>
              <a:rPr lang="en-US" altLang="en-US" sz="3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(John 19:12-13).</a:t>
            </a:r>
            <a:endParaRPr lang="en-US" altLang="en-US" sz="4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73125" indent="-873125">
              <a:buFontTx/>
              <a:buNone/>
            </a:pPr>
            <a:r>
              <a:rPr lang="en-US" altLang="en-US" sz="44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IX.  “He Took Water and Washed His Hands”</a:t>
            </a:r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(Matt. 27:24-26).</a:t>
            </a:r>
            <a:endParaRPr lang="en-US" alt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2351F51C-E7AD-8043-A9B1-A6470FA4A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"/>
            <a:ext cx="21717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51" name="Text Box 7">
            <a:extLst>
              <a:ext uri="{FF2B5EF4-FFF2-40B4-BE49-F238E27FC236}">
                <a16:creationId xmlns:a16="http://schemas.microsoft.com/office/drawing/2014/main" id="{BC9F9C75-20C2-B24C-9211-1E4E7A49C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473200"/>
            <a:ext cx="2057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>
                <a:latin typeface="Arial" panose="020B0604020202020204" pitchFamily="34" charset="0"/>
              </a:rPr>
              <a:t>Pilate Inscription from Caesarea</a:t>
            </a:r>
            <a:endParaRPr lang="en-US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F903D67F-ED10-B14F-9381-B20FE1FED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65220"/>
            <a:ext cx="5867400" cy="1134979"/>
          </a:xfrm>
          <a:effectLst/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en-US" sz="6600" b="1" cap="small" dirty="0">
                <a:solidFill>
                  <a:srgbClr val="FFBE2C"/>
                </a:solidFill>
                <a:latin typeface="Cambria" panose="02040503050406030204" pitchFamily="18" charset="0"/>
              </a:rPr>
              <a:t>Jesus Before Pilate</a:t>
            </a:r>
            <a:endParaRPr lang="en-US" altLang="en-US" sz="5400" b="1" cap="small" dirty="0">
              <a:solidFill>
                <a:srgbClr val="FFBE2C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>
            <a:extLst>
              <a:ext uri="{FF2B5EF4-FFF2-40B4-BE49-F238E27FC236}">
                <a16:creationId xmlns:a16="http://schemas.microsoft.com/office/drawing/2014/main" id="{8A682C0F-3133-AE46-9E76-675ACAD91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0501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434C9BC5-29CB-2745-B8A1-3002E2C1AB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772400" cy="1417637"/>
          </a:xfrm>
          <a:effectLst/>
        </p:spPr>
        <p:txBody>
          <a:bodyPr/>
          <a:lstStyle/>
          <a:p>
            <a:r>
              <a:rPr lang="en-US" altLang="en-US" sz="7000" b="1" cap="small" dirty="0">
                <a:solidFill>
                  <a:schemeClr val="bg1"/>
                </a:solidFill>
                <a:latin typeface="Cambria" panose="02040503050406030204" pitchFamily="18" charset="0"/>
              </a:rPr>
              <a:t>The Accusations</a:t>
            </a:r>
            <a:endParaRPr lang="en-US" altLang="en-US" cap="small" dirty="0">
              <a:latin typeface="Cambria" panose="02040503050406030204" pitchFamily="18" charset="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304D333-6F76-5443-9C1E-BE648E1A7D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3351" y="2506412"/>
            <a:ext cx="6988175" cy="3717925"/>
          </a:xfrm>
        </p:spPr>
        <p:txBody>
          <a:bodyPr/>
          <a:lstStyle/>
          <a:p>
            <a:pPr marL="587375" indent="-587375"/>
            <a:r>
              <a:rPr lang="en-US" altLang="en-US" sz="5000" b="1" dirty="0">
                <a:latin typeface="Calibri" panose="020F0502020204030204" pitchFamily="34" charset="0"/>
                <a:cs typeface="Calibri" panose="020F0502020204030204" pitchFamily="34" charset="0"/>
              </a:rPr>
              <a:t>Perverting the Nation</a:t>
            </a:r>
          </a:p>
          <a:p>
            <a:pPr marL="587375" indent="-587375"/>
            <a:r>
              <a:rPr lang="en-US" altLang="en-US" sz="5000" b="1" dirty="0">
                <a:latin typeface="Calibri" panose="020F0502020204030204" pitchFamily="34" charset="0"/>
                <a:cs typeface="Calibri" panose="020F0502020204030204" pitchFamily="34" charset="0"/>
              </a:rPr>
              <a:t>Forbidding the Payment of Taxes</a:t>
            </a:r>
          </a:p>
          <a:p>
            <a:pPr marL="587375" indent="-587375"/>
            <a:r>
              <a:rPr lang="en-US" altLang="en-US" sz="5000" b="1" dirty="0">
                <a:latin typeface="Calibri" panose="020F0502020204030204" pitchFamily="34" charset="0"/>
                <a:cs typeface="Calibri" panose="020F0502020204030204" pitchFamily="34" charset="0"/>
              </a:rPr>
              <a:t>Making Himself a King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D2DA9FE-BB94-8442-81ED-DCCD9D171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98120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AD6EF95-A1B0-004F-98C4-2C1129262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2400"/>
            <a:ext cx="2362200" cy="16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33E2575E-8420-C443-898B-46C471A8D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6562" y="2124075"/>
            <a:ext cx="8707437" cy="4532313"/>
          </a:xfrm>
        </p:spPr>
        <p:txBody>
          <a:bodyPr/>
          <a:lstStyle/>
          <a:p>
            <a:pPr marL="873125" indent="-873125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  “Are You a King Then?”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(John 18:33-38a; 38b).</a:t>
            </a:r>
            <a:endParaRPr lang="en-US" altLang="en-US" sz="4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20750" indent="-920750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IV.  “A Galilean”</a:t>
            </a:r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(Luke 23:4-7; 23:8-12)</a:t>
            </a:r>
            <a:endParaRPr lang="en-US" alt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102" name="Picture 6">
            <a:extLst>
              <a:ext uri="{FF2B5EF4-FFF2-40B4-BE49-F238E27FC236}">
                <a16:creationId xmlns:a16="http://schemas.microsoft.com/office/drawing/2014/main" id="{A8B828ED-65C5-C442-A9FB-D30F2DE18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"/>
            <a:ext cx="21717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3" name="Text Box 7">
            <a:extLst>
              <a:ext uri="{FF2B5EF4-FFF2-40B4-BE49-F238E27FC236}">
                <a16:creationId xmlns:a16="http://schemas.microsoft.com/office/drawing/2014/main" id="{AAB709DE-A2AC-1D4A-8319-6E8AAF186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473200"/>
            <a:ext cx="2057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>
                <a:latin typeface="Arial" panose="020B0604020202020204" pitchFamily="34" charset="0"/>
              </a:rPr>
              <a:t>Pilate Inscription from Caesarea</a:t>
            </a:r>
            <a:endParaRPr lang="en-US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F97DC9DA-C1F1-5C42-81F2-226CF3C4F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65220"/>
            <a:ext cx="5867400" cy="1134979"/>
          </a:xfrm>
          <a:effectLst/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en-US" sz="6600" b="1" cap="small" dirty="0">
                <a:solidFill>
                  <a:srgbClr val="FFBE2C"/>
                </a:solidFill>
                <a:latin typeface="Cambria" panose="02040503050406030204" pitchFamily="18" charset="0"/>
              </a:rPr>
              <a:t>Jesus Before Pilate</a:t>
            </a:r>
            <a:endParaRPr lang="en-US" altLang="en-US" sz="5400" b="1" cap="small" dirty="0">
              <a:solidFill>
                <a:srgbClr val="FFBE2C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BD3D6B5-0ADD-2140-95EF-66EB3B12D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0501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C2B1EA1-9C09-1D48-8703-B39EA0C680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772400" cy="1417637"/>
          </a:xfrm>
          <a:effectLst/>
        </p:spPr>
        <p:txBody>
          <a:bodyPr/>
          <a:lstStyle/>
          <a:p>
            <a:r>
              <a:rPr lang="en-US" altLang="en-US" sz="7000" b="1" cap="small" dirty="0">
                <a:solidFill>
                  <a:schemeClr val="bg1"/>
                </a:solidFill>
                <a:latin typeface="Cambria" panose="02040503050406030204" pitchFamily="18" charset="0"/>
              </a:rPr>
              <a:t>General Truths</a:t>
            </a:r>
            <a:endParaRPr lang="en-US" altLang="en-US" cap="small" dirty="0">
              <a:latin typeface="Cambria" panose="02040503050406030204" pitchFamily="18" charset="0"/>
            </a:endParaRP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F3B7A072-84E3-7447-AD48-0E1548A1BA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78075"/>
            <a:ext cx="7772400" cy="3717925"/>
          </a:xfrm>
        </p:spPr>
        <p:txBody>
          <a:bodyPr/>
          <a:lstStyle/>
          <a:p>
            <a:pPr algn="ctr"/>
            <a:r>
              <a:rPr lang="en-US" altLang="en-US" sz="3500" b="1" i="1" dirty="0">
                <a:latin typeface="Calibri" panose="020F0502020204030204" pitchFamily="34" charset="0"/>
                <a:cs typeface="Calibri" panose="020F0502020204030204" pitchFamily="34" charset="0"/>
              </a:rPr>
              <a:t>Those who avoid truth find comfort in others who do the same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C7B629B-9A79-3D4D-94E9-907DC07E3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98120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E84F18A-D2E2-B248-9C69-252A25D87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2400"/>
            <a:ext cx="2362200" cy="16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DA984510-42BB-D248-AE1B-CD5E3EB90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6562" y="2124075"/>
            <a:ext cx="8707437" cy="4532313"/>
          </a:xfrm>
        </p:spPr>
        <p:txBody>
          <a:bodyPr/>
          <a:lstStyle/>
          <a:p>
            <a:pPr marL="873125" indent="-873125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III.  “Are You a King Then?”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(John 18:33-38a; 38b).</a:t>
            </a:r>
            <a:endParaRPr lang="en-US" altLang="en-US" sz="4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73125" indent="-873125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IV.  “A Galilean”</a:t>
            </a:r>
            <a:r>
              <a:rPr lang="en-US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(Luke 23:4-7; 23:8-12)</a:t>
            </a:r>
          </a:p>
          <a:p>
            <a:pPr marL="698500" indent="-698500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  “I Have Found No Fault in This Man”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(Luke 23:13-16).</a:t>
            </a:r>
            <a:endParaRPr lang="en-US" alt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270" name="Picture 6">
            <a:extLst>
              <a:ext uri="{FF2B5EF4-FFF2-40B4-BE49-F238E27FC236}">
                <a16:creationId xmlns:a16="http://schemas.microsoft.com/office/drawing/2014/main" id="{751029B5-CBEA-1F47-8B98-0D7A421293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"/>
            <a:ext cx="21717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71" name="Text Box 7">
            <a:extLst>
              <a:ext uri="{FF2B5EF4-FFF2-40B4-BE49-F238E27FC236}">
                <a16:creationId xmlns:a16="http://schemas.microsoft.com/office/drawing/2014/main" id="{20E06705-45AC-8747-A373-2AA8365D5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473200"/>
            <a:ext cx="2057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>
                <a:latin typeface="Arial" panose="020B0604020202020204" pitchFamily="34" charset="0"/>
              </a:rPr>
              <a:t>Pilate Inscription from Caesarea</a:t>
            </a:r>
            <a:endParaRPr lang="en-US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58A61E14-C79D-A248-8A85-EEF32D07F5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65220"/>
            <a:ext cx="5867400" cy="1134979"/>
          </a:xfrm>
          <a:effectLst/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en-US" sz="6600" b="1" cap="small" dirty="0">
                <a:solidFill>
                  <a:srgbClr val="FFBE2C"/>
                </a:solidFill>
                <a:latin typeface="Cambria" panose="02040503050406030204" pitchFamily="18" charset="0"/>
              </a:rPr>
              <a:t>Jesus Before Pilate</a:t>
            </a:r>
            <a:endParaRPr lang="en-US" altLang="en-US" sz="5400" b="1" cap="small" dirty="0">
              <a:solidFill>
                <a:srgbClr val="FFBE2C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1883211-589E-B548-A936-22F634C11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0501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E0D4347-60E7-3745-9997-183CFB41D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772400" cy="1417637"/>
          </a:xfrm>
          <a:effectLst/>
        </p:spPr>
        <p:txBody>
          <a:bodyPr/>
          <a:lstStyle/>
          <a:p>
            <a:r>
              <a:rPr lang="en-US" altLang="en-US" sz="7000" b="1" cap="small" dirty="0">
                <a:solidFill>
                  <a:schemeClr val="bg1"/>
                </a:solidFill>
                <a:latin typeface="Cambria" panose="02040503050406030204" pitchFamily="18" charset="0"/>
              </a:rPr>
              <a:t>General Truths</a:t>
            </a:r>
            <a:endParaRPr lang="en-US" altLang="en-US" cap="small" dirty="0">
              <a:latin typeface="Cambria" panose="02040503050406030204" pitchFamily="18" charset="0"/>
            </a:endParaRP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8CB45466-7163-3441-8AA5-6084A15D6E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78075"/>
            <a:ext cx="7772400" cy="4208463"/>
          </a:xfrm>
        </p:spPr>
        <p:txBody>
          <a:bodyPr/>
          <a:lstStyle/>
          <a:p>
            <a:pPr algn="ctr"/>
            <a:r>
              <a:rPr lang="en-US" altLang="en-US" sz="3500" b="1" i="1" dirty="0">
                <a:latin typeface="Calibri" panose="020F0502020204030204" pitchFamily="34" charset="0"/>
                <a:cs typeface="Calibri" panose="020F0502020204030204" pitchFamily="34" charset="0"/>
              </a:rPr>
              <a:t>Those who avoid truth find comfort in others who do the same</a:t>
            </a:r>
          </a:p>
          <a:p>
            <a:pPr algn="ctr"/>
            <a:r>
              <a:rPr lang="en-US" altLang="en-U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Any person who rejects truth is inconsistent in what he considers to be right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69AD229-3656-024D-A153-F6F37F3D6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98120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17B1330-27A6-FF44-AE15-55871F65B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2400"/>
            <a:ext cx="2362200" cy="16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36708E91-79E5-D640-A64E-BC4BD24FF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6563" y="2185988"/>
            <a:ext cx="8432800" cy="4470400"/>
          </a:xfrm>
        </p:spPr>
        <p:txBody>
          <a:bodyPr/>
          <a:lstStyle/>
          <a:p>
            <a:pPr marL="920750" indent="-920750">
              <a:buFontTx/>
              <a:buNone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VI.  “Because of Envy”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(Matt. 27:15-22; Mark 15:7; John 18:40). </a:t>
            </a:r>
            <a:endParaRPr lang="en-US" altLang="en-US" sz="4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3AEB0C9F-C86B-924D-8B6D-B659FB60A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"/>
            <a:ext cx="21717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7" name="Text Box 7">
            <a:extLst>
              <a:ext uri="{FF2B5EF4-FFF2-40B4-BE49-F238E27FC236}">
                <a16:creationId xmlns:a16="http://schemas.microsoft.com/office/drawing/2014/main" id="{434F9B76-3DC0-9D4B-A3DD-3325747E0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473200"/>
            <a:ext cx="2057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>
                <a:latin typeface="Arial" panose="020B0604020202020204" pitchFamily="34" charset="0"/>
              </a:rPr>
              <a:t>Pilate Inscription from Caesarea</a:t>
            </a:r>
            <a:endParaRPr lang="en-US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9BDCE9EA-6119-E643-A946-B930F3F36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65220"/>
            <a:ext cx="5867400" cy="1134979"/>
          </a:xfrm>
          <a:effectLst/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en-US" sz="6600" b="1" cap="small" dirty="0">
                <a:solidFill>
                  <a:srgbClr val="FFBE2C"/>
                </a:solidFill>
                <a:latin typeface="Cambria" panose="02040503050406030204" pitchFamily="18" charset="0"/>
              </a:rPr>
              <a:t>Jesus Before Pilate</a:t>
            </a:r>
            <a:endParaRPr lang="en-US" altLang="en-US" sz="5400" b="1" cap="small" dirty="0">
              <a:solidFill>
                <a:srgbClr val="FFBE2C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ADE14BC-9857-CA41-8A65-D07AC3BCF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00501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DA779DF-E72B-394E-8BC7-E849CD8DF8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78075"/>
            <a:ext cx="7772400" cy="4208463"/>
          </a:xfrm>
        </p:spPr>
        <p:txBody>
          <a:bodyPr/>
          <a:lstStyle/>
          <a:p>
            <a:pPr algn="ctr"/>
            <a:r>
              <a:rPr lang="en-US" altLang="en-US" sz="3500" b="1" i="1" dirty="0">
                <a:latin typeface="Calibri" panose="020F0502020204030204" pitchFamily="34" charset="0"/>
                <a:cs typeface="Calibri" panose="020F0502020204030204" pitchFamily="34" charset="0"/>
              </a:rPr>
              <a:t>Those who avoid truth find comfort in others who do the same</a:t>
            </a:r>
          </a:p>
          <a:p>
            <a:pPr algn="ctr"/>
            <a:r>
              <a:rPr lang="en-US" altLang="en-US" sz="3100" b="1" i="1" dirty="0">
                <a:latin typeface="Calibri" panose="020F0502020204030204" pitchFamily="34" charset="0"/>
                <a:cs typeface="Calibri" panose="020F0502020204030204" pitchFamily="34" charset="0"/>
              </a:rPr>
              <a:t>Any person who rejects truth is inconsistent in what he considers to be right</a:t>
            </a:r>
          </a:p>
          <a:p>
            <a:pPr algn="ctr"/>
            <a:r>
              <a:rPr lang="en-US" altLang="en-US" sz="3500" b="1" i="1" dirty="0">
                <a:latin typeface="Calibri" panose="020F0502020204030204" pitchFamily="34" charset="0"/>
                <a:cs typeface="Calibri" panose="020F0502020204030204" pitchFamily="34" charset="0"/>
              </a:rPr>
              <a:t>Those who reject truth can’t correct others even when they should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04A9F5B-AABA-7A44-A713-127AD07B41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772400" cy="1417637"/>
          </a:xfrm>
          <a:effectLst/>
        </p:spPr>
        <p:txBody>
          <a:bodyPr/>
          <a:lstStyle/>
          <a:p>
            <a:r>
              <a:rPr lang="en-US" altLang="en-US" sz="7000" b="1" cap="small" dirty="0">
                <a:solidFill>
                  <a:schemeClr val="bg1"/>
                </a:solidFill>
                <a:latin typeface="Cambria" panose="02040503050406030204" pitchFamily="18" charset="0"/>
              </a:rPr>
              <a:t>General Truths</a:t>
            </a:r>
            <a:endParaRPr lang="en-US" altLang="en-US" cap="small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69AD229-3656-024D-A153-F6F37F3D6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98120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lin ang="2700000" scaled="1"/>
          </a:gradFill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17B1330-27A6-FF44-AE15-55871F65B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2400"/>
            <a:ext cx="2362200" cy="1600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36708E91-79E5-D640-A64E-BC4BD24FF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6563" y="2185988"/>
            <a:ext cx="8432800" cy="4470400"/>
          </a:xfrm>
        </p:spPr>
        <p:txBody>
          <a:bodyPr/>
          <a:lstStyle/>
          <a:p>
            <a:pPr marL="1028700" indent="-1028700">
              <a:buFontTx/>
              <a:buAutoNum type="romanUcPeriod" startAt="6"/>
            </a:pPr>
            <a:r>
              <a:rPr lang="en-US" altLang="en-US" sz="4500" b="1" dirty="0">
                <a:solidFill>
                  <a:srgbClr val="13017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“Because of Envy”</a:t>
            </a:r>
            <a:r>
              <a:rPr lang="en-US" altLang="en-US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(Matt. 27:15-22; Mark 15:7; John 18:40).</a:t>
            </a:r>
            <a:r>
              <a:rPr lang="en-US" altLang="en-US" sz="4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555750" indent="-635000">
              <a:buNone/>
            </a:pPr>
            <a:r>
              <a:rPr lang="en-US" altLang="en-US" sz="3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  A Warning</a:t>
            </a:r>
            <a:r>
              <a:rPr lang="en-US" altLang="en-US" sz="3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(Matt. 27:19). </a:t>
            </a:r>
            <a:endParaRPr lang="en-US" altLang="en-US" sz="35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3AEB0C9F-C86B-924D-8B6D-B659FB60A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"/>
            <a:ext cx="21717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7" name="Text Box 7">
            <a:extLst>
              <a:ext uri="{FF2B5EF4-FFF2-40B4-BE49-F238E27FC236}">
                <a16:creationId xmlns:a16="http://schemas.microsoft.com/office/drawing/2014/main" id="{434F9B76-3DC0-9D4B-A3DD-3325747E0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473200"/>
            <a:ext cx="2057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>
                <a:latin typeface="Arial" panose="020B0604020202020204" pitchFamily="34" charset="0"/>
              </a:rPr>
              <a:t>Pilate Inscription from Caesarea</a:t>
            </a:r>
            <a:endParaRPr lang="en-US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9BDCE9EA-6119-E643-A946-B930F3F36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65220"/>
            <a:ext cx="5867400" cy="1134979"/>
          </a:xfrm>
          <a:effectLst/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altLang="en-US" sz="6600" b="1" cap="small" dirty="0">
                <a:solidFill>
                  <a:srgbClr val="FFBE2C"/>
                </a:solidFill>
                <a:latin typeface="Cambria" panose="02040503050406030204" pitchFamily="18" charset="0"/>
              </a:rPr>
              <a:t>Jesus Before Pilate</a:t>
            </a:r>
            <a:endParaRPr lang="en-US" altLang="en-US" sz="5400" b="1" cap="small" dirty="0">
              <a:solidFill>
                <a:srgbClr val="FFBE2C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3952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PowerMac G3  Hardrive:Applications (Mac OS 9):Microsoft Office 98:Templates:Blank Presentation</Template>
  <TotalTime>126</TotalTime>
  <Words>430</Words>
  <Application>Microsoft Macintosh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</vt:lpstr>
      <vt:lpstr>Blank Presentation</vt:lpstr>
      <vt:lpstr>Jesus Before Pilate</vt:lpstr>
      <vt:lpstr>The Accusations</vt:lpstr>
      <vt:lpstr>Jesus Before Pilate</vt:lpstr>
      <vt:lpstr>General Truths</vt:lpstr>
      <vt:lpstr>Jesus Before Pilate</vt:lpstr>
      <vt:lpstr>General Truths</vt:lpstr>
      <vt:lpstr>Jesus Before Pilate</vt:lpstr>
      <vt:lpstr>General Truths</vt:lpstr>
      <vt:lpstr>Jesus Before Pilate</vt:lpstr>
      <vt:lpstr>General Truths</vt:lpstr>
      <vt:lpstr>Jesus Before Pilate</vt:lpstr>
      <vt:lpstr>Jesus Before Pilate</vt:lpstr>
    </vt:vector>
  </TitlesOfParts>
  <Company>d3,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Before Pilate</dc:title>
  <dc:creator>Spike Bachman</dc:creator>
  <cp:lastModifiedBy>Kyle Pope</cp:lastModifiedBy>
  <cp:revision>12</cp:revision>
  <dcterms:created xsi:type="dcterms:W3CDTF">2007-01-07T20:02:41Z</dcterms:created>
  <dcterms:modified xsi:type="dcterms:W3CDTF">2021-07-06T04:36:23Z</dcterms:modified>
</cp:coreProperties>
</file>