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60"/>
  </p:normalViewPr>
  <p:slideViewPr>
    <p:cSldViewPr>
      <p:cViewPr varScale="1">
        <p:scale>
          <a:sx n="85" d="100"/>
          <a:sy n="85" d="100"/>
        </p:scale>
        <p:origin x="133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779C14D-150C-4B2A-9A71-9E5D9859907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D0369-29D8-45E3-8BAF-5EE1771602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7DE02E83-7355-496F-9244-A8BC289D0D9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F41BD-515D-4C88-988B-99B11EE47A5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639A9D65-57B3-473A-8ED0-ADF10EFCA5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BD94-413E-4F72-9F35-328AE17CA91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06B7-D7BC-4E3B-ACF5-470E26FA984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40B-EBCE-41B1-8778-62C2279E182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21A1-FB8D-4ED5-8010-C1BA0DB76E0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FB4-6085-4270-9101-1E95D7377B6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D101-1A6C-418F-A8BF-1AB8D02DD6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5ACC82A2-05A6-46ED-A9FB-4767254F2E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6705600" cy="1143000"/>
          </a:xfrm>
        </p:spPr>
        <p:txBody>
          <a:bodyPr>
            <a:noAutofit/>
          </a:bodyPr>
          <a:lstStyle/>
          <a:p>
            <a:r>
              <a:rPr lang="en-US" altLang="en-US" sz="5000" b="1" dirty="0"/>
              <a:t>Problems In </a:t>
            </a:r>
            <a:r>
              <a:rPr lang="en-US" altLang="en-US" sz="5000" b="1" dirty="0" err="1"/>
              <a:t>Colosse</a:t>
            </a:r>
            <a:endParaRPr lang="en-US" altLang="en-US" sz="50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2286000"/>
            <a:ext cx="6400800" cy="3840163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altLang="en-US" sz="3400" b="1" dirty="0"/>
              <a:t>1.  Gnostic Philosophy (Col. 2:4-8)</a:t>
            </a:r>
          </a:p>
          <a:p>
            <a:pPr>
              <a:buFontTx/>
              <a:buNone/>
            </a:pPr>
            <a:r>
              <a:rPr lang="en-US" altLang="en-US" sz="3400" b="1" dirty="0"/>
              <a:t>2.  Jewish Ritualism (Col. 2:11-17)  </a:t>
            </a:r>
          </a:p>
          <a:p>
            <a:pPr>
              <a:buFontTx/>
              <a:buNone/>
            </a:pPr>
            <a:r>
              <a:rPr lang="en-US" altLang="en-US" sz="3400" b="1" dirty="0"/>
              <a:t>3.  Angel Worship (Col. 2:18)</a:t>
            </a:r>
          </a:p>
          <a:p>
            <a:pPr>
              <a:buFontTx/>
              <a:buNone/>
            </a:pPr>
            <a:r>
              <a:rPr lang="en-US" altLang="en-US" sz="3400" b="1" dirty="0"/>
              <a:t>4.  Ascetic Practices (Col. 2:20-23)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6629400" cy="914400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altLang="en-US" sz="5400" b="1" dirty="0"/>
              <a:t>The All-Sufficiency of Christ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2286000"/>
            <a:ext cx="6629400" cy="3840163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altLang="en-US" sz="3800" b="1" dirty="0"/>
              <a:t>I.  In Relation to God (Col. 1:15). </a:t>
            </a:r>
          </a:p>
          <a:p>
            <a:pPr lvl="1">
              <a:buFontTx/>
              <a:buNone/>
            </a:pPr>
            <a:r>
              <a:rPr lang="en-US" altLang="en-US" sz="3200" b="1" dirty="0"/>
              <a:t>A.  Christ is the image of God                (2 Cor. 4:3-4).</a:t>
            </a:r>
          </a:p>
          <a:p>
            <a:pPr lvl="1">
              <a:buFontTx/>
              <a:buNone/>
            </a:pPr>
            <a:r>
              <a:rPr lang="en-US" altLang="en-US" sz="3200" b="1" dirty="0"/>
              <a:t>B.  He was equal to God              (Phil. 2:5-9).</a:t>
            </a:r>
          </a:p>
          <a:p>
            <a:pPr algn="ctr">
              <a:buFontTx/>
              <a:buNone/>
            </a:pPr>
            <a:r>
              <a:rPr lang="en-US" altLang="en-US" sz="3200" b="1" i="1" dirty="0"/>
              <a:t>He Is the Image of God</a:t>
            </a:r>
            <a:endParaRPr lang="en-US" altLang="en-US" sz="32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3800" b="1" dirty="0"/>
              <a:t>II.  In Relation to the Universe          (Col. 1:16-17).</a:t>
            </a:r>
          </a:p>
          <a:p>
            <a:pPr lvl="1">
              <a:buFontTx/>
              <a:buNone/>
            </a:pPr>
            <a:r>
              <a:rPr lang="en-US" altLang="en-US" sz="3200" b="1" dirty="0"/>
              <a:t>A.  By Him All Things Were Made (John 1:3,10; Heb. 1:1-3).</a:t>
            </a:r>
          </a:p>
          <a:p>
            <a:pPr algn="ctr">
              <a:buFontTx/>
              <a:buNone/>
            </a:pPr>
            <a:r>
              <a:rPr lang="en-US" altLang="en-US" sz="3200" b="1" i="1" dirty="0"/>
              <a:t>He Is the Creator</a:t>
            </a:r>
            <a:endParaRPr lang="en-US" altLang="en-US" sz="3200" b="1" dirty="0"/>
          </a:p>
          <a:p>
            <a:pPr>
              <a:buFontTx/>
              <a:buNone/>
            </a:pPr>
            <a:endParaRPr lang="en-US" altLang="en-US" sz="3200" b="1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381000"/>
            <a:ext cx="6629400" cy="1066800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altLang="en-US" sz="5400" b="1" dirty="0"/>
              <a:t>The All-Sufficiency of Christ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247900" y="2286000"/>
            <a:ext cx="6248400" cy="3840163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4000" b="1" dirty="0"/>
              <a:t>III.  In Relation to the Church             (Col. 1:18).</a:t>
            </a:r>
          </a:p>
          <a:p>
            <a:pPr lvl="1">
              <a:buFontTx/>
              <a:buNone/>
            </a:pPr>
            <a:r>
              <a:rPr lang="en-US" altLang="en-US" sz="3200" b="1" dirty="0"/>
              <a:t>A.  Head over All Things to the Church (Eph. 1:22,23; 4:15; 5:23).</a:t>
            </a:r>
          </a:p>
          <a:p>
            <a:pPr algn="ctr">
              <a:buFontTx/>
              <a:buNone/>
            </a:pPr>
            <a:r>
              <a:rPr lang="en-US" altLang="en-US" sz="3200" b="1" i="1" dirty="0"/>
              <a:t>He Is the Head</a:t>
            </a:r>
          </a:p>
          <a:p>
            <a:pPr algn="ctr">
              <a:buFontTx/>
              <a:buNone/>
            </a:pPr>
            <a:endParaRPr lang="en-US" altLang="en-US" sz="3200" b="1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54BF4BF-6DE0-5347-99CA-77373B85DE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381000"/>
            <a:ext cx="6629400" cy="1066800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altLang="en-US" sz="5400" b="1" dirty="0"/>
              <a:t>The All-Sufficiency of Christ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2286000"/>
            <a:ext cx="6400800" cy="3840163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altLang="en-US" sz="4000" b="1" dirty="0"/>
              <a:t>IV.  In Relation to Sinners                       (Col. 1:19-23).</a:t>
            </a:r>
          </a:p>
          <a:p>
            <a:pPr lvl="1">
              <a:spcBef>
                <a:spcPts val="1200"/>
              </a:spcBef>
              <a:buFontTx/>
              <a:buNone/>
            </a:pPr>
            <a:r>
              <a:rPr lang="en-US" altLang="en-US" sz="3200" b="1" dirty="0"/>
              <a:t>A.  Reconciling the World to Himself (2 Cor. 5:18-19).</a:t>
            </a:r>
          </a:p>
          <a:p>
            <a:pPr lvl="1">
              <a:spcBef>
                <a:spcPts val="1200"/>
              </a:spcBef>
              <a:buFontTx/>
              <a:buNone/>
            </a:pPr>
            <a:r>
              <a:rPr lang="en-US" altLang="en-US" sz="3200" b="1" dirty="0"/>
              <a:t>B.  Through the Death of His Son (Rom. 5:8-11).</a:t>
            </a: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3200" b="1" i="1" dirty="0"/>
              <a:t>He Brings Reconciliation</a:t>
            </a:r>
            <a:endParaRPr lang="en-US" altLang="en-US" sz="3200" b="1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5E20DE82-597A-2F4B-B54D-DA925D3374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381000"/>
            <a:ext cx="6629400" cy="1066800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en-US" altLang="en-US" sz="5400" b="1" dirty="0"/>
              <a:t>The All-Sufficiency of Christ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</Template>
  <TotalTime>35</TotalTime>
  <Words>204</Words>
  <Application>Microsoft Macintosh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Courier New</vt:lpstr>
      <vt:lpstr>Times</vt:lpstr>
      <vt:lpstr>Trebuchet MS</vt:lpstr>
      <vt:lpstr>Wingdings</vt:lpstr>
      <vt:lpstr>Mod</vt:lpstr>
      <vt:lpstr>Problems In Colosse</vt:lpstr>
      <vt:lpstr>The All-Sufficiency of Christ</vt:lpstr>
      <vt:lpstr>The All-Sufficiency of Christ</vt:lpstr>
      <vt:lpstr>The All-Sufficiency of Christ</vt:lpstr>
      <vt:lpstr>The All-Sufficiency of Christ</vt:lpstr>
    </vt:vector>
  </TitlesOfParts>
  <Company>d3,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 In Colosse</dc:title>
  <dc:creator>Spike Bachman</dc:creator>
  <cp:lastModifiedBy>Kyle Pope</cp:lastModifiedBy>
  <cp:revision>6</cp:revision>
  <dcterms:created xsi:type="dcterms:W3CDTF">2011-12-24T21:29:37Z</dcterms:created>
  <dcterms:modified xsi:type="dcterms:W3CDTF">2021-07-06T04:38:32Z</dcterms:modified>
</cp:coreProperties>
</file>