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8"/>
  </p:notesMasterIdLst>
  <p:sldIdLst>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autoAdjust="0"/>
    <p:restoredTop sz="94660" autoAdjust="0"/>
  </p:normalViewPr>
  <p:slideViewPr>
    <p:cSldViewPr>
      <p:cViewPr varScale="1">
        <p:scale>
          <a:sx n="85" d="100"/>
          <a:sy n="85" d="100"/>
        </p:scale>
        <p:origin x="133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FE145F-C6F0-452B-9CF7-C100BE1F2A06}" type="datetimeFigureOut">
              <a:rPr lang="en-US" smtClean="0"/>
              <a:pPr/>
              <a:t>12/15/21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E01FD-62BB-4B2C-AFCF-21ACFDA917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12/15/21 11:43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12/15/21 11:43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12/15/21 11:43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12/15/21 11:43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a:t>Click to edit Master title style</a:t>
            </a:r>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a:t>Click to edit Master subtitle style</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dirty="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2" name="Title 1"/>
          <p:cNvSpPr>
            <a:spLocks noGrp="1"/>
          </p:cNvSpPr>
          <p:nvPr>
            <p:ph type="title"/>
          </p:nvPr>
        </p:nvSpPr>
        <p:spPr>
          <a:xfrm>
            <a:off x="381000" y="609600"/>
            <a:ext cx="8382000" cy="1371600"/>
          </a:xfrm>
          <a:effectLst/>
        </p:spPr>
        <p:txBody>
          <a:bodyPr>
            <a:noAutofit/>
          </a:bodyPr>
          <a:lstStyle/>
          <a:p>
            <a:pPr marL="341313" indent="-341313" algn="ctr">
              <a:lnSpc>
                <a:spcPct val="70000"/>
              </a:lnSpc>
            </a:pPr>
            <a:r>
              <a:rPr lang="en-US" sz="6000" b="1" i="1" dirty="0"/>
              <a:t>The Christian and Giving</a:t>
            </a:r>
            <a:endParaRPr lang="en-US" sz="6000" b="1" i="1" dirty="0">
              <a:solidFill>
                <a:schemeClr val="tx2"/>
              </a:solidFill>
            </a:endParaRPr>
          </a:p>
        </p:txBody>
      </p:sp>
      <p:sp>
        <p:nvSpPr>
          <p:cNvPr id="3" name="Text Placeholder 2"/>
          <p:cNvSpPr>
            <a:spLocks noGrp="1"/>
          </p:cNvSpPr>
          <p:nvPr>
            <p:ph type="body" sz="quarter" idx="10"/>
          </p:nvPr>
        </p:nvSpPr>
        <p:spPr>
          <a:xfrm>
            <a:off x="381000" y="2438400"/>
            <a:ext cx="7924800" cy="3273897"/>
          </a:xfrm>
        </p:spPr>
        <p:txBody>
          <a:bodyPr>
            <a:normAutofit/>
          </a:bodyPr>
          <a:lstStyle/>
          <a:p>
            <a:pPr marL="514350" indent="-514350">
              <a:spcAft>
                <a:spcPts val="1800"/>
              </a:spcAft>
              <a:buNone/>
            </a:pPr>
            <a:r>
              <a:rPr lang="en-US" sz="4000" b="1" dirty="0">
                <a:effectLst>
                  <a:outerShdw blurRad="50800" dist="38100" dir="2700000">
                    <a:srgbClr val="000000">
                      <a:alpha val="43000"/>
                    </a:srgbClr>
                  </a:outerShdw>
                </a:effectLst>
              </a:rPr>
              <a:t>I.  God Has Always Required Sacrifice.</a:t>
            </a:r>
          </a:p>
          <a:p>
            <a:pPr lvl="1">
              <a:buFont typeface="Arial" panose="020B0604020202020204" pitchFamily="34" charset="0"/>
              <a:buChar char="•"/>
            </a:pPr>
            <a:r>
              <a:rPr lang="en-US" sz="3200" b="1" dirty="0">
                <a:effectLst>
                  <a:outerShdw blurRad="50800" dist="38100" dir="2700000">
                    <a:srgbClr val="000000">
                      <a:alpha val="43000"/>
                    </a:srgbClr>
                  </a:outerShdw>
                </a:effectLst>
              </a:rPr>
              <a:t>Cain and Abel (Gen. 4:3-8; Heb. 11:4).</a:t>
            </a:r>
          </a:p>
          <a:p>
            <a:pPr lvl="1">
              <a:buFont typeface="Arial" panose="020B0604020202020204" pitchFamily="34" charset="0"/>
              <a:buChar char="•"/>
            </a:pPr>
            <a:r>
              <a:rPr lang="en-US" sz="3200" b="1" dirty="0">
                <a:effectLst>
                  <a:outerShdw blurRad="50800" dist="38100" dir="2700000">
                    <a:srgbClr val="000000">
                      <a:alpha val="43000"/>
                    </a:srgbClr>
                  </a:outerShdw>
                </a:effectLst>
              </a:rPr>
              <a:t>After the flood, sacrifice was the first thing Noah did (Gen. 8:20).</a:t>
            </a:r>
          </a:p>
          <a:p>
            <a:pPr lvl="1">
              <a:buFont typeface="Arial" panose="020B0604020202020204" pitchFamily="34" charset="0"/>
              <a:buChar char="•"/>
            </a:pPr>
            <a:r>
              <a:rPr lang="en-US" sz="3200" b="1" dirty="0">
                <a:effectLst>
                  <a:outerShdw blurRad="50800" dist="38100" dir="2700000">
                    <a:srgbClr val="000000">
                      <a:alpha val="43000"/>
                    </a:srgbClr>
                  </a:outerShdw>
                </a:effectLst>
              </a:rPr>
              <a:t>The Israelites were to offer many types of sacrifice.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3" name="Text Placeholder 2"/>
          <p:cNvSpPr>
            <a:spLocks noGrp="1"/>
          </p:cNvSpPr>
          <p:nvPr>
            <p:ph type="body" sz="quarter" idx="10"/>
          </p:nvPr>
        </p:nvSpPr>
        <p:spPr>
          <a:xfrm>
            <a:off x="381000" y="2438400"/>
            <a:ext cx="7924800" cy="3962400"/>
          </a:xfrm>
        </p:spPr>
        <p:txBody>
          <a:bodyPr>
            <a:normAutofit fontScale="92500"/>
          </a:bodyPr>
          <a:lstStyle/>
          <a:p>
            <a:pPr marL="514350" indent="-514350">
              <a:spcAft>
                <a:spcPts val="1800"/>
              </a:spcAft>
              <a:buNone/>
            </a:pPr>
            <a:r>
              <a:rPr lang="en-US" sz="4000" b="1" dirty="0">
                <a:effectLst>
                  <a:outerShdw blurRad="50800" dist="38100" dir="2700000">
                    <a:srgbClr val="000000">
                      <a:alpha val="43000"/>
                    </a:srgbClr>
                  </a:outerShdw>
                </a:effectLst>
              </a:rPr>
              <a:t>II.  Our Relationship to Material Things.</a:t>
            </a:r>
          </a:p>
          <a:p>
            <a:pPr lvl="1">
              <a:buFont typeface="Arial" panose="020B0604020202020204" pitchFamily="34" charset="0"/>
              <a:buChar char="•"/>
            </a:pPr>
            <a:r>
              <a:rPr lang="en-US" sz="3200" b="1" dirty="0">
                <a:effectLst>
                  <a:outerShdw blurRad="50800" dist="38100" dir="2700000">
                    <a:srgbClr val="000000">
                      <a:alpha val="43000"/>
                    </a:srgbClr>
                  </a:outerShdw>
                </a:effectLst>
              </a:rPr>
              <a:t>The earth is the Lord’s (1 Cor. 10:25-26).</a:t>
            </a:r>
          </a:p>
          <a:p>
            <a:pPr lvl="1">
              <a:buFont typeface="Arial" panose="020B0604020202020204" pitchFamily="34" charset="0"/>
              <a:buChar char="•"/>
            </a:pPr>
            <a:r>
              <a:rPr lang="en-US" sz="3200" b="1" dirty="0">
                <a:effectLst>
                  <a:outerShdw blurRad="50800" dist="38100" dir="2700000">
                    <a:srgbClr val="000000">
                      <a:alpha val="43000"/>
                    </a:srgbClr>
                  </a:outerShdw>
                </a:effectLst>
              </a:rPr>
              <a:t>We bring nothing into life and will take nothing out with us (1 Tim. 6:6-8). </a:t>
            </a:r>
          </a:p>
          <a:p>
            <a:pPr lvl="2">
              <a:buSzPct val="80000"/>
              <a:buFont typeface="Wingdings" pitchFamily="2" charset="2"/>
              <a:buChar char="§"/>
            </a:pPr>
            <a:r>
              <a:rPr lang="en-US" sz="2800" b="1" dirty="0">
                <a:effectLst>
                  <a:outerShdw blurRad="50800" dist="38100" dir="2700000">
                    <a:srgbClr val="000000">
                      <a:alpha val="43000"/>
                    </a:srgbClr>
                  </a:outerShdw>
                </a:effectLst>
              </a:rPr>
              <a:t>We are stewards of what we possess.</a:t>
            </a:r>
          </a:p>
          <a:p>
            <a:pPr lvl="1">
              <a:buFont typeface="Arial" panose="020B0604020202020204" pitchFamily="34" charset="0"/>
              <a:buChar char="•"/>
            </a:pPr>
            <a:r>
              <a:rPr lang="en-US" sz="3200" b="1" dirty="0">
                <a:effectLst>
                  <a:outerShdw blurRad="50800" dist="38100" dir="2700000">
                    <a:srgbClr val="000000">
                      <a:alpha val="43000"/>
                    </a:srgbClr>
                  </a:outerShdw>
                </a:effectLst>
              </a:rPr>
              <a:t>What we give already belongs to God (1 Chron. 29:13-14).</a:t>
            </a:r>
          </a:p>
          <a:p>
            <a:pPr lvl="2">
              <a:buSzPct val="80000"/>
              <a:buFont typeface="Wingdings" pitchFamily="2" charset="2"/>
              <a:buChar char="§"/>
            </a:pPr>
            <a:r>
              <a:rPr lang="en-US" sz="2800" b="1" dirty="0">
                <a:effectLst>
                  <a:outerShdw blurRad="50800" dist="38100" dir="2700000">
                    <a:srgbClr val="000000">
                      <a:alpha val="43000"/>
                    </a:srgbClr>
                  </a:outerShdw>
                </a:effectLst>
              </a:rPr>
              <a:t>We must give God our best.</a:t>
            </a:r>
          </a:p>
        </p:txBody>
      </p:sp>
      <p:sp>
        <p:nvSpPr>
          <p:cNvPr id="9" name="Title 1">
            <a:extLst>
              <a:ext uri="{FF2B5EF4-FFF2-40B4-BE49-F238E27FC236}">
                <a16:creationId xmlns:a16="http://schemas.microsoft.com/office/drawing/2014/main" id="{14B4169D-AE5B-1F49-81E3-C9E7D1B96B47}"/>
              </a:ext>
            </a:extLst>
          </p:cNvPr>
          <p:cNvSpPr>
            <a:spLocks noGrp="1"/>
          </p:cNvSpPr>
          <p:nvPr>
            <p:ph type="title"/>
          </p:nvPr>
        </p:nvSpPr>
        <p:spPr>
          <a:xfrm>
            <a:off x="381000" y="609600"/>
            <a:ext cx="8382000" cy="1371600"/>
          </a:xfrm>
          <a:effectLst/>
        </p:spPr>
        <p:txBody>
          <a:bodyPr>
            <a:noAutofit/>
          </a:bodyPr>
          <a:lstStyle/>
          <a:p>
            <a:pPr marL="341313" indent="-341313" algn="ctr">
              <a:lnSpc>
                <a:spcPct val="70000"/>
              </a:lnSpc>
            </a:pPr>
            <a:r>
              <a:rPr lang="en-US" sz="6000" b="1" i="1" dirty="0"/>
              <a:t>The Christian and Giving</a:t>
            </a:r>
            <a:endParaRPr lang="en-US" sz="6000" b="1" i="1"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3" name="Text Placeholder 2"/>
          <p:cNvSpPr>
            <a:spLocks noGrp="1"/>
          </p:cNvSpPr>
          <p:nvPr>
            <p:ph type="body" sz="quarter" idx="10"/>
          </p:nvPr>
        </p:nvSpPr>
        <p:spPr>
          <a:xfrm>
            <a:off x="381000" y="2438400"/>
            <a:ext cx="7924800" cy="3962400"/>
          </a:xfrm>
        </p:spPr>
        <p:txBody>
          <a:bodyPr>
            <a:normAutofit fontScale="92500" lnSpcReduction="20000"/>
          </a:bodyPr>
          <a:lstStyle/>
          <a:p>
            <a:pPr marL="514350" indent="-514350">
              <a:spcAft>
                <a:spcPts val="1800"/>
              </a:spcAft>
              <a:buNone/>
            </a:pPr>
            <a:r>
              <a:rPr lang="en-US" sz="4300" b="1" dirty="0">
                <a:effectLst>
                  <a:outerShdw blurRad="50800" dist="38100" dir="2700000">
                    <a:srgbClr val="000000">
                      <a:alpha val="43000"/>
                    </a:srgbClr>
                  </a:outerShdw>
                </a:effectLst>
              </a:rPr>
              <a:t>III.  How Much Should We Give?</a:t>
            </a:r>
          </a:p>
          <a:p>
            <a:pPr lvl="1">
              <a:buFont typeface="Arial" panose="020B0604020202020204" pitchFamily="34" charset="0"/>
              <a:buChar char="•"/>
            </a:pPr>
            <a:r>
              <a:rPr lang="en-US" sz="3500" b="1" dirty="0">
                <a:effectLst>
                  <a:outerShdw blurRad="50800" dist="38100" dir="2700000">
                    <a:srgbClr val="000000">
                      <a:alpha val="43000"/>
                    </a:srgbClr>
                  </a:outerShdw>
                </a:effectLst>
              </a:rPr>
              <a:t>First, ourselves (2 Cor. 8:5).</a:t>
            </a:r>
          </a:p>
          <a:p>
            <a:pPr lvl="1">
              <a:buFont typeface="Arial" panose="020B0604020202020204" pitchFamily="34" charset="0"/>
              <a:buChar char="•"/>
            </a:pPr>
            <a:r>
              <a:rPr lang="en-US" sz="3500" b="1" dirty="0">
                <a:effectLst>
                  <a:outerShdw blurRad="50800" dist="38100" dir="2700000">
                    <a:srgbClr val="000000">
                      <a:alpha val="43000"/>
                    </a:srgbClr>
                  </a:outerShdw>
                </a:effectLst>
              </a:rPr>
              <a:t>Mosaic Law required a tithe (Lev. 27:30). </a:t>
            </a:r>
          </a:p>
          <a:p>
            <a:pPr lvl="1">
              <a:buFont typeface="Arial" panose="020B0604020202020204" pitchFamily="34" charset="0"/>
              <a:buChar char="•"/>
            </a:pPr>
            <a:r>
              <a:rPr lang="en-US" sz="3500" b="1" dirty="0">
                <a:effectLst>
                  <a:outerShdw blurRad="50800" dist="38100" dir="2700000">
                    <a:srgbClr val="000000">
                      <a:alpha val="43000"/>
                    </a:srgbClr>
                  </a:outerShdw>
                </a:effectLst>
              </a:rPr>
              <a:t>Christians give willingly (2 Cor. 9:6-8).</a:t>
            </a:r>
          </a:p>
          <a:p>
            <a:pPr lvl="2">
              <a:buSzPct val="80000"/>
              <a:buFont typeface="Wingdings" pitchFamily="2" charset="2"/>
              <a:buChar char="§"/>
            </a:pPr>
            <a:r>
              <a:rPr lang="en-US" sz="3000" b="1" dirty="0">
                <a:effectLst>
                  <a:outerShdw blurRad="50800" dist="38100" dir="2700000">
                    <a:srgbClr val="000000">
                      <a:alpha val="43000"/>
                    </a:srgbClr>
                  </a:outerShdw>
                </a:effectLst>
              </a:rPr>
              <a:t>We should give as the need demands (Acts 2:44-45).</a:t>
            </a:r>
          </a:p>
          <a:p>
            <a:pPr lvl="1">
              <a:buFont typeface="Arial" panose="020B0604020202020204" pitchFamily="34" charset="0"/>
              <a:buChar char="•"/>
            </a:pPr>
            <a:r>
              <a:rPr lang="en-US" sz="3500" b="1" dirty="0">
                <a:effectLst>
                  <a:outerShdw blurRad="50800" dist="38100" dir="2700000">
                    <a:srgbClr val="000000">
                      <a:alpha val="43000"/>
                    </a:srgbClr>
                  </a:outerShdw>
                </a:effectLst>
              </a:rPr>
              <a:t>We work to be able to give (Eph. 4:28).</a:t>
            </a:r>
          </a:p>
          <a:p>
            <a:pPr lvl="2">
              <a:buSzPct val="80000"/>
              <a:buFont typeface="Wingdings" pitchFamily="2" charset="2"/>
              <a:buChar char="§"/>
            </a:pPr>
            <a:r>
              <a:rPr lang="en-US" sz="3000" b="1" dirty="0">
                <a:effectLst>
                  <a:outerShdw blurRad="50800" dist="38100" dir="2700000">
                    <a:srgbClr val="000000">
                      <a:alpha val="43000"/>
                    </a:srgbClr>
                  </a:outerShdw>
                </a:effectLst>
              </a:rPr>
              <a:t>We do not just work to provide for ourselves       (Gal. 6:10).</a:t>
            </a:r>
          </a:p>
        </p:txBody>
      </p:sp>
      <p:sp>
        <p:nvSpPr>
          <p:cNvPr id="9" name="Title 1">
            <a:extLst>
              <a:ext uri="{FF2B5EF4-FFF2-40B4-BE49-F238E27FC236}">
                <a16:creationId xmlns:a16="http://schemas.microsoft.com/office/drawing/2014/main" id="{9357FEB8-8E8B-5F4A-A8BB-63189CAC1471}"/>
              </a:ext>
            </a:extLst>
          </p:cNvPr>
          <p:cNvSpPr>
            <a:spLocks noGrp="1"/>
          </p:cNvSpPr>
          <p:nvPr>
            <p:ph type="title"/>
          </p:nvPr>
        </p:nvSpPr>
        <p:spPr>
          <a:xfrm>
            <a:off x="381000" y="609600"/>
            <a:ext cx="8382000" cy="1371600"/>
          </a:xfrm>
        </p:spPr>
        <p:txBody>
          <a:bodyPr>
            <a:noAutofit/>
          </a:bodyPr>
          <a:lstStyle/>
          <a:p>
            <a:pPr marL="341313" indent="-341313" algn="ctr">
              <a:lnSpc>
                <a:spcPct val="70000"/>
              </a:lnSpc>
            </a:pPr>
            <a:r>
              <a:rPr lang="en-US" sz="6000" b="1" i="1" dirty="0"/>
              <a:t>The Christian and Giving</a:t>
            </a:r>
            <a:endParaRPr lang="en-US" sz="6000" b="1" i="1"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3" name="Text Placeholder 2"/>
          <p:cNvSpPr>
            <a:spLocks noGrp="1"/>
          </p:cNvSpPr>
          <p:nvPr>
            <p:ph type="body" sz="quarter" idx="10"/>
          </p:nvPr>
        </p:nvSpPr>
        <p:spPr>
          <a:xfrm>
            <a:off x="381000" y="2438400"/>
            <a:ext cx="7924800" cy="3962400"/>
          </a:xfrm>
        </p:spPr>
        <p:txBody>
          <a:bodyPr>
            <a:normAutofit/>
          </a:bodyPr>
          <a:lstStyle/>
          <a:p>
            <a:pPr marL="514350" indent="-514350">
              <a:spcAft>
                <a:spcPts val="1800"/>
              </a:spcAft>
              <a:buNone/>
            </a:pPr>
            <a:r>
              <a:rPr lang="en-US" sz="4000" b="1" dirty="0">
                <a:effectLst>
                  <a:outerShdw blurRad="50800" dist="38100" dir="2700000">
                    <a:srgbClr val="000000">
                      <a:alpha val="43000"/>
                    </a:srgbClr>
                  </a:outerShdw>
                </a:effectLst>
              </a:rPr>
              <a:t>IV.  Examples of Giving.</a:t>
            </a:r>
          </a:p>
          <a:p>
            <a:pPr lvl="1">
              <a:buFont typeface="Arial" panose="020B0604020202020204" pitchFamily="34" charset="0"/>
              <a:buChar char="•"/>
            </a:pPr>
            <a:r>
              <a:rPr lang="en-US" sz="3200" b="1" dirty="0">
                <a:effectLst>
                  <a:outerShdw blurRad="50800" dist="38100" dir="2700000">
                    <a:srgbClr val="000000">
                      <a:alpha val="43000"/>
                    </a:srgbClr>
                  </a:outerShdw>
                </a:effectLst>
              </a:rPr>
              <a:t>The church in Jerusalem (Acts 4:32-37).</a:t>
            </a:r>
          </a:p>
          <a:p>
            <a:pPr lvl="1">
              <a:buFont typeface="Arial" panose="020B0604020202020204" pitchFamily="34" charset="0"/>
              <a:buChar char="•"/>
            </a:pPr>
            <a:r>
              <a:rPr lang="en-US" sz="3200" b="1" dirty="0">
                <a:effectLst>
                  <a:outerShdw blurRad="50800" dist="38100" dir="2700000">
                    <a:srgbClr val="000000">
                      <a:alpha val="43000"/>
                    </a:srgbClr>
                  </a:outerShdw>
                </a:effectLst>
              </a:rPr>
              <a:t>The churches of Macedonia (2 Cor. 8:1-4).</a:t>
            </a:r>
          </a:p>
          <a:p>
            <a:pPr lvl="1">
              <a:buFont typeface="Arial" panose="020B0604020202020204" pitchFamily="34" charset="0"/>
              <a:buChar char="•"/>
            </a:pPr>
            <a:r>
              <a:rPr lang="en-US" sz="3200" b="1" dirty="0">
                <a:effectLst>
                  <a:outerShdw blurRad="50800" dist="38100" dir="2700000">
                    <a:srgbClr val="000000">
                      <a:alpha val="43000"/>
                    </a:srgbClr>
                  </a:outerShdw>
                </a:effectLst>
              </a:rPr>
              <a:t>The church in Philippi (Phil. 4:15-19).</a:t>
            </a:r>
          </a:p>
          <a:p>
            <a:pPr lvl="2">
              <a:buSzPct val="80000"/>
              <a:buFont typeface="Wingdings" pitchFamily="2" charset="2"/>
              <a:buChar char="§"/>
            </a:pPr>
            <a:r>
              <a:rPr lang="en-US" sz="2800" b="1" dirty="0">
                <a:effectLst>
                  <a:outerShdw blurRad="50800" dist="38100" dir="2700000">
                    <a:srgbClr val="000000">
                      <a:alpha val="43000"/>
                    </a:srgbClr>
                  </a:outerShdw>
                </a:effectLst>
              </a:rPr>
              <a:t>This is an act of worship to God.</a:t>
            </a:r>
          </a:p>
          <a:p>
            <a:pPr lvl="2">
              <a:buSzPct val="80000"/>
              <a:buFont typeface="Wingdings" pitchFamily="2" charset="2"/>
              <a:buChar char="§"/>
            </a:pPr>
            <a:r>
              <a:rPr lang="en-US" sz="2800" b="1" dirty="0">
                <a:effectLst>
                  <a:outerShdw blurRad="50800" dist="38100" dir="2700000">
                    <a:srgbClr val="000000">
                      <a:alpha val="43000"/>
                    </a:srgbClr>
                  </a:outerShdw>
                </a:effectLst>
              </a:rPr>
              <a:t>We must give Him our best in our worship to Him.</a:t>
            </a:r>
          </a:p>
        </p:txBody>
      </p:sp>
      <p:sp>
        <p:nvSpPr>
          <p:cNvPr id="8" name="Title 1">
            <a:extLst>
              <a:ext uri="{FF2B5EF4-FFF2-40B4-BE49-F238E27FC236}">
                <a16:creationId xmlns:a16="http://schemas.microsoft.com/office/drawing/2014/main" id="{C08349D7-8A06-3A40-BDAD-0FD49BD86DB6}"/>
              </a:ext>
            </a:extLst>
          </p:cNvPr>
          <p:cNvSpPr>
            <a:spLocks noGrp="1"/>
          </p:cNvSpPr>
          <p:nvPr>
            <p:ph type="title"/>
          </p:nvPr>
        </p:nvSpPr>
        <p:spPr>
          <a:xfrm>
            <a:off x="381000" y="609600"/>
            <a:ext cx="8382000" cy="1371600"/>
          </a:xfrm>
        </p:spPr>
        <p:txBody>
          <a:bodyPr>
            <a:noAutofit/>
          </a:bodyPr>
          <a:lstStyle/>
          <a:p>
            <a:pPr marL="341313" indent="-341313" algn="ctr">
              <a:lnSpc>
                <a:spcPct val="70000"/>
              </a:lnSpc>
            </a:pPr>
            <a:r>
              <a:rPr lang="en-US" sz="6000" b="1" i="1" dirty="0"/>
              <a:t>The Christian and Giving</a:t>
            </a:r>
            <a:endParaRPr lang="en-US" sz="6000" b="1" i="1"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theme1.xml><?xml version="1.0" encoding="utf-8"?>
<a:theme xmlns:a="http://schemas.openxmlformats.org/drawingml/2006/main" name="TS010286706">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205FAED-2C87-424D-9EA0-7C56B5DB84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TS010286706.potx</Template>
  <TotalTime>62</TotalTime>
  <Words>766</Words>
  <Application>Microsoft Macintosh PowerPoint</Application>
  <PresentationFormat>On-screen Show (4:3)</PresentationFormat>
  <Paragraphs>43</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Courier New</vt:lpstr>
      <vt:lpstr>Wingdings</vt:lpstr>
      <vt:lpstr>TS010286706</vt:lpstr>
      <vt:lpstr>White with Courier font for code slides</vt:lpstr>
      <vt:lpstr>The Christian and Giving</vt:lpstr>
      <vt:lpstr>The Christian and Giving</vt:lpstr>
      <vt:lpstr>The Christian and Giving</vt:lpstr>
      <vt:lpstr>The Christian and Giving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Kyle Pope</dc:creator>
  <cp:keywords/>
  <cp:lastModifiedBy>Kyle Pope</cp:lastModifiedBy>
  <cp:revision>9</cp:revision>
  <dcterms:created xsi:type="dcterms:W3CDTF">2013-10-24T18:12:24Z</dcterms:created>
  <dcterms:modified xsi:type="dcterms:W3CDTF">2021-12-15T17:43:58Z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TC102867069990</vt:lpwstr>
  </property>
</Properties>
</file>