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9" r:id="rId1"/>
  </p:sldMasterIdLst>
  <p:sldIdLst>
    <p:sldId id="257" r:id="rId2"/>
    <p:sldId id="261" r:id="rId3"/>
    <p:sldId id="264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6324601"/>
            <a:ext cx="1920165" cy="365125"/>
          </a:xfrm>
          <a:prstGeom prst="rect">
            <a:avLst/>
          </a:prstGeom>
        </p:spPr>
        <p:txBody>
          <a:bodyPr/>
          <a:lstStyle/>
          <a:p>
            <a:fld id="{073D55F9-11A3-4523-8F38-6BA37933791A}" type="datetime1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0646" y="6319839"/>
            <a:ext cx="2987086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3104" y="6324601"/>
            <a:ext cx="599309" cy="365125"/>
          </a:xfrm>
          <a:prstGeom prst="rect">
            <a:avLst/>
          </a:prstGeom>
        </p:spPr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1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6324601"/>
            <a:ext cx="1920165" cy="365125"/>
          </a:xfrm>
          <a:prstGeom prst="rect">
            <a:avLst/>
          </a:prstGeom>
        </p:spPr>
        <p:txBody>
          <a:bodyPr/>
          <a:lstStyle/>
          <a:p>
            <a:fld id="{0B4E757A-3EC2-4683-9080-1A460C37C843}" type="datetime1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0646" y="6319839"/>
            <a:ext cx="2987086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3104" y="6324601"/>
            <a:ext cx="599309" cy="365125"/>
          </a:xfrm>
          <a:prstGeom prst="rect">
            <a:avLst/>
          </a:prstGeom>
        </p:spPr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9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2654" y="6324601"/>
            <a:ext cx="1920165" cy="365125"/>
          </a:xfrm>
          <a:prstGeom prst="rect">
            <a:avLst/>
          </a:prstGeom>
        </p:spPr>
        <p:txBody>
          <a:bodyPr/>
          <a:lstStyle/>
          <a:p>
            <a:fld id="{5CC8096C-64ED-4153-A483-5C02E44AD5C3}" type="datetime1">
              <a:rPr lang="en-US" smtClean="0"/>
              <a:t>7/19/21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0400" y="6319839"/>
            <a:ext cx="2987086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3104" y="6324601"/>
            <a:ext cx="599309" cy="365125"/>
          </a:xfrm>
          <a:prstGeom prst="rect">
            <a:avLst/>
          </a:prstGeom>
        </p:spPr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/>
            </a:lvl1pPr>
            <a:lvl2pPr marL="171450" indent="-171450">
              <a:buFont typeface="Arial" panose="020B0604020202020204" pitchFamily="34" charset="0"/>
              <a:buChar char="•"/>
              <a:defRPr/>
            </a:lvl2pPr>
            <a:lvl3pPr marL="171450" indent="-171450">
              <a:buFont typeface="Arial" panose="020B0604020202020204" pitchFamily="34" charset="0"/>
              <a:buChar char="•"/>
              <a:defRPr/>
            </a:lvl3pPr>
            <a:lvl4pPr marL="171450" indent="-171450">
              <a:buFont typeface="Arial" panose="020B0604020202020204" pitchFamily="34" charset="0"/>
              <a:buChar char="•"/>
              <a:defRPr/>
            </a:lvl4pPr>
            <a:lvl5pPr marL="171450" indent="-1714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6324601"/>
            <a:ext cx="1920165" cy="365125"/>
          </a:xfrm>
          <a:prstGeom prst="rect">
            <a:avLst/>
          </a:prstGeom>
        </p:spPr>
        <p:txBody>
          <a:bodyPr/>
          <a:lstStyle/>
          <a:p>
            <a:fld id="{1CB9D56B-6EBE-4E5F-99D9-2A3DBDF37D0A}" type="datetime1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0646" y="6319839"/>
            <a:ext cx="2987086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3104" y="6324601"/>
            <a:ext cx="599309" cy="365125"/>
          </a:xfrm>
          <a:prstGeom prst="rect">
            <a:avLst/>
          </a:prstGeom>
        </p:spPr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0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709739"/>
            <a:ext cx="8167688" cy="2852737"/>
          </a:xfrm>
        </p:spPr>
        <p:txBody>
          <a:bodyPr anchor="b"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0" y="4589464"/>
            <a:ext cx="8167688" cy="1500187"/>
          </a:xfrm>
        </p:spPr>
        <p:txBody>
          <a:bodyPr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6324601"/>
            <a:ext cx="1920165" cy="365125"/>
          </a:xfrm>
          <a:prstGeom prst="rect">
            <a:avLst/>
          </a:prstGeom>
        </p:spPr>
        <p:txBody>
          <a:bodyPr/>
          <a:lstStyle/>
          <a:p>
            <a:fld id="{8C33F3CA-C7E3-432D-9282-18F13836509A}" type="datetime1">
              <a:rPr lang="en-US" smtClean="0"/>
              <a:t>7/19/21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0646" y="6319839"/>
            <a:ext cx="2987086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3104" y="6324601"/>
            <a:ext cx="599309" cy="365125"/>
          </a:xfrm>
          <a:prstGeom prst="rect">
            <a:avLst/>
          </a:prstGeom>
        </p:spPr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1825625"/>
            <a:ext cx="41719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6324601"/>
            <a:ext cx="1920165" cy="365125"/>
          </a:xfrm>
          <a:prstGeom prst="rect">
            <a:avLst/>
          </a:prstGeom>
        </p:spPr>
        <p:txBody>
          <a:bodyPr/>
          <a:lstStyle/>
          <a:p>
            <a:fld id="{75BE9C62-1337-40B8-BA50-E9F4861DB4BC}" type="datetime1">
              <a:rPr lang="en-US" smtClean="0"/>
              <a:t>7/19/21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0646" y="6319839"/>
            <a:ext cx="2987086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3104" y="6324601"/>
            <a:ext cx="599309" cy="365125"/>
          </a:xfrm>
          <a:prstGeom prst="rect">
            <a:avLst/>
          </a:prstGeom>
        </p:spPr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820864"/>
            <a:ext cx="3868340" cy="1150937"/>
          </a:xfrm>
        </p:spPr>
        <p:txBody>
          <a:bodyPr anchor="b"/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3101976"/>
            <a:ext cx="3868340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820864"/>
            <a:ext cx="3887391" cy="1150937"/>
          </a:xfrm>
        </p:spPr>
        <p:txBody>
          <a:bodyPr anchor="b"/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3101976"/>
            <a:ext cx="3887391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6324601"/>
            <a:ext cx="1920165" cy="365125"/>
          </a:xfrm>
          <a:prstGeom prst="rect">
            <a:avLst/>
          </a:prstGeom>
        </p:spPr>
        <p:txBody>
          <a:bodyPr/>
          <a:lstStyle/>
          <a:p>
            <a:fld id="{47C195EB-2DA3-4B24-8725-19BC22A7BE50}" type="datetime1">
              <a:rPr lang="en-US" smtClean="0"/>
              <a:t>7/19/21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0646" y="6319839"/>
            <a:ext cx="2987086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3104" y="6324601"/>
            <a:ext cx="599309" cy="365125"/>
          </a:xfrm>
          <a:prstGeom prst="rect">
            <a:avLst/>
          </a:prstGeom>
        </p:spPr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6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6324601"/>
            <a:ext cx="1920165" cy="365125"/>
          </a:xfrm>
          <a:prstGeom prst="rect">
            <a:avLst/>
          </a:prstGeom>
        </p:spPr>
        <p:txBody>
          <a:bodyPr/>
          <a:lstStyle/>
          <a:p>
            <a:fld id="{F4E237E6-0076-4915-A5A8-B7C11FA4F374}" type="datetime1">
              <a:rPr lang="en-US" smtClean="0"/>
              <a:t>7/19/21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0646" y="6319839"/>
            <a:ext cx="2987086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3104" y="6324601"/>
            <a:ext cx="599309" cy="365125"/>
          </a:xfrm>
          <a:prstGeom prst="rect">
            <a:avLst/>
          </a:prstGeom>
        </p:spPr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9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6324601"/>
            <a:ext cx="1920165" cy="365125"/>
          </a:xfrm>
          <a:prstGeom prst="rect">
            <a:avLst/>
          </a:prstGeom>
        </p:spPr>
        <p:txBody>
          <a:bodyPr/>
          <a:lstStyle/>
          <a:p>
            <a:fld id="{3505F58F-C0B5-422A-8E5A-6B99E5D80F0A}" type="datetime1">
              <a:rPr lang="en-US" smtClean="0"/>
              <a:t>7/19/21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0646" y="6319839"/>
            <a:ext cx="2987086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3104" y="6324601"/>
            <a:ext cx="599309" cy="365125"/>
          </a:xfrm>
          <a:prstGeom prst="rect">
            <a:avLst/>
          </a:prstGeom>
        </p:spPr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2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685800"/>
            <a:ext cx="2949178" cy="1981200"/>
          </a:xfrm>
        </p:spPr>
        <p:txBody>
          <a:bodyPr anchor="b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685801"/>
            <a:ext cx="4629150" cy="51752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971800"/>
            <a:ext cx="2949178" cy="28971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6324601"/>
            <a:ext cx="1920165" cy="365125"/>
          </a:xfrm>
          <a:prstGeom prst="rect">
            <a:avLst/>
          </a:prstGeom>
        </p:spPr>
        <p:txBody>
          <a:bodyPr/>
          <a:lstStyle/>
          <a:p>
            <a:fld id="{7565E655-9687-48DF-A33F-F8824CCCB5D1}" type="datetime1">
              <a:rPr lang="en-US" smtClean="0"/>
              <a:t>7/19/21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0646" y="6319839"/>
            <a:ext cx="2987086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3104" y="6324601"/>
            <a:ext cx="599309" cy="365125"/>
          </a:xfrm>
          <a:prstGeom prst="rect">
            <a:avLst/>
          </a:prstGeom>
        </p:spPr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3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685801"/>
            <a:ext cx="2949178" cy="2209799"/>
          </a:xfrm>
        </p:spPr>
        <p:txBody>
          <a:bodyPr anchor="b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685801"/>
            <a:ext cx="4629150" cy="51752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971800"/>
            <a:ext cx="2949178" cy="28971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6324601"/>
            <a:ext cx="1920165" cy="365125"/>
          </a:xfrm>
          <a:prstGeom prst="rect">
            <a:avLst/>
          </a:prstGeom>
        </p:spPr>
        <p:txBody>
          <a:bodyPr/>
          <a:lstStyle/>
          <a:p>
            <a:fld id="{B97FD56A-AAB8-4544-A495-D0645413C9E3}" type="datetime1">
              <a:rPr lang="en-US" smtClean="0"/>
              <a:t>7/19/21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0646" y="6319839"/>
            <a:ext cx="2987086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3104" y="6324601"/>
            <a:ext cx="599309" cy="365125"/>
          </a:xfrm>
          <a:prstGeom prst="rect">
            <a:avLst/>
          </a:prstGeom>
        </p:spPr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7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 userDrawn="1"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8559" y="0"/>
            <a:ext cx="9161120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3534" y="365126"/>
            <a:ext cx="66256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8525" y="1948721"/>
            <a:ext cx="6610662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0" name="Picture 39" descr="Network Technology Background">
            <a:extLst>
              <a:ext uri="{FF2B5EF4-FFF2-40B4-BE49-F238E27FC236}">
                <a16:creationId xmlns:a16="http://schemas.microsoft.com/office/drawing/2014/main" id="{99B39959-CAF3-1348-9E5C-7E6DB9C3EA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59535" t="-1" r="7304" b="-1"/>
          <a:stretch/>
        </p:blipFill>
        <p:spPr>
          <a:xfrm>
            <a:off x="0" y="0"/>
            <a:ext cx="2053653" cy="686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3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8" r:id="rId6"/>
    <p:sldLayoutId id="2147483733" r:id="rId7"/>
    <p:sldLayoutId id="2147483734" r:id="rId8"/>
    <p:sldLayoutId id="2147483735" r:id="rId9"/>
    <p:sldLayoutId id="2147483737" r:id="rId10"/>
    <p:sldLayoutId id="2147483736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FFFFFF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750"/>
        </a:spcBef>
        <a:buClr>
          <a:schemeClr val="bg1"/>
        </a:buClr>
        <a:buSzPct val="75000"/>
        <a:buFont typeface="Arial" panose="020B0604020202020204" pitchFamily="34" charset="0"/>
        <a:buChar char="•"/>
        <a:defRPr sz="3200" b="1" i="0" kern="1200">
          <a:solidFill>
            <a:srgbClr val="FFFFFF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171450" indent="-171450" algn="l" defTabSz="685800" rtl="0" eaLnBrk="1" latinLnBrk="0" hangingPunct="1">
        <a:lnSpc>
          <a:spcPct val="110000"/>
        </a:lnSpc>
        <a:spcBef>
          <a:spcPts val="375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b="1" i="0" kern="1200">
          <a:solidFill>
            <a:srgbClr val="FFFFFF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71450" indent="-171450" algn="l" defTabSz="685800" rtl="0" eaLnBrk="1" latinLnBrk="0" hangingPunct="1">
        <a:lnSpc>
          <a:spcPct val="110000"/>
        </a:lnSpc>
        <a:spcBef>
          <a:spcPts val="375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b="1" i="0" kern="1200">
          <a:solidFill>
            <a:srgbClr val="FFFFFF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71450" indent="-171450" algn="l" defTabSz="685800" rtl="0" eaLnBrk="1" latinLnBrk="0" hangingPunct="1">
        <a:lnSpc>
          <a:spcPct val="110000"/>
        </a:lnSpc>
        <a:spcBef>
          <a:spcPts val="375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b="1" i="0" kern="1200">
          <a:solidFill>
            <a:srgbClr val="FFFFFF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71450" indent="-171450" algn="l" defTabSz="685800" rtl="0" eaLnBrk="1" latinLnBrk="0" hangingPunct="1">
        <a:lnSpc>
          <a:spcPct val="110000"/>
        </a:lnSpc>
        <a:spcBef>
          <a:spcPts val="375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b="1" i="0" kern="1200">
          <a:solidFill>
            <a:srgbClr val="FFFFFF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EA899-5876-E646-ADFF-05CA22EDA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Acts 11:25-26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89CA7-B9AF-DA4A-9CAE-E274C99FB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“Then Barnabas departed for Tarsus to seek Saul. And when he had found him, he brought him to Antioch. So it was that for a whole year they assembled with the church and taught a great many people. And the disciples were first called Christians in Antioch” (NKJV).</a:t>
            </a:r>
          </a:p>
        </p:txBody>
      </p:sp>
    </p:spTree>
    <p:extLst>
      <p:ext uri="{BB962C8B-B14F-4D97-AF65-F5344CB8AC3E}">
        <p14:creationId xmlns:p14="http://schemas.microsoft.com/office/powerpoint/2010/main" val="54419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EA899-5876-E646-ADFF-05CA22EDA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Is a Christian?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89CA7-B9AF-DA4A-9CAE-E274C99FB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2750" indent="-412750">
              <a:buNone/>
            </a:pPr>
            <a:r>
              <a:rPr lang="en-US" sz="4000" dirty="0"/>
              <a:t>I. A Christian Is Not...</a:t>
            </a:r>
          </a:p>
          <a:p>
            <a:pPr marL="1031875" lvl="2" indent="-523875">
              <a:buNone/>
            </a:pPr>
            <a:r>
              <a:rPr lang="en-US" sz="3200" dirty="0"/>
              <a:t>A.  Any “good person” (John 3:5; Acts 10:1-2; 11:13-14).</a:t>
            </a:r>
          </a:p>
          <a:p>
            <a:pPr marL="1031875" lvl="2" indent="-523875">
              <a:buNone/>
            </a:pPr>
            <a:r>
              <a:rPr lang="en-US" sz="3200" dirty="0"/>
              <a:t>B. 	All religious people (Acts 17:22-23; Jas. 1:26-27).</a:t>
            </a:r>
          </a:p>
          <a:p>
            <a:pPr marL="1031875" lvl="2" indent="-523875">
              <a:buNone/>
            </a:pPr>
            <a:r>
              <a:rPr lang="en-US" sz="3200" dirty="0"/>
              <a:t>C. 	All members of a religious group (Acts 2:47; Eph. 4:4;  Rev. 3:9; Rom. 2:28-29). </a:t>
            </a:r>
          </a:p>
          <a:p>
            <a:pPr marL="1031875" lvl="2" indent="-523875">
              <a:buNone/>
            </a:pPr>
            <a:endParaRPr lang="en-US" sz="3200" dirty="0"/>
          </a:p>
          <a:p>
            <a:pPr marL="1031875" lvl="2" indent="-523875">
              <a:buNone/>
            </a:pPr>
            <a:endParaRPr lang="en-US" sz="3200" dirty="0"/>
          </a:p>
          <a:p>
            <a:pPr marL="920750" lvl="2" indent="-412750">
              <a:buNone/>
            </a:pPr>
            <a:endParaRPr lang="en-US" sz="2800" dirty="0"/>
          </a:p>
          <a:p>
            <a:pPr marL="920750" lvl="2" indent="-41275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18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EA899-5876-E646-ADFF-05CA22EDA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Is a Christian?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89CA7-B9AF-DA4A-9CAE-E274C99FB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2750" indent="-412750">
              <a:buNone/>
            </a:pPr>
            <a:r>
              <a:rPr lang="en-US" sz="4000" dirty="0"/>
              <a:t>II. A Christian Is...</a:t>
            </a:r>
          </a:p>
          <a:p>
            <a:pPr marL="1031875" lvl="2" indent="-523875">
              <a:buNone/>
            </a:pPr>
            <a:r>
              <a:rPr lang="en-US" sz="3200" dirty="0"/>
              <a:t>A.  A new creature in Christ (John 3:3-5; Col. 3:1-9).</a:t>
            </a:r>
          </a:p>
          <a:p>
            <a:pPr marL="1031875" lvl="2" indent="-523875">
              <a:buNone/>
            </a:pPr>
            <a:r>
              <a:rPr lang="en-US" sz="3200" dirty="0"/>
              <a:t>B.  A “dead man” (Gal. 2:20;             Rom. 6:1-6).</a:t>
            </a:r>
          </a:p>
          <a:p>
            <a:pPr marL="1031875" lvl="2" indent="-523875">
              <a:buNone/>
            </a:pPr>
            <a:r>
              <a:rPr lang="en-US" sz="3200" dirty="0"/>
              <a:t>C.  A “living man” (Rom. 12:1-2).</a:t>
            </a:r>
          </a:p>
          <a:p>
            <a:pPr marL="1031875" lvl="2" indent="-523875">
              <a:buNone/>
            </a:pPr>
            <a:r>
              <a:rPr lang="en-US" sz="3200" dirty="0"/>
              <a:t>D.	A citizen of the kingdom (Col. 1:13-14; Phil. 3:20). </a:t>
            </a:r>
          </a:p>
          <a:p>
            <a:pPr marL="1031875" lvl="2" indent="-523875">
              <a:buNone/>
            </a:pPr>
            <a:endParaRPr lang="en-US" sz="3200" dirty="0"/>
          </a:p>
          <a:p>
            <a:pPr marL="1031875" lvl="2" indent="-523875">
              <a:buNone/>
            </a:pPr>
            <a:endParaRPr lang="en-US" sz="3200" dirty="0"/>
          </a:p>
          <a:p>
            <a:pPr marL="920750" lvl="2" indent="-412750">
              <a:buNone/>
            </a:pPr>
            <a:endParaRPr lang="en-US" sz="2800" dirty="0"/>
          </a:p>
          <a:p>
            <a:pPr marL="920750" lvl="2" indent="-41275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5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EA899-5876-E646-ADFF-05CA22EDA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Is a Christian?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89CA7-B9AF-DA4A-9CAE-E274C99FB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3875" indent="-523875">
              <a:buNone/>
            </a:pPr>
            <a:r>
              <a:rPr lang="en-US" sz="4300" dirty="0"/>
              <a:t>II. A Christian Is...</a:t>
            </a:r>
          </a:p>
          <a:p>
            <a:pPr marL="984250" lvl="2" indent="-476250">
              <a:buNone/>
            </a:pPr>
            <a:r>
              <a:rPr lang="en-US" sz="3200" dirty="0"/>
              <a:t>E. 	A member of Christ’s body (1 Cor. 12:12, 23-27; Eph. 1:22,23). </a:t>
            </a:r>
          </a:p>
          <a:p>
            <a:pPr marL="984250" lvl="2" indent="-476250">
              <a:spcAft>
                <a:spcPts val="1800"/>
              </a:spcAft>
              <a:buNone/>
            </a:pPr>
            <a:r>
              <a:rPr lang="en-US" sz="3200" dirty="0"/>
              <a:t>F.  	One who abides in Christ                        (John 15:5-14).</a:t>
            </a:r>
          </a:p>
          <a:p>
            <a:pPr marL="984250" lvl="2" indent="-476250" algn="ctr">
              <a:buNone/>
            </a:pPr>
            <a:r>
              <a:rPr lang="en-US" sz="3900" i="1" dirty="0"/>
              <a:t>Are You a Christian?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9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ineVTI">
  <a:themeElements>
    <a:clrScheme name="AnalogousFromDarkSeedLeftStep">
      <a:dk1>
        <a:srgbClr val="000000"/>
      </a:dk1>
      <a:lt1>
        <a:srgbClr val="FFFFFF"/>
      </a:lt1>
      <a:dk2>
        <a:srgbClr val="1B2130"/>
      </a:dk2>
      <a:lt2>
        <a:srgbClr val="F0F3F1"/>
      </a:lt2>
      <a:accent1>
        <a:srgbClr val="D937B0"/>
      </a:accent1>
      <a:accent2>
        <a:srgbClr val="AC25C7"/>
      </a:accent2>
      <a:accent3>
        <a:srgbClr val="7B37D9"/>
      </a:accent3>
      <a:accent4>
        <a:srgbClr val="3A3ACC"/>
      </a:accent4>
      <a:accent5>
        <a:srgbClr val="377AD9"/>
      </a:accent5>
      <a:accent6>
        <a:srgbClr val="25ACC7"/>
      </a:accent6>
      <a:hlink>
        <a:srgbClr val="3F5FBF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244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Next LT Pro</vt:lpstr>
      <vt:lpstr>Calibri</vt:lpstr>
      <vt:lpstr>SineVTI</vt:lpstr>
      <vt:lpstr>Acts 11:25-26</vt:lpstr>
      <vt:lpstr>What Is a Christian?</vt:lpstr>
      <vt:lpstr>What Is a Christian?</vt:lpstr>
      <vt:lpstr>What Is a Christian?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12</cp:revision>
  <dcterms:created xsi:type="dcterms:W3CDTF">2021-07-18T02:56:05Z</dcterms:created>
  <dcterms:modified xsi:type="dcterms:W3CDTF">2021-07-20T01:10:21Z</dcterms:modified>
</cp:coreProperties>
</file>