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7" r:id="rId2"/>
    <p:sldId id="258" r:id="rId3"/>
    <p:sldId id="259" r:id="rId4"/>
    <p:sldId id="260" r:id="rId5"/>
    <p:sldId id="261" r:id="rId6"/>
    <p:sldId id="262" r:id="rId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6" autoAdjust="0"/>
    <p:restoredTop sz="94697" autoAdjust="0"/>
  </p:normalViewPr>
  <p:slideViewPr>
    <p:cSldViewPr>
      <p:cViewPr varScale="1">
        <p:scale>
          <a:sx n="80" d="100"/>
          <a:sy n="80" d="100"/>
        </p:scale>
        <p:origin x="1496"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6C338420-D7DE-B942-8711-F9B0D2FE85A2}"/>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en-US"/>
          </a:p>
        </p:txBody>
      </p:sp>
      <p:sp>
        <p:nvSpPr>
          <p:cNvPr id="28675" name="Rectangle 3">
            <a:extLst>
              <a:ext uri="{FF2B5EF4-FFF2-40B4-BE49-F238E27FC236}">
                <a16:creationId xmlns:a16="http://schemas.microsoft.com/office/drawing/2014/main" id="{6B97C5B5-12EA-9B41-A15E-1CA0523AF9C7}"/>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ltLang="en-US"/>
          </a:p>
        </p:txBody>
      </p:sp>
      <p:sp>
        <p:nvSpPr>
          <p:cNvPr id="28676" name="Rectangle 4">
            <a:extLst>
              <a:ext uri="{FF2B5EF4-FFF2-40B4-BE49-F238E27FC236}">
                <a16:creationId xmlns:a16="http://schemas.microsoft.com/office/drawing/2014/main" id="{4667AA42-5B68-8040-B2CF-E35102390FB5}"/>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7" name="Rectangle 5">
            <a:extLst>
              <a:ext uri="{FF2B5EF4-FFF2-40B4-BE49-F238E27FC236}">
                <a16:creationId xmlns:a16="http://schemas.microsoft.com/office/drawing/2014/main" id="{F61B36B1-6A9D-3E40-BED1-6FF9F3D7A51D}"/>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8678" name="Rectangle 6">
            <a:extLst>
              <a:ext uri="{FF2B5EF4-FFF2-40B4-BE49-F238E27FC236}">
                <a16:creationId xmlns:a16="http://schemas.microsoft.com/office/drawing/2014/main" id="{4583B261-1E76-674C-9AE1-2B41EE1752E3}"/>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en-US"/>
          </a:p>
        </p:txBody>
      </p:sp>
      <p:sp>
        <p:nvSpPr>
          <p:cNvPr id="28679" name="Rectangle 7">
            <a:extLst>
              <a:ext uri="{FF2B5EF4-FFF2-40B4-BE49-F238E27FC236}">
                <a16:creationId xmlns:a16="http://schemas.microsoft.com/office/drawing/2014/main" id="{7CFCBF55-898B-EB4C-A7F0-226F31532F20}"/>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ACBA391A-4102-9C4F-AA52-0C5FE42C7B18}"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5D13B3F-3418-B544-885C-F80C9BC139D6}"/>
              </a:ext>
            </a:extLst>
          </p:cNvPr>
          <p:cNvSpPr>
            <a:spLocks noGrp="1" noChangeArrowheads="1"/>
          </p:cNvSpPr>
          <p:nvPr>
            <p:ph type="sldNum" sz="quarter" idx="5"/>
          </p:nvPr>
        </p:nvSpPr>
        <p:spPr>
          <a:ln/>
        </p:spPr>
        <p:txBody>
          <a:bodyPr/>
          <a:lstStyle/>
          <a:p>
            <a:fld id="{571697CC-5C52-BF4C-BA94-F6ADA2C7861F}" type="slidenum">
              <a:rPr lang="en-US" altLang="en-US"/>
              <a:pPr/>
              <a:t>1</a:t>
            </a:fld>
            <a:endParaRPr lang="en-US" altLang="en-US"/>
          </a:p>
        </p:txBody>
      </p:sp>
      <p:sp>
        <p:nvSpPr>
          <p:cNvPr id="31746" name="Rectangle 2">
            <a:extLst>
              <a:ext uri="{FF2B5EF4-FFF2-40B4-BE49-F238E27FC236}">
                <a16:creationId xmlns:a16="http://schemas.microsoft.com/office/drawing/2014/main" id="{52F6E559-8737-F246-99F5-AD2972A4F376}"/>
              </a:ext>
            </a:extLst>
          </p:cNvPr>
          <p:cNvSpPr>
            <a:spLocks noGrp="1" noRot="1" noChangeAspect="1" noChangeArrowheads="1" noTextEdit="1"/>
          </p:cNvSpPr>
          <p:nvPr>
            <p:ph type="sldImg"/>
          </p:nvPr>
        </p:nvSpPr>
        <p:spPr>
          <a:ln/>
        </p:spPr>
      </p:sp>
      <p:sp>
        <p:nvSpPr>
          <p:cNvPr id="31747" name="Rectangle 3">
            <a:extLst>
              <a:ext uri="{FF2B5EF4-FFF2-40B4-BE49-F238E27FC236}">
                <a16:creationId xmlns:a16="http://schemas.microsoft.com/office/drawing/2014/main" id="{52425244-A34B-8743-B192-8C446E79949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8C9E824-7540-A648-9B50-26431D3EA0F0}"/>
              </a:ext>
            </a:extLst>
          </p:cNvPr>
          <p:cNvSpPr>
            <a:spLocks noGrp="1" noChangeArrowheads="1"/>
          </p:cNvSpPr>
          <p:nvPr>
            <p:ph type="sldNum" sz="quarter" idx="5"/>
          </p:nvPr>
        </p:nvSpPr>
        <p:spPr>
          <a:ln/>
        </p:spPr>
        <p:txBody>
          <a:bodyPr/>
          <a:lstStyle/>
          <a:p>
            <a:fld id="{54D56354-D432-1A40-8F3A-9AD817F73B36}" type="slidenum">
              <a:rPr lang="en-US" altLang="en-US"/>
              <a:pPr/>
              <a:t>2</a:t>
            </a:fld>
            <a:endParaRPr lang="en-US" altLang="en-US"/>
          </a:p>
        </p:txBody>
      </p:sp>
      <p:sp>
        <p:nvSpPr>
          <p:cNvPr id="33794" name="Rectangle 2">
            <a:extLst>
              <a:ext uri="{FF2B5EF4-FFF2-40B4-BE49-F238E27FC236}">
                <a16:creationId xmlns:a16="http://schemas.microsoft.com/office/drawing/2014/main" id="{8CDCE2AE-1593-5846-9320-C3A794C1D974}"/>
              </a:ext>
            </a:extLst>
          </p:cNvPr>
          <p:cNvSpPr>
            <a:spLocks noGrp="1" noRot="1" noChangeAspect="1" noChangeArrowheads="1" noTextEdit="1"/>
          </p:cNvSpPr>
          <p:nvPr>
            <p:ph type="sldImg"/>
          </p:nvPr>
        </p:nvSpPr>
        <p:spPr>
          <a:ln/>
        </p:spPr>
      </p:sp>
      <p:sp>
        <p:nvSpPr>
          <p:cNvPr id="33795" name="Rectangle 3">
            <a:extLst>
              <a:ext uri="{FF2B5EF4-FFF2-40B4-BE49-F238E27FC236}">
                <a16:creationId xmlns:a16="http://schemas.microsoft.com/office/drawing/2014/main" id="{D3C30769-3674-8B40-BDE9-BC9FD56FDCB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411C64F-C8E4-6441-A0AD-D85D5B9A3967}"/>
              </a:ext>
            </a:extLst>
          </p:cNvPr>
          <p:cNvSpPr>
            <a:spLocks noGrp="1" noChangeArrowheads="1"/>
          </p:cNvSpPr>
          <p:nvPr>
            <p:ph type="sldNum" sz="quarter" idx="5"/>
          </p:nvPr>
        </p:nvSpPr>
        <p:spPr>
          <a:ln/>
        </p:spPr>
        <p:txBody>
          <a:bodyPr/>
          <a:lstStyle/>
          <a:p>
            <a:fld id="{5CB8838F-039A-9E4C-953B-E74773C971CF}" type="slidenum">
              <a:rPr lang="en-US" altLang="en-US"/>
              <a:pPr/>
              <a:t>3</a:t>
            </a:fld>
            <a:endParaRPr lang="en-US" altLang="en-US"/>
          </a:p>
        </p:txBody>
      </p:sp>
      <p:sp>
        <p:nvSpPr>
          <p:cNvPr id="35842" name="Rectangle 2">
            <a:extLst>
              <a:ext uri="{FF2B5EF4-FFF2-40B4-BE49-F238E27FC236}">
                <a16:creationId xmlns:a16="http://schemas.microsoft.com/office/drawing/2014/main" id="{06748649-1C5C-D542-AC60-B0EA9C127D5B}"/>
              </a:ext>
            </a:extLst>
          </p:cNvPr>
          <p:cNvSpPr>
            <a:spLocks noGrp="1" noRot="1" noChangeAspect="1" noChangeArrowheads="1" noTextEdit="1"/>
          </p:cNvSpPr>
          <p:nvPr>
            <p:ph type="sldImg"/>
          </p:nvPr>
        </p:nvSpPr>
        <p:spPr>
          <a:ln/>
        </p:spPr>
      </p:sp>
      <p:sp>
        <p:nvSpPr>
          <p:cNvPr id="35843" name="Rectangle 3">
            <a:extLst>
              <a:ext uri="{FF2B5EF4-FFF2-40B4-BE49-F238E27FC236}">
                <a16:creationId xmlns:a16="http://schemas.microsoft.com/office/drawing/2014/main" id="{4777D79B-C966-CC4D-AA1D-A954D8AE57B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B77DAC6-6836-0C40-9426-AFCF8FE9D970}"/>
              </a:ext>
            </a:extLst>
          </p:cNvPr>
          <p:cNvSpPr>
            <a:spLocks noGrp="1" noChangeArrowheads="1"/>
          </p:cNvSpPr>
          <p:nvPr>
            <p:ph type="sldNum" sz="quarter" idx="5"/>
          </p:nvPr>
        </p:nvSpPr>
        <p:spPr>
          <a:ln/>
        </p:spPr>
        <p:txBody>
          <a:bodyPr/>
          <a:lstStyle/>
          <a:p>
            <a:fld id="{589EFC5A-A789-CE41-BF19-6C614D0C5C4D}" type="slidenum">
              <a:rPr lang="en-US" altLang="en-US"/>
              <a:pPr/>
              <a:t>4</a:t>
            </a:fld>
            <a:endParaRPr lang="en-US" altLang="en-US"/>
          </a:p>
        </p:txBody>
      </p:sp>
      <p:sp>
        <p:nvSpPr>
          <p:cNvPr id="37890" name="Rectangle 2">
            <a:extLst>
              <a:ext uri="{FF2B5EF4-FFF2-40B4-BE49-F238E27FC236}">
                <a16:creationId xmlns:a16="http://schemas.microsoft.com/office/drawing/2014/main" id="{82AB6535-90F6-1145-9107-CCB04F812F1E}"/>
              </a:ext>
            </a:extLst>
          </p:cNvPr>
          <p:cNvSpPr>
            <a:spLocks noGrp="1" noRot="1" noChangeAspect="1" noChangeArrowheads="1" noTextEdit="1"/>
          </p:cNvSpPr>
          <p:nvPr>
            <p:ph type="sldImg"/>
          </p:nvPr>
        </p:nvSpPr>
        <p:spPr>
          <a:ln/>
        </p:spPr>
      </p:sp>
      <p:sp>
        <p:nvSpPr>
          <p:cNvPr id="37891" name="Rectangle 3">
            <a:extLst>
              <a:ext uri="{FF2B5EF4-FFF2-40B4-BE49-F238E27FC236}">
                <a16:creationId xmlns:a16="http://schemas.microsoft.com/office/drawing/2014/main" id="{878A3021-591F-4A40-80B2-4ACE4393E4D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35C9C35-5415-1243-84D3-A68F4741638E}"/>
              </a:ext>
            </a:extLst>
          </p:cNvPr>
          <p:cNvSpPr>
            <a:spLocks noGrp="1" noChangeArrowheads="1"/>
          </p:cNvSpPr>
          <p:nvPr>
            <p:ph type="sldNum" sz="quarter" idx="5"/>
          </p:nvPr>
        </p:nvSpPr>
        <p:spPr>
          <a:ln/>
        </p:spPr>
        <p:txBody>
          <a:bodyPr/>
          <a:lstStyle/>
          <a:p>
            <a:fld id="{33FB0EBA-9733-254F-899C-4B35E2A668B1}" type="slidenum">
              <a:rPr lang="en-US" altLang="en-US"/>
              <a:pPr/>
              <a:t>5</a:t>
            </a:fld>
            <a:endParaRPr lang="en-US" altLang="en-US"/>
          </a:p>
        </p:txBody>
      </p:sp>
      <p:sp>
        <p:nvSpPr>
          <p:cNvPr id="39938" name="Rectangle 2">
            <a:extLst>
              <a:ext uri="{FF2B5EF4-FFF2-40B4-BE49-F238E27FC236}">
                <a16:creationId xmlns:a16="http://schemas.microsoft.com/office/drawing/2014/main" id="{275B107F-EF0C-E249-BDA3-E13E762E063B}"/>
              </a:ext>
            </a:extLst>
          </p:cNvPr>
          <p:cNvSpPr>
            <a:spLocks noGrp="1" noRot="1" noChangeAspect="1" noChangeArrowheads="1" noTextEdit="1"/>
          </p:cNvSpPr>
          <p:nvPr>
            <p:ph type="sldImg"/>
          </p:nvPr>
        </p:nvSpPr>
        <p:spPr>
          <a:ln/>
        </p:spPr>
      </p:sp>
      <p:sp>
        <p:nvSpPr>
          <p:cNvPr id="39939" name="Rectangle 3">
            <a:extLst>
              <a:ext uri="{FF2B5EF4-FFF2-40B4-BE49-F238E27FC236}">
                <a16:creationId xmlns:a16="http://schemas.microsoft.com/office/drawing/2014/main" id="{26A244F7-AFC5-BA40-AADD-C5C28140F91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1B688DA-4F54-4946-9CE0-3E6BBF0DDD9B}"/>
              </a:ext>
            </a:extLst>
          </p:cNvPr>
          <p:cNvSpPr>
            <a:spLocks noGrp="1" noChangeArrowheads="1"/>
          </p:cNvSpPr>
          <p:nvPr>
            <p:ph type="sldNum" sz="quarter" idx="5"/>
          </p:nvPr>
        </p:nvSpPr>
        <p:spPr>
          <a:ln/>
        </p:spPr>
        <p:txBody>
          <a:bodyPr/>
          <a:lstStyle/>
          <a:p>
            <a:fld id="{C0AE3A95-E50F-6947-9BE3-47FF138601EB}" type="slidenum">
              <a:rPr lang="en-US" altLang="en-US"/>
              <a:pPr/>
              <a:t>6</a:t>
            </a:fld>
            <a:endParaRPr lang="en-US" altLang="en-US"/>
          </a:p>
        </p:txBody>
      </p:sp>
      <p:sp>
        <p:nvSpPr>
          <p:cNvPr id="41986" name="Rectangle 2">
            <a:extLst>
              <a:ext uri="{FF2B5EF4-FFF2-40B4-BE49-F238E27FC236}">
                <a16:creationId xmlns:a16="http://schemas.microsoft.com/office/drawing/2014/main" id="{6916FEB8-840D-3749-8273-F744A3EAE059}"/>
              </a:ext>
            </a:extLst>
          </p:cNvPr>
          <p:cNvSpPr>
            <a:spLocks noGrp="1" noRot="1" noChangeAspect="1" noChangeArrowheads="1" noTextEdit="1"/>
          </p:cNvSpPr>
          <p:nvPr>
            <p:ph type="sldImg"/>
          </p:nvPr>
        </p:nvSpPr>
        <p:spPr>
          <a:ln/>
        </p:spPr>
      </p:sp>
      <p:sp>
        <p:nvSpPr>
          <p:cNvPr id="41987" name="Rectangle 3">
            <a:extLst>
              <a:ext uri="{FF2B5EF4-FFF2-40B4-BE49-F238E27FC236}">
                <a16:creationId xmlns:a16="http://schemas.microsoft.com/office/drawing/2014/main" id="{4669F2BF-903B-084B-ABF1-9DFC2345BDDA}"/>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935CF5B-B4EE-A448-B1E2-5886FE3E333D}"/>
              </a:ext>
            </a:extLst>
          </p:cNvPr>
          <p:cNvSpPr>
            <a:spLocks noGrp="1" noChangeArrowheads="1"/>
          </p:cNvSpPr>
          <p:nvPr>
            <p:ph type="ctrTitle"/>
          </p:nvPr>
        </p:nvSpPr>
        <p:spPr>
          <a:xfrm>
            <a:off x="685800" y="2209800"/>
            <a:ext cx="7772400" cy="1143000"/>
          </a:xfrm>
        </p:spPr>
        <p:txBody>
          <a:bodyPr/>
          <a:lstStyle>
            <a:lvl1pPr>
              <a:defRPr sz="5400"/>
            </a:lvl1pPr>
          </a:lstStyle>
          <a:p>
            <a:pPr lvl="0"/>
            <a:r>
              <a:rPr lang="en-US" altLang="en-US" noProof="0"/>
              <a:t>Click to edit Master title style</a:t>
            </a:r>
          </a:p>
        </p:txBody>
      </p:sp>
      <p:sp>
        <p:nvSpPr>
          <p:cNvPr id="3075" name="Rectangle 3">
            <a:extLst>
              <a:ext uri="{FF2B5EF4-FFF2-40B4-BE49-F238E27FC236}">
                <a16:creationId xmlns:a16="http://schemas.microsoft.com/office/drawing/2014/main" id="{7E9EC460-8EF6-1B46-9C72-F638184C800F}"/>
              </a:ext>
            </a:extLst>
          </p:cNvPr>
          <p:cNvSpPr>
            <a:spLocks noGrp="1" noChangeArrowheads="1"/>
          </p:cNvSpPr>
          <p:nvPr>
            <p:ph type="subTitle" idx="1"/>
          </p:nvPr>
        </p:nvSpPr>
        <p:spPr>
          <a:xfrm>
            <a:off x="1371600" y="3505200"/>
            <a:ext cx="6400800" cy="1066800"/>
          </a:xfrm>
        </p:spPr>
        <p:txBody>
          <a:bodyPr/>
          <a:lstStyle>
            <a:lvl1pPr marL="0" indent="0" algn="ctr">
              <a:buFontTx/>
              <a:buNone/>
              <a:defRPr sz="3600" b="1"/>
            </a:lvl1pPr>
          </a:lstStyle>
          <a:p>
            <a:pPr lvl="0"/>
            <a:r>
              <a:rPr lang="en-US" altLang="en-US" noProof="0"/>
              <a:t>Click to edit Master subtitle style</a:t>
            </a:r>
          </a:p>
        </p:txBody>
      </p:sp>
      <p:sp>
        <p:nvSpPr>
          <p:cNvPr id="3076" name="Rectangle 4">
            <a:extLst>
              <a:ext uri="{FF2B5EF4-FFF2-40B4-BE49-F238E27FC236}">
                <a16:creationId xmlns:a16="http://schemas.microsoft.com/office/drawing/2014/main" id="{F0E98C2A-A10B-FB40-B480-7B64E535C569}"/>
              </a:ext>
            </a:extLst>
          </p:cNvPr>
          <p:cNvSpPr>
            <a:spLocks noGrp="1" noChangeArrowheads="1"/>
          </p:cNvSpPr>
          <p:nvPr>
            <p:ph type="dt" sz="half" idx="2"/>
          </p:nvPr>
        </p:nvSpPr>
        <p:spPr>
          <a:xfrm>
            <a:off x="685800" y="6096000"/>
            <a:ext cx="1905000" cy="381000"/>
          </a:xfrm>
        </p:spPr>
        <p:txBody>
          <a:bodyPr/>
          <a:lstStyle>
            <a:lvl1pPr>
              <a:defRPr/>
            </a:lvl1pPr>
          </a:lstStyle>
          <a:p>
            <a:endParaRPr lang="en-US" altLang="en-US"/>
          </a:p>
        </p:txBody>
      </p:sp>
      <p:sp>
        <p:nvSpPr>
          <p:cNvPr id="3077" name="Rectangle 5">
            <a:extLst>
              <a:ext uri="{FF2B5EF4-FFF2-40B4-BE49-F238E27FC236}">
                <a16:creationId xmlns:a16="http://schemas.microsoft.com/office/drawing/2014/main" id="{C95FEFAC-92B6-CA41-8E2E-1E651D515234}"/>
              </a:ext>
            </a:extLst>
          </p:cNvPr>
          <p:cNvSpPr>
            <a:spLocks noGrp="1" noChangeArrowheads="1"/>
          </p:cNvSpPr>
          <p:nvPr>
            <p:ph type="ftr" sz="quarter" idx="3"/>
          </p:nvPr>
        </p:nvSpPr>
        <p:spPr>
          <a:xfrm>
            <a:off x="3124200" y="6096000"/>
            <a:ext cx="2895600" cy="381000"/>
          </a:xfrm>
        </p:spPr>
        <p:txBody>
          <a:bodyPr/>
          <a:lstStyle>
            <a:lvl1pPr>
              <a:defRPr/>
            </a:lvl1pPr>
          </a:lstStyle>
          <a:p>
            <a:endParaRPr lang="en-US" altLang="en-US"/>
          </a:p>
        </p:txBody>
      </p:sp>
      <p:sp>
        <p:nvSpPr>
          <p:cNvPr id="3078" name="Rectangle 6">
            <a:extLst>
              <a:ext uri="{FF2B5EF4-FFF2-40B4-BE49-F238E27FC236}">
                <a16:creationId xmlns:a16="http://schemas.microsoft.com/office/drawing/2014/main" id="{6560A3F2-AE3E-924C-82D6-F17AE3E7510E}"/>
              </a:ext>
            </a:extLst>
          </p:cNvPr>
          <p:cNvSpPr>
            <a:spLocks noGrp="1" noChangeArrowheads="1"/>
          </p:cNvSpPr>
          <p:nvPr>
            <p:ph type="sldNum" sz="quarter" idx="4"/>
          </p:nvPr>
        </p:nvSpPr>
        <p:spPr>
          <a:xfrm>
            <a:off x="6553200" y="6096000"/>
            <a:ext cx="1905000" cy="381000"/>
          </a:xfrm>
        </p:spPr>
        <p:txBody>
          <a:bodyPr/>
          <a:lstStyle>
            <a:lvl1pPr>
              <a:defRPr/>
            </a:lvl1pPr>
          </a:lstStyle>
          <a:p>
            <a:fld id="{31306B5E-6692-0C46-BF9A-138E419EB2C2}"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E79F5-22E0-8B46-9065-445B8832B4D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305C71D-7D92-9448-A178-DA4C07D94A5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278A14-6BF4-A04D-93F4-8E8E372865F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CD31A87-4F1D-8D46-97C6-8DC6A8ECB79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C415DA2-038A-BC46-8CD8-A1206E6B820D}"/>
              </a:ext>
            </a:extLst>
          </p:cNvPr>
          <p:cNvSpPr>
            <a:spLocks noGrp="1"/>
          </p:cNvSpPr>
          <p:nvPr>
            <p:ph type="sldNum" sz="quarter" idx="12"/>
          </p:nvPr>
        </p:nvSpPr>
        <p:spPr/>
        <p:txBody>
          <a:bodyPr/>
          <a:lstStyle>
            <a:lvl1pPr>
              <a:defRPr/>
            </a:lvl1pPr>
          </a:lstStyle>
          <a:p>
            <a:fld id="{6F9E6DB6-314B-3F4D-8933-838E7EEC8449}" type="slidenum">
              <a:rPr lang="en-US" altLang="en-US"/>
              <a:pPr/>
              <a:t>‹#›</a:t>
            </a:fld>
            <a:endParaRPr lang="en-US" altLang="en-US"/>
          </a:p>
        </p:txBody>
      </p:sp>
    </p:spTree>
    <p:extLst>
      <p:ext uri="{BB962C8B-B14F-4D97-AF65-F5344CB8AC3E}">
        <p14:creationId xmlns:p14="http://schemas.microsoft.com/office/powerpoint/2010/main" val="1177347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F0B985-120E-A240-95F9-C472E8A42C8B}"/>
              </a:ext>
            </a:extLst>
          </p:cNvPr>
          <p:cNvSpPr>
            <a:spLocks noGrp="1"/>
          </p:cNvSpPr>
          <p:nvPr>
            <p:ph type="title" orient="vert"/>
          </p:nvPr>
        </p:nvSpPr>
        <p:spPr>
          <a:xfrm>
            <a:off x="6743700" y="838200"/>
            <a:ext cx="2171700" cy="54102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487BB2-C794-D343-95FE-CA05C8FFE9C8}"/>
              </a:ext>
            </a:extLst>
          </p:cNvPr>
          <p:cNvSpPr>
            <a:spLocks noGrp="1"/>
          </p:cNvSpPr>
          <p:nvPr>
            <p:ph type="body" orient="vert" idx="1"/>
          </p:nvPr>
        </p:nvSpPr>
        <p:spPr>
          <a:xfrm>
            <a:off x="228600" y="838200"/>
            <a:ext cx="63627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B2CB4B-8F06-9B4C-8C41-18EA6E6BAB81}"/>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C3CE022-835B-734F-A0AE-F600E79C7CE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976A4E1-435E-B74A-A604-94589ECA1932}"/>
              </a:ext>
            </a:extLst>
          </p:cNvPr>
          <p:cNvSpPr>
            <a:spLocks noGrp="1"/>
          </p:cNvSpPr>
          <p:nvPr>
            <p:ph type="sldNum" sz="quarter" idx="12"/>
          </p:nvPr>
        </p:nvSpPr>
        <p:spPr/>
        <p:txBody>
          <a:bodyPr/>
          <a:lstStyle>
            <a:lvl1pPr>
              <a:defRPr/>
            </a:lvl1pPr>
          </a:lstStyle>
          <a:p>
            <a:fld id="{BE53245A-FFDB-D549-8300-57DB4B1BAAF0}" type="slidenum">
              <a:rPr lang="en-US" altLang="en-US"/>
              <a:pPr/>
              <a:t>‹#›</a:t>
            </a:fld>
            <a:endParaRPr lang="en-US" altLang="en-US"/>
          </a:p>
        </p:txBody>
      </p:sp>
    </p:spTree>
    <p:extLst>
      <p:ext uri="{BB962C8B-B14F-4D97-AF65-F5344CB8AC3E}">
        <p14:creationId xmlns:p14="http://schemas.microsoft.com/office/powerpoint/2010/main" val="2715509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D7180-8C0C-AF4D-825E-BF45A65C0F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2DCED5-810F-8F4C-B14E-646FDD54E7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FEC2B3-84AD-6644-A08B-933299199E9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B350133-C788-BD4B-BA3F-384CC325562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950B35A-4A85-764B-A0B7-E1219AE71C40}"/>
              </a:ext>
            </a:extLst>
          </p:cNvPr>
          <p:cNvSpPr>
            <a:spLocks noGrp="1"/>
          </p:cNvSpPr>
          <p:nvPr>
            <p:ph type="sldNum" sz="quarter" idx="12"/>
          </p:nvPr>
        </p:nvSpPr>
        <p:spPr/>
        <p:txBody>
          <a:bodyPr/>
          <a:lstStyle>
            <a:lvl1pPr>
              <a:defRPr/>
            </a:lvl1pPr>
          </a:lstStyle>
          <a:p>
            <a:fld id="{421EB4F6-4C4B-6249-A7FB-3FFD8C3AB22A}" type="slidenum">
              <a:rPr lang="en-US" altLang="en-US"/>
              <a:pPr/>
              <a:t>‹#›</a:t>
            </a:fld>
            <a:endParaRPr lang="en-US" altLang="en-US"/>
          </a:p>
        </p:txBody>
      </p:sp>
    </p:spTree>
    <p:extLst>
      <p:ext uri="{BB962C8B-B14F-4D97-AF65-F5344CB8AC3E}">
        <p14:creationId xmlns:p14="http://schemas.microsoft.com/office/powerpoint/2010/main" val="1644652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D0E86-CF35-1E42-A5EA-0AF13C347F35}"/>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CC4E085-3300-6C47-9D1B-A7008C5E5C7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C8D057B0-3844-F54B-AB99-3ABAD36C5D02}"/>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3E757CB-F2A4-774B-B903-3B332C4AEC4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7EBC8CD-01BD-B94E-81C4-9892F38374E5}"/>
              </a:ext>
            </a:extLst>
          </p:cNvPr>
          <p:cNvSpPr>
            <a:spLocks noGrp="1"/>
          </p:cNvSpPr>
          <p:nvPr>
            <p:ph type="sldNum" sz="quarter" idx="12"/>
          </p:nvPr>
        </p:nvSpPr>
        <p:spPr/>
        <p:txBody>
          <a:bodyPr/>
          <a:lstStyle>
            <a:lvl1pPr>
              <a:defRPr/>
            </a:lvl1pPr>
          </a:lstStyle>
          <a:p>
            <a:fld id="{1F3150E7-F2B2-C846-B919-844AFA56B488}" type="slidenum">
              <a:rPr lang="en-US" altLang="en-US"/>
              <a:pPr/>
              <a:t>‹#›</a:t>
            </a:fld>
            <a:endParaRPr lang="en-US" altLang="en-US"/>
          </a:p>
        </p:txBody>
      </p:sp>
    </p:spTree>
    <p:extLst>
      <p:ext uri="{BB962C8B-B14F-4D97-AF65-F5344CB8AC3E}">
        <p14:creationId xmlns:p14="http://schemas.microsoft.com/office/powerpoint/2010/main" val="375420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47F83-A56C-0C4D-A59A-15AE851FF3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E3A3A6-9437-144B-934C-F855BB7383DF}"/>
              </a:ext>
            </a:extLst>
          </p:cNvPr>
          <p:cNvSpPr>
            <a:spLocks noGrp="1"/>
          </p:cNvSpPr>
          <p:nvPr>
            <p:ph sz="half" idx="1"/>
          </p:nvPr>
        </p:nvSpPr>
        <p:spPr>
          <a:xfrm>
            <a:off x="228600" y="1676400"/>
            <a:ext cx="4267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7DD351F-5F2C-D449-8FB5-4593DC54D80B}"/>
              </a:ext>
            </a:extLst>
          </p:cNvPr>
          <p:cNvSpPr>
            <a:spLocks noGrp="1"/>
          </p:cNvSpPr>
          <p:nvPr>
            <p:ph sz="half" idx="2"/>
          </p:nvPr>
        </p:nvSpPr>
        <p:spPr>
          <a:xfrm>
            <a:off x="4648200" y="1676400"/>
            <a:ext cx="4267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7670DA-3D37-2049-B6D9-F631F0759780}"/>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FC7EF705-38C6-1240-B5E4-C03D5756845B}"/>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5E9A698-B5EB-6044-9031-089A58306748}"/>
              </a:ext>
            </a:extLst>
          </p:cNvPr>
          <p:cNvSpPr>
            <a:spLocks noGrp="1"/>
          </p:cNvSpPr>
          <p:nvPr>
            <p:ph type="sldNum" sz="quarter" idx="12"/>
          </p:nvPr>
        </p:nvSpPr>
        <p:spPr/>
        <p:txBody>
          <a:bodyPr/>
          <a:lstStyle>
            <a:lvl1pPr>
              <a:defRPr/>
            </a:lvl1pPr>
          </a:lstStyle>
          <a:p>
            <a:fld id="{C4DAACC8-F6C3-D844-B034-C4E08EA5E1D8}" type="slidenum">
              <a:rPr lang="en-US" altLang="en-US"/>
              <a:pPr/>
              <a:t>‹#›</a:t>
            </a:fld>
            <a:endParaRPr lang="en-US" altLang="en-US"/>
          </a:p>
        </p:txBody>
      </p:sp>
    </p:spTree>
    <p:extLst>
      <p:ext uri="{BB962C8B-B14F-4D97-AF65-F5344CB8AC3E}">
        <p14:creationId xmlns:p14="http://schemas.microsoft.com/office/powerpoint/2010/main" val="2118529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D1252-2A5A-2C4D-B8B0-BA707E38A129}"/>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077381-D0C0-FD41-B5D0-819F3C1F556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1C79C9C-C61E-0A4E-93A5-1DC3E3C96DC7}"/>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60FC85-7967-2A4E-93B8-4376E3810F5B}"/>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8F46AD-C920-0748-B1ED-5F5AC1BF7F4A}"/>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D7F0FF-CB41-D445-847C-09147E8DA821}"/>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A3E279A5-EB61-3C44-9BC7-61EB0A40CB68}"/>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EA4B1E59-38A7-AD45-8655-3C8B4DA89087}"/>
              </a:ext>
            </a:extLst>
          </p:cNvPr>
          <p:cNvSpPr>
            <a:spLocks noGrp="1"/>
          </p:cNvSpPr>
          <p:nvPr>
            <p:ph type="sldNum" sz="quarter" idx="12"/>
          </p:nvPr>
        </p:nvSpPr>
        <p:spPr/>
        <p:txBody>
          <a:bodyPr/>
          <a:lstStyle>
            <a:lvl1pPr>
              <a:defRPr/>
            </a:lvl1pPr>
          </a:lstStyle>
          <a:p>
            <a:fld id="{52C8C0AE-1B0E-644F-A93A-5147D87B2B96}" type="slidenum">
              <a:rPr lang="en-US" altLang="en-US"/>
              <a:pPr/>
              <a:t>‹#›</a:t>
            </a:fld>
            <a:endParaRPr lang="en-US" altLang="en-US"/>
          </a:p>
        </p:txBody>
      </p:sp>
    </p:spTree>
    <p:extLst>
      <p:ext uri="{BB962C8B-B14F-4D97-AF65-F5344CB8AC3E}">
        <p14:creationId xmlns:p14="http://schemas.microsoft.com/office/powerpoint/2010/main" val="380957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4077D-EC9F-2D43-8396-2A6B7DCEA5D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ACFAD49-8D41-C245-B671-8EB9AE931F2C}"/>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BEB7B729-B48E-0543-8B33-08C9FCA4F038}"/>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0D5FD030-1855-1E40-A2D6-7DD2D18BE708}"/>
              </a:ext>
            </a:extLst>
          </p:cNvPr>
          <p:cNvSpPr>
            <a:spLocks noGrp="1"/>
          </p:cNvSpPr>
          <p:nvPr>
            <p:ph type="sldNum" sz="quarter" idx="12"/>
          </p:nvPr>
        </p:nvSpPr>
        <p:spPr/>
        <p:txBody>
          <a:bodyPr/>
          <a:lstStyle>
            <a:lvl1pPr>
              <a:defRPr/>
            </a:lvl1pPr>
          </a:lstStyle>
          <a:p>
            <a:fld id="{91E88DD8-8A06-564A-A608-7305DA3026B9}" type="slidenum">
              <a:rPr lang="en-US" altLang="en-US"/>
              <a:pPr/>
              <a:t>‹#›</a:t>
            </a:fld>
            <a:endParaRPr lang="en-US" altLang="en-US"/>
          </a:p>
        </p:txBody>
      </p:sp>
    </p:spTree>
    <p:extLst>
      <p:ext uri="{BB962C8B-B14F-4D97-AF65-F5344CB8AC3E}">
        <p14:creationId xmlns:p14="http://schemas.microsoft.com/office/powerpoint/2010/main" val="251669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1B2DA3-34C0-004B-8D67-5C4DFE76C2F8}"/>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BE3776CB-80B1-AB41-9532-845EF03DB49F}"/>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9874161A-0B5D-DF47-93DE-E092E506AD75}"/>
              </a:ext>
            </a:extLst>
          </p:cNvPr>
          <p:cNvSpPr>
            <a:spLocks noGrp="1"/>
          </p:cNvSpPr>
          <p:nvPr>
            <p:ph type="sldNum" sz="quarter" idx="12"/>
          </p:nvPr>
        </p:nvSpPr>
        <p:spPr/>
        <p:txBody>
          <a:bodyPr/>
          <a:lstStyle>
            <a:lvl1pPr>
              <a:defRPr/>
            </a:lvl1pPr>
          </a:lstStyle>
          <a:p>
            <a:fld id="{9C9F79A1-F7AB-DC4D-9323-F71C956060EC}" type="slidenum">
              <a:rPr lang="en-US" altLang="en-US"/>
              <a:pPr/>
              <a:t>‹#›</a:t>
            </a:fld>
            <a:endParaRPr lang="en-US" altLang="en-US"/>
          </a:p>
        </p:txBody>
      </p:sp>
    </p:spTree>
    <p:extLst>
      <p:ext uri="{BB962C8B-B14F-4D97-AF65-F5344CB8AC3E}">
        <p14:creationId xmlns:p14="http://schemas.microsoft.com/office/powerpoint/2010/main" val="3606781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767C8-42D4-3641-A29D-D7ADF3EF7E0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E6683FA-FBAE-F447-A014-0D65898045E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41A981B-9544-EF40-B6FD-70878A45028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3CFE02-01A5-894F-9DA0-637D10BE478B}"/>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77B3F94-6581-5E40-8B46-26107A685BB2}"/>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BE82F43-D169-F240-94E2-523608384C7B}"/>
              </a:ext>
            </a:extLst>
          </p:cNvPr>
          <p:cNvSpPr>
            <a:spLocks noGrp="1"/>
          </p:cNvSpPr>
          <p:nvPr>
            <p:ph type="sldNum" sz="quarter" idx="12"/>
          </p:nvPr>
        </p:nvSpPr>
        <p:spPr/>
        <p:txBody>
          <a:bodyPr/>
          <a:lstStyle>
            <a:lvl1pPr>
              <a:defRPr/>
            </a:lvl1pPr>
          </a:lstStyle>
          <a:p>
            <a:fld id="{96272E61-1E41-1F47-B942-0C6AC443483D}" type="slidenum">
              <a:rPr lang="en-US" altLang="en-US"/>
              <a:pPr/>
              <a:t>‹#›</a:t>
            </a:fld>
            <a:endParaRPr lang="en-US" altLang="en-US"/>
          </a:p>
        </p:txBody>
      </p:sp>
    </p:spTree>
    <p:extLst>
      <p:ext uri="{BB962C8B-B14F-4D97-AF65-F5344CB8AC3E}">
        <p14:creationId xmlns:p14="http://schemas.microsoft.com/office/powerpoint/2010/main" val="1326998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C7C61-1A0D-A942-89C8-B16D7492F2EA}"/>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CC02E6-23EE-6D42-A6EC-B9F564A3E16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A45C904-D6C5-BF4E-8E4C-8402FB5A86D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81C3E6-5558-4B4D-9BE6-9EA5984828C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EE31370-860C-C540-BDB6-F9D862C3B64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073C7212-D320-2C48-838A-DD477F762D73}"/>
              </a:ext>
            </a:extLst>
          </p:cNvPr>
          <p:cNvSpPr>
            <a:spLocks noGrp="1"/>
          </p:cNvSpPr>
          <p:nvPr>
            <p:ph type="sldNum" sz="quarter" idx="12"/>
          </p:nvPr>
        </p:nvSpPr>
        <p:spPr/>
        <p:txBody>
          <a:bodyPr/>
          <a:lstStyle>
            <a:lvl1pPr>
              <a:defRPr/>
            </a:lvl1pPr>
          </a:lstStyle>
          <a:p>
            <a:fld id="{269CC278-D16F-FF48-B9BF-4B7B62DCAF4B}" type="slidenum">
              <a:rPr lang="en-US" altLang="en-US"/>
              <a:pPr/>
              <a:t>‹#›</a:t>
            </a:fld>
            <a:endParaRPr lang="en-US" altLang="en-US"/>
          </a:p>
        </p:txBody>
      </p:sp>
    </p:spTree>
    <p:extLst>
      <p:ext uri="{BB962C8B-B14F-4D97-AF65-F5344CB8AC3E}">
        <p14:creationId xmlns:p14="http://schemas.microsoft.com/office/powerpoint/2010/main" val="1052393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8FDF991-E7FC-2045-868C-4151DFFCBCBE}"/>
              </a:ext>
            </a:extLst>
          </p:cNvPr>
          <p:cNvSpPr>
            <a:spLocks noGrp="1" noChangeArrowheads="1"/>
          </p:cNvSpPr>
          <p:nvPr>
            <p:ph type="title"/>
          </p:nvPr>
        </p:nvSpPr>
        <p:spPr bwMode="auto">
          <a:xfrm>
            <a:off x="228600" y="838200"/>
            <a:ext cx="868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0927775-A1CB-BF4C-9FEF-E05E304C31FC}"/>
              </a:ext>
            </a:extLst>
          </p:cNvPr>
          <p:cNvSpPr>
            <a:spLocks noGrp="1" noChangeArrowheads="1"/>
          </p:cNvSpPr>
          <p:nvPr>
            <p:ph type="body" idx="1"/>
          </p:nvPr>
        </p:nvSpPr>
        <p:spPr bwMode="auto">
          <a:xfrm>
            <a:off x="228600" y="1676400"/>
            <a:ext cx="86868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D47C9126-7D03-1A43-A712-FC998291CB9F}"/>
              </a:ext>
            </a:extLst>
          </p:cNvPr>
          <p:cNvSpPr>
            <a:spLocks noGrp="1" noChangeArrowheads="1"/>
          </p:cNvSpPr>
          <p:nvPr>
            <p:ph type="dt" sz="half" idx="2"/>
          </p:nvPr>
        </p:nvSpPr>
        <p:spPr bwMode="auto">
          <a:xfrm>
            <a:off x="304800" y="6324600"/>
            <a:ext cx="190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ltLang="en-US"/>
          </a:p>
        </p:txBody>
      </p:sp>
      <p:sp>
        <p:nvSpPr>
          <p:cNvPr id="1029" name="Rectangle 5">
            <a:extLst>
              <a:ext uri="{FF2B5EF4-FFF2-40B4-BE49-F238E27FC236}">
                <a16:creationId xmlns:a16="http://schemas.microsoft.com/office/drawing/2014/main" id="{B0D0B02F-286C-9245-B9E8-2AFA8ABD60E9}"/>
              </a:ext>
            </a:extLst>
          </p:cNvPr>
          <p:cNvSpPr>
            <a:spLocks noGrp="1" noChangeArrowheads="1"/>
          </p:cNvSpPr>
          <p:nvPr>
            <p:ph type="ftr" sz="quarter" idx="3"/>
          </p:nvPr>
        </p:nvSpPr>
        <p:spPr bwMode="auto">
          <a:xfrm>
            <a:off x="3200400" y="6324600"/>
            <a:ext cx="2895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en-US"/>
          </a:p>
        </p:txBody>
      </p:sp>
      <p:sp>
        <p:nvSpPr>
          <p:cNvPr id="1030" name="Rectangle 6">
            <a:extLst>
              <a:ext uri="{FF2B5EF4-FFF2-40B4-BE49-F238E27FC236}">
                <a16:creationId xmlns:a16="http://schemas.microsoft.com/office/drawing/2014/main" id="{5381224A-9911-734E-B859-A6DB2BB1B7B5}"/>
              </a:ext>
            </a:extLst>
          </p:cNvPr>
          <p:cNvSpPr>
            <a:spLocks noGrp="1" noChangeArrowheads="1"/>
          </p:cNvSpPr>
          <p:nvPr>
            <p:ph type="sldNum" sz="quarter" idx="4"/>
          </p:nvPr>
        </p:nvSpPr>
        <p:spPr bwMode="auto">
          <a:xfrm>
            <a:off x="7010400" y="6324600"/>
            <a:ext cx="190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fld id="{8A1ACB93-40F4-B842-9EE8-D84AC5ED67A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000" kern="1200">
          <a:solidFill>
            <a:schemeClr val="tx2"/>
          </a:solidFill>
          <a:latin typeface="+mj-lt"/>
          <a:ea typeface="+mj-ea"/>
          <a:cs typeface="+mj-cs"/>
        </a:defRPr>
      </a:lvl1pPr>
      <a:lvl2pPr algn="ctr" rtl="0" fontAlgn="base">
        <a:spcBef>
          <a:spcPct val="0"/>
        </a:spcBef>
        <a:spcAft>
          <a:spcPct val="0"/>
        </a:spcAft>
        <a:defRPr sz="4000">
          <a:solidFill>
            <a:schemeClr val="tx2"/>
          </a:solidFill>
          <a:latin typeface="Arial Black" panose="020B0604020202020204" pitchFamily="34" charset="0"/>
        </a:defRPr>
      </a:lvl2pPr>
      <a:lvl3pPr algn="ctr" rtl="0" fontAlgn="base">
        <a:spcBef>
          <a:spcPct val="0"/>
        </a:spcBef>
        <a:spcAft>
          <a:spcPct val="0"/>
        </a:spcAft>
        <a:defRPr sz="4000">
          <a:solidFill>
            <a:schemeClr val="tx2"/>
          </a:solidFill>
          <a:latin typeface="Arial Black" panose="020B0604020202020204" pitchFamily="34" charset="0"/>
        </a:defRPr>
      </a:lvl3pPr>
      <a:lvl4pPr algn="ctr" rtl="0" fontAlgn="base">
        <a:spcBef>
          <a:spcPct val="0"/>
        </a:spcBef>
        <a:spcAft>
          <a:spcPct val="0"/>
        </a:spcAft>
        <a:defRPr sz="4000">
          <a:solidFill>
            <a:schemeClr val="tx2"/>
          </a:solidFill>
          <a:latin typeface="Arial Black" panose="020B0604020202020204" pitchFamily="34" charset="0"/>
        </a:defRPr>
      </a:lvl4pPr>
      <a:lvl5pPr algn="ctr" rtl="0" fontAlgn="base">
        <a:spcBef>
          <a:spcPct val="0"/>
        </a:spcBef>
        <a:spcAft>
          <a:spcPct val="0"/>
        </a:spcAft>
        <a:defRPr sz="4000">
          <a:solidFill>
            <a:schemeClr val="tx2"/>
          </a:solidFill>
          <a:latin typeface="Arial Black" panose="020B0604020202020204" pitchFamily="34" charset="0"/>
        </a:defRPr>
      </a:lvl5pPr>
      <a:lvl6pPr marL="457200" algn="ctr" rtl="0" fontAlgn="base">
        <a:spcBef>
          <a:spcPct val="0"/>
        </a:spcBef>
        <a:spcAft>
          <a:spcPct val="0"/>
        </a:spcAft>
        <a:defRPr sz="4000">
          <a:solidFill>
            <a:schemeClr val="tx2"/>
          </a:solidFill>
          <a:latin typeface="Arial Black" panose="020B0604020202020204" pitchFamily="34" charset="0"/>
        </a:defRPr>
      </a:lvl6pPr>
      <a:lvl7pPr marL="914400" algn="ctr" rtl="0" fontAlgn="base">
        <a:spcBef>
          <a:spcPct val="0"/>
        </a:spcBef>
        <a:spcAft>
          <a:spcPct val="0"/>
        </a:spcAft>
        <a:defRPr sz="4000">
          <a:solidFill>
            <a:schemeClr val="tx2"/>
          </a:solidFill>
          <a:latin typeface="Arial Black" panose="020B0604020202020204" pitchFamily="34" charset="0"/>
        </a:defRPr>
      </a:lvl7pPr>
      <a:lvl8pPr marL="1371600" algn="ctr" rtl="0" fontAlgn="base">
        <a:spcBef>
          <a:spcPct val="0"/>
        </a:spcBef>
        <a:spcAft>
          <a:spcPct val="0"/>
        </a:spcAft>
        <a:defRPr sz="4000">
          <a:solidFill>
            <a:schemeClr val="tx2"/>
          </a:solidFill>
          <a:latin typeface="Arial Black" panose="020B0604020202020204" pitchFamily="34" charset="0"/>
        </a:defRPr>
      </a:lvl8pPr>
      <a:lvl9pPr marL="1828800" algn="ctr" rtl="0" fontAlgn="base">
        <a:spcBef>
          <a:spcPct val="0"/>
        </a:spcBef>
        <a:spcAft>
          <a:spcPct val="0"/>
        </a:spcAft>
        <a:defRPr sz="4000">
          <a:solidFill>
            <a:schemeClr val="tx2"/>
          </a:solidFill>
          <a:latin typeface="Arial Black"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4472D2A6-09C3-CB4A-BF81-2AE4309244FC}"/>
              </a:ext>
            </a:extLst>
          </p:cNvPr>
          <p:cNvSpPr>
            <a:spLocks noGrp="1" noChangeArrowheads="1"/>
          </p:cNvSpPr>
          <p:nvPr>
            <p:ph type="title"/>
          </p:nvPr>
        </p:nvSpPr>
        <p:spPr/>
        <p:txBody>
          <a:bodyPr/>
          <a:lstStyle/>
          <a:p>
            <a:r>
              <a:rPr lang="en-US" altLang="en-US"/>
              <a:t>Luke 18:1-8</a:t>
            </a:r>
          </a:p>
        </p:txBody>
      </p:sp>
      <p:sp>
        <p:nvSpPr>
          <p:cNvPr id="30723" name="Rectangle 3">
            <a:extLst>
              <a:ext uri="{FF2B5EF4-FFF2-40B4-BE49-F238E27FC236}">
                <a16:creationId xmlns:a16="http://schemas.microsoft.com/office/drawing/2014/main" id="{C9FC77BF-031B-F54C-AEBA-0CE5C4E6813C}"/>
              </a:ext>
            </a:extLst>
          </p:cNvPr>
          <p:cNvSpPr>
            <a:spLocks noGrp="1" noChangeArrowheads="1"/>
          </p:cNvSpPr>
          <p:nvPr>
            <p:ph type="body" idx="1"/>
          </p:nvPr>
        </p:nvSpPr>
        <p:spPr/>
        <p:txBody>
          <a:bodyPr/>
          <a:lstStyle/>
          <a:p>
            <a:pPr indent="1588">
              <a:buFontTx/>
              <a:buNone/>
            </a:pPr>
            <a:r>
              <a:rPr lang="en-US" altLang="en-US" sz="2800" b="1" dirty="0">
                <a:solidFill>
                  <a:srgbClr val="B2B2B2"/>
                </a:solidFill>
              </a:rPr>
              <a:t>Then He spoke a parable to them, that men always ought to pray and not lose heart, saying: “There was in a certain city a judge who did not fear God nor regard man. Now there was a widow in that city; and she came to him, saying, ‘Get justice for me from my adversary.’ And he would not for a while; but afterward he said within himself, ‘Though I do not fear God nor regard man, yet because this widow troubles…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0722"/>
                                        </p:tgtEl>
                                        <p:attrNameLst>
                                          <p:attrName>style.visibility</p:attrName>
                                        </p:attrNameLst>
                                      </p:cBhvr>
                                      <p:to>
                                        <p:strVal val="visible"/>
                                      </p:to>
                                    </p:set>
                                    <p:anim calcmode="lin" valueType="num">
                                      <p:cBhvr>
                                        <p:cTn id="7" dur="1000" fill="hold"/>
                                        <p:tgtEl>
                                          <p:spTgt spid="30722"/>
                                        </p:tgtEl>
                                        <p:attrNameLst>
                                          <p:attrName>ppt_w</p:attrName>
                                        </p:attrNameLst>
                                      </p:cBhvr>
                                      <p:tavLst>
                                        <p:tav tm="0">
                                          <p:val>
                                            <p:strVal val="#ppt_w*0.70"/>
                                          </p:val>
                                        </p:tav>
                                        <p:tav tm="100000">
                                          <p:val>
                                            <p:strVal val="#ppt_w"/>
                                          </p:val>
                                        </p:tav>
                                      </p:tavLst>
                                    </p:anim>
                                    <p:anim calcmode="lin" valueType="num">
                                      <p:cBhvr>
                                        <p:cTn id="8" dur="1000" fill="hold"/>
                                        <p:tgtEl>
                                          <p:spTgt spid="30722"/>
                                        </p:tgtEl>
                                        <p:attrNameLst>
                                          <p:attrName>ppt_h</p:attrName>
                                        </p:attrNameLst>
                                      </p:cBhvr>
                                      <p:tavLst>
                                        <p:tav tm="0">
                                          <p:val>
                                            <p:strVal val="#ppt_h"/>
                                          </p:val>
                                        </p:tav>
                                        <p:tav tm="100000">
                                          <p:val>
                                            <p:strVal val="#ppt_h"/>
                                          </p:val>
                                        </p:tav>
                                      </p:tavLst>
                                    </p:anim>
                                    <p:animEffect transition="in" filter="fade">
                                      <p:cBhvr>
                                        <p:cTn id="9" dur="1000"/>
                                        <p:tgtEl>
                                          <p:spTgt spid="3072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23">
                                            <p:txEl>
                                              <p:pRg st="0" end="0"/>
                                            </p:txEl>
                                          </p:spTgt>
                                        </p:tgtEl>
                                        <p:attrNameLst>
                                          <p:attrName>style.visibility</p:attrName>
                                        </p:attrNameLst>
                                      </p:cBhvr>
                                      <p:to>
                                        <p:strVal val="visible"/>
                                      </p:to>
                                    </p:set>
                                    <p:animEffect transition="in" filter="fade">
                                      <p:cBhvr>
                                        <p:cTn id="14" dur="1000"/>
                                        <p:tgtEl>
                                          <p:spTgt spid="30723">
                                            <p:txEl>
                                              <p:pRg st="0" end="0"/>
                                            </p:txEl>
                                          </p:spTgt>
                                        </p:tgtEl>
                                      </p:cBhvr>
                                    </p:animEffect>
                                    <p:anim calcmode="lin" valueType="num">
                                      <p:cBhvr>
                                        <p:cTn id="15" dur="1000" fill="hold"/>
                                        <p:tgtEl>
                                          <p:spTgt spid="3072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072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2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EC213B20-AD53-A149-96A3-6CF9879B2448}"/>
              </a:ext>
            </a:extLst>
          </p:cNvPr>
          <p:cNvSpPr>
            <a:spLocks noGrp="1" noChangeArrowheads="1"/>
          </p:cNvSpPr>
          <p:nvPr>
            <p:ph type="title"/>
          </p:nvPr>
        </p:nvSpPr>
        <p:spPr/>
        <p:txBody>
          <a:bodyPr/>
          <a:lstStyle/>
          <a:p>
            <a:r>
              <a:rPr lang="en-US" altLang="en-US"/>
              <a:t>Luke 18:1-8</a:t>
            </a:r>
          </a:p>
        </p:txBody>
      </p:sp>
      <p:sp>
        <p:nvSpPr>
          <p:cNvPr id="32771" name="Rectangle 3">
            <a:extLst>
              <a:ext uri="{FF2B5EF4-FFF2-40B4-BE49-F238E27FC236}">
                <a16:creationId xmlns:a16="http://schemas.microsoft.com/office/drawing/2014/main" id="{A7982A5B-5F9B-5A45-B0BE-4AA48884A3DB}"/>
              </a:ext>
            </a:extLst>
          </p:cNvPr>
          <p:cNvSpPr>
            <a:spLocks noGrp="1" noChangeArrowheads="1"/>
          </p:cNvSpPr>
          <p:nvPr>
            <p:ph type="body" idx="1"/>
          </p:nvPr>
        </p:nvSpPr>
        <p:spPr/>
        <p:txBody>
          <a:bodyPr/>
          <a:lstStyle/>
          <a:p>
            <a:pPr indent="1588">
              <a:lnSpc>
                <a:spcPct val="90000"/>
              </a:lnSpc>
              <a:buFontTx/>
              <a:buNone/>
            </a:pPr>
            <a:r>
              <a:rPr lang="en-US" altLang="en-US" sz="3100" b="1" dirty="0">
                <a:solidFill>
                  <a:srgbClr val="B2B2B2"/>
                </a:solidFill>
              </a:rPr>
              <a:t>…me I will avenge her, lest by her continual coming she weary me.’” Then the Lord said, “Hear what the unjust judge said. And shall God not avenge His own elect who cry out day and night to Him, though He bears long with them? I tell you that He will avenge them speedily. Nevertheless, when the Son of Man comes, will He really find faith on the earth?” (NKJV).</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fade">
                                      <p:cBhvr>
                                        <p:cTn id="7" dur="1000"/>
                                        <p:tgtEl>
                                          <p:spTgt spid="32771">
                                            <p:txEl>
                                              <p:pRg st="0" end="0"/>
                                            </p:txEl>
                                          </p:spTgt>
                                        </p:tgtEl>
                                      </p:cBhvr>
                                    </p:animEffect>
                                    <p:anim calcmode="lin" valueType="num">
                                      <p:cBhvr>
                                        <p:cTn id="8" dur="10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27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1C7784FF-5C4F-CE4A-9922-C5B943D96E50}"/>
              </a:ext>
            </a:extLst>
          </p:cNvPr>
          <p:cNvSpPr>
            <a:spLocks noGrp="1" noChangeArrowheads="1"/>
          </p:cNvSpPr>
          <p:nvPr>
            <p:ph type="title"/>
          </p:nvPr>
        </p:nvSpPr>
        <p:spPr>
          <a:xfrm>
            <a:off x="228600" y="990600"/>
            <a:ext cx="8686800" cy="1066800"/>
          </a:xfrm>
        </p:spPr>
        <p:txBody>
          <a:bodyPr/>
          <a:lstStyle/>
          <a:p>
            <a:r>
              <a:rPr lang="en-US" altLang="en-US" sz="3600"/>
              <a:t>“When the Son of Man Comes Will He Find Faith on the Earth?”</a:t>
            </a:r>
          </a:p>
        </p:txBody>
      </p:sp>
      <p:sp>
        <p:nvSpPr>
          <p:cNvPr id="34819" name="Rectangle 3">
            <a:extLst>
              <a:ext uri="{FF2B5EF4-FFF2-40B4-BE49-F238E27FC236}">
                <a16:creationId xmlns:a16="http://schemas.microsoft.com/office/drawing/2014/main" id="{B6EC6B4E-0F74-C149-846D-C06F101C256B}"/>
              </a:ext>
            </a:extLst>
          </p:cNvPr>
          <p:cNvSpPr>
            <a:spLocks noGrp="1" noChangeArrowheads="1"/>
          </p:cNvSpPr>
          <p:nvPr>
            <p:ph type="body" idx="1"/>
          </p:nvPr>
        </p:nvSpPr>
        <p:spPr>
          <a:xfrm>
            <a:off x="228600" y="2209800"/>
            <a:ext cx="8686800" cy="4038600"/>
          </a:xfrm>
        </p:spPr>
        <p:txBody>
          <a:bodyPr/>
          <a:lstStyle/>
          <a:p>
            <a:pPr indent="1588">
              <a:buFontTx/>
              <a:buNone/>
            </a:pPr>
            <a:r>
              <a:rPr lang="en-US" altLang="en-US" sz="3500" b="1" dirty="0">
                <a:solidFill>
                  <a:srgbClr val="B2B2B2"/>
                </a:solidFill>
              </a:rPr>
              <a:t>I.  Faith means more than belief alone.</a:t>
            </a:r>
          </a:p>
          <a:p>
            <a:pPr marL="914400" lvl="1" indent="-344488">
              <a:buFont typeface="Wingdings" pitchFamily="2" charset="2"/>
              <a:buChar char="§"/>
            </a:pPr>
            <a:r>
              <a:rPr lang="en-US" altLang="en-US" sz="2900" b="1" dirty="0">
                <a:solidFill>
                  <a:schemeClr val="bg1"/>
                </a:solidFill>
              </a:rPr>
              <a:t>Some Pharisees believed (John 12:42-43).</a:t>
            </a:r>
          </a:p>
          <a:p>
            <a:pPr marL="914400" lvl="1" indent="-344488">
              <a:buFont typeface="Wingdings" pitchFamily="2" charset="2"/>
              <a:buChar char="§"/>
            </a:pPr>
            <a:r>
              <a:rPr lang="en-US" altLang="en-US" sz="2900" b="1" dirty="0">
                <a:solidFill>
                  <a:schemeClr val="bg1"/>
                </a:solidFill>
              </a:rPr>
              <a:t>Demons believe and tremble (Jas. 2:19-22).</a:t>
            </a:r>
          </a:p>
          <a:p>
            <a:pPr marL="914400" lvl="1" indent="-344488">
              <a:buFont typeface="Wingdings" pitchFamily="2" charset="2"/>
              <a:buChar char="§"/>
            </a:pPr>
            <a:r>
              <a:rPr lang="en-US" altLang="en-US" sz="2900" b="1" dirty="0">
                <a:solidFill>
                  <a:schemeClr val="bg1"/>
                </a:solidFill>
              </a:rPr>
              <a:t>Saving faith is “perfected” by works that “work together” with faith (Jas. 2:22).</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4818"/>
                                        </p:tgtEl>
                                        <p:attrNameLst>
                                          <p:attrName>style.visibility</p:attrName>
                                        </p:attrNameLst>
                                      </p:cBhvr>
                                      <p:to>
                                        <p:strVal val="visible"/>
                                      </p:to>
                                    </p:set>
                                    <p:anim calcmode="lin" valueType="num">
                                      <p:cBhvr>
                                        <p:cTn id="7" dur="1000" fill="hold"/>
                                        <p:tgtEl>
                                          <p:spTgt spid="34818"/>
                                        </p:tgtEl>
                                        <p:attrNameLst>
                                          <p:attrName>ppt_w</p:attrName>
                                        </p:attrNameLst>
                                      </p:cBhvr>
                                      <p:tavLst>
                                        <p:tav tm="0">
                                          <p:val>
                                            <p:strVal val="#ppt_w*0.70"/>
                                          </p:val>
                                        </p:tav>
                                        <p:tav tm="100000">
                                          <p:val>
                                            <p:strVal val="#ppt_w"/>
                                          </p:val>
                                        </p:tav>
                                      </p:tavLst>
                                    </p:anim>
                                    <p:anim calcmode="lin" valueType="num">
                                      <p:cBhvr>
                                        <p:cTn id="8" dur="1000" fill="hold"/>
                                        <p:tgtEl>
                                          <p:spTgt spid="34818"/>
                                        </p:tgtEl>
                                        <p:attrNameLst>
                                          <p:attrName>ppt_h</p:attrName>
                                        </p:attrNameLst>
                                      </p:cBhvr>
                                      <p:tavLst>
                                        <p:tav tm="0">
                                          <p:val>
                                            <p:strVal val="#ppt_h"/>
                                          </p:val>
                                        </p:tav>
                                        <p:tav tm="100000">
                                          <p:val>
                                            <p:strVal val="#ppt_h"/>
                                          </p:val>
                                        </p:tav>
                                      </p:tavLst>
                                    </p:anim>
                                    <p:animEffect transition="in" filter="fade">
                                      <p:cBhvr>
                                        <p:cTn id="9" dur="1000"/>
                                        <p:tgtEl>
                                          <p:spTgt spid="3481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4819">
                                            <p:txEl>
                                              <p:pRg st="0" end="0"/>
                                            </p:txEl>
                                          </p:spTgt>
                                        </p:tgtEl>
                                        <p:attrNameLst>
                                          <p:attrName>style.visibility</p:attrName>
                                        </p:attrNameLst>
                                      </p:cBhvr>
                                      <p:to>
                                        <p:strVal val="visible"/>
                                      </p:to>
                                    </p:set>
                                    <p:animEffect transition="in" filter="fade">
                                      <p:cBhvr>
                                        <p:cTn id="14" dur="1000"/>
                                        <p:tgtEl>
                                          <p:spTgt spid="34819">
                                            <p:txEl>
                                              <p:pRg st="0" end="0"/>
                                            </p:txEl>
                                          </p:spTgt>
                                        </p:tgtEl>
                                      </p:cBhvr>
                                    </p:animEffect>
                                    <p:anim calcmode="lin" valueType="num">
                                      <p:cBhvr>
                                        <p:cTn id="15" dur="1000" fill="hold"/>
                                        <p:tgtEl>
                                          <p:spTgt spid="3481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48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4819">
                                            <p:txEl>
                                              <p:pRg st="1" end="1"/>
                                            </p:txEl>
                                          </p:spTgt>
                                        </p:tgtEl>
                                        <p:attrNameLst>
                                          <p:attrName>style.visibility</p:attrName>
                                        </p:attrNameLst>
                                      </p:cBhvr>
                                      <p:to>
                                        <p:strVal val="visible"/>
                                      </p:to>
                                    </p:set>
                                    <p:animEffect transition="in" filter="fade">
                                      <p:cBhvr>
                                        <p:cTn id="21" dur="1000"/>
                                        <p:tgtEl>
                                          <p:spTgt spid="34819">
                                            <p:txEl>
                                              <p:pRg st="1" end="1"/>
                                            </p:txEl>
                                          </p:spTgt>
                                        </p:tgtEl>
                                      </p:cBhvr>
                                    </p:animEffect>
                                    <p:anim calcmode="lin" valueType="num">
                                      <p:cBhvr>
                                        <p:cTn id="22" dur="1000" fill="hold"/>
                                        <p:tgtEl>
                                          <p:spTgt spid="3481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48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4819">
                                            <p:txEl>
                                              <p:pRg st="2" end="2"/>
                                            </p:txEl>
                                          </p:spTgt>
                                        </p:tgtEl>
                                        <p:attrNameLst>
                                          <p:attrName>style.visibility</p:attrName>
                                        </p:attrNameLst>
                                      </p:cBhvr>
                                      <p:to>
                                        <p:strVal val="visible"/>
                                      </p:to>
                                    </p:set>
                                    <p:animEffect transition="in" filter="fade">
                                      <p:cBhvr>
                                        <p:cTn id="28" dur="1000"/>
                                        <p:tgtEl>
                                          <p:spTgt spid="34819">
                                            <p:txEl>
                                              <p:pRg st="2" end="2"/>
                                            </p:txEl>
                                          </p:spTgt>
                                        </p:tgtEl>
                                      </p:cBhvr>
                                    </p:animEffect>
                                    <p:anim calcmode="lin" valueType="num">
                                      <p:cBhvr>
                                        <p:cTn id="29" dur="1000" fill="hold"/>
                                        <p:tgtEl>
                                          <p:spTgt spid="3481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48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4819">
                                            <p:txEl>
                                              <p:pRg st="3" end="3"/>
                                            </p:txEl>
                                          </p:spTgt>
                                        </p:tgtEl>
                                        <p:attrNameLst>
                                          <p:attrName>style.visibility</p:attrName>
                                        </p:attrNameLst>
                                      </p:cBhvr>
                                      <p:to>
                                        <p:strVal val="visible"/>
                                      </p:to>
                                    </p:set>
                                    <p:animEffect transition="in" filter="fade">
                                      <p:cBhvr>
                                        <p:cTn id="35" dur="1000"/>
                                        <p:tgtEl>
                                          <p:spTgt spid="34819">
                                            <p:txEl>
                                              <p:pRg st="3" end="3"/>
                                            </p:txEl>
                                          </p:spTgt>
                                        </p:tgtEl>
                                      </p:cBhvr>
                                    </p:animEffect>
                                    <p:anim calcmode="lin" valueType="num">
                                      <p:cBhvr>
                                        <p:cTn id="36" dur="1000" fill="hold"/>
                                        <p:tgtEl>
                                          <p:spTgt spid="34819">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481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P spid="34819"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FAC70C6C-F217-6442-A04B-CA03F28002E9}"/>
              </a:ext>
            </a:extLst>
          </p:cNvPr>
          <p:cNvSpPr>
            <a:spLocks noGrp="1" noChangeArrowheads="1"/>
          </p:cNvSpPr>
          <p:nvPr>
            <p:ph type="title"/>
          </p:nvPr>
        </p:nvSpPr>
        <p:spPr>
          <a:xfrm>
            <a:off x="228600" y="990600"/>
            <a:ext cx="8686800" cy="1066800"/>
          </a:xfrm>
        </p:spPr>
        <p:txBody>
          <a:bodyPr/>
          <a:lstStyle/>
          <a:p>
            <a:r>
              <a:rPr lang="en-US" altLang="en-US" sz="3600"/>
              <a:t>“When the Son of Man Comes Will He Find Faith on the Earth?”</a:t>
            </a:r>
          </a:p>
        </p:txBody>
      </p:sp>
      <p:sp>
        <p:nvSpPr>
          <p:cNvPr id="36867" name="Rectangle 3">
            <a:extLst>
              <a:ext uri="{FF2B5EF4-FFF2-40B4-BE49-F238E27FC236}">
                <a16:creationId xmlns:a16="http://schemas.microsoft.com/office/drawing/2014/main" id="{8945305E-6F25-C84B-A986-7CAC2EAF0C17}"/>
              </a:ext>
            </a:extLst>
          </p:cNvPr>
          <p:cNvSpPr>
            <a:spLocks noGrp="1" noChangeArrowheads="1"/>
          </p:cNvSpPr>
          <p:nvPr>
            <p:ph type="body" idx="1"/>
          </p:nvPr>
        </p:nvSpPr>
        <p:spPr>
          <a:xfrm>
            <a:off x="228600" y="2209800"/>
            <a:ext cx="8686800" cy="4038600"/>
          </a:xfrm>
        </p:spPr>
        <p:txBody>
          <a:bodyPr/>
          <a:lstStyle/>
          <a:p>
            <a:pPr indent="1588">
              <a:buFontTx/>
              <a:buNone/>
            </a:pPr>
            <a:r>
              <a:rPr lang="en-US" altLang="en-US" sz="3500" b="1" dirty="0">
                <a:solidFill>
                  <a:srgbClr val="B2B2B2"/>
                </a:solidFill>
              </a:rPr>
              <a:t>I.  Faith means more than belief alone.</a:t>
            </a:r>
          </a:p>
          <a:p>
            <a:pPr marL="1103313" lvl="1" indent="-533400">
              <a:buFont typeface="Wingdings" pitchFamily="2" charset="2"/>
              <a:buAutoNum type="alphaUcPeriod"/>
            </a:pPr>
            <a:r>
              <a:rPr lang="en-US" altLang="en-US" sz="2900" b="1" dirty="0">
                <a:solidFill>
                  <a:schemeClr val="bg1"/>
                </a:solidFill>
              </a:rPr>
              <a:t>Faith means obedience (Heb. 11:8; Rom. 16:25-26).</a:t>
            </a:r>
          </a:p>
          <a:p>
            <a:pPr marL="1103313" lvl="1" indent="-533400">
              <a:buFont typeface="Wingdings" pitchFamily="2" charset="2"/>
              <a:buAutoNum type="alphaUcPeriod"/>
            </a:pPr>
            <a:r>
              <a:rPr lang="en-US" altLang="en-US" sz="2900" b="1" dirty="0">
                <a:solidFill>
                  <a:schemeClr val="bg1"/>
                </a:solidFill>
              </a:rPr>
              <a:t>Faith means submission (Mark 8:34-38).</a:t>
            </a:r>
          </a:p>
          <a:p>
            <a:pPr marL="1103313" lvl="1" indent="-533400">
              <a:buFont typeface="Wingdings" pitchFamily="2" charset="2"/>
              <a:buAutoNum type="alphaUcPeriod"/>
            </a:pPr>
            <a:r>
              <a:rPr lang="en-US" altLang="en-US" sz="2900" b="1" dirty="0">
                <a:solidFill>
                  <a:schemeClr val="bg1"/>
                </a:solidFill>
              </a:rPr>
              <a:t>Faith means trust—unto salvation            (John 14:6; Heb. 13:5-6). </a:t>
            </a:r>
          </a:p>
          <a:p>
            <a:pPr marL="1103313" lvl="1" indent="-533400">
              <a:buFont typeface="Wingdings" pitchFamily="2" charset="2"/>
              <a:buChar char="§"/>
            </a:pPr>
            <a:r>
              <a:rPr lang="en-US" altLang="en-US" sz="2900" b="1" dirty="0">
                <a:solidFill>
                  <a:schemeClr val="bg1"/>
                </a:solidFill>
              </a:rPr>
              <a:t>This is the kind of faith Jesus wants.</a:t>
            </a:r>
          </a:p>
          <a:p>
            <a:pPr indent="1588">
              <a:buFontTx/>
              <a:buNone/>
            </a:pPr>
            <a:endParaRPr lang="en-US" altLang="en-US" sz="3100" b="1" dirty="0">
              <a:solidFill>
                <a:srgbClr val="B2B2B2"/>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36867">
                                            <p:txEl>
                                              <p:pRg st="1" end="1"/>
                                            </p:txEl>
                                          </p:spTgt>
                                        </p:tgtEl>
                                        <p:attrNameLst>
                                          <p:attrName>style.visibility</p:attrName>
                                        </p:attrNameLst>
                                      </p:cBhvr>
                                      <p:to>
                                        <p:strVal val="visible"/>
                                      </p:to>
                                    </p:set>
                                    <p:animEffect transition="in" filter="fade">
                                      <p:cBhvr>
                                        <p:cTn id="7" dur="1000"/>
                                        <p:tgtEl>
                                          <p:spTgt spid="36867">
                                            <p:txEl>
                                              <p:pRg st="1" end="1"/>
                                            </p:txEl>
                                          </p:spTgt>
                                        </p:tgtEl>
                                      </p:cBhvr>
                                    </p:animEffect>
                                    <p:anim calcmode="lin" valueType="num">
                                      <p:cBhvr>
                                        <p:cTn id="8" dur="1000" fill="hold"/>
                                        <p:tgtEl>
                                          <p:spTgt spid="3686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68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6867">
                                            <p:txEl>
                                              <p:pRg st="2" end="2"/>
                                            </p:txEl>
                                          </p:spTgt>
                                        </p:tgtEl>
                                        <p:attrNameLst>
                                          <p:attrName>style.visibility</p:attrName>
                                        </p:attrNameLst>
                                      </p:cBhvr>
                                      <p:to>
                                        <p:strVal val="visible"/>
                                      </p:to>
                                    </p:set>
                                    <p:animEffect transition="in" filter="fade">
                                      <p:cBhvr>
                                        <p:cTn id="14" dur="1000"/>
                                        <p:tgtEl>
                                          <p:spTgt spid="36867">
                                            <p:txEl>
                                              <p:pRg st="2" end="2"/>
                                            </p:txEl>
                                          </p:spTgt>
                                        </p:tgtEl>
                                      </p:cBhvr>
                                    </p:animEffect>
                                    <p:anim calcmode="lin" valueType="num">
                                      <p:cBhvr>
                                        <p:cTn id="15" dur="1000" fill="hold"/>
                                        <p:tgtEl>
                                          <p:spTgt spid="36867">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68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6867">
                                            <p:txEl>
                                              <p:pRg st="3" end="3"/>
                                            </p:txEl>
                                          </p:spTgt>
                                        </p:tgtEl>
                                        <p:attrNameLst>
                                          <p:attrName>style.visibility</p:attrName>
                                        </p:attrNameLst>
                                      </p:cBhvr>
                                      <p:to>
                                        <p:strVal val="visible"/>
                                      </p:to>
                                    </p:set>
                                    <p:animEffect transition="in" filter="fade">
                                      <p:cBhvr>
                                        <p:cTn id="21" dur="1000"/>
                                        <p:tgtEl>
                                          <p:spTgt spid="36867">
                                            <p:txEl>
                                              <p:pRg st="3" end="3"/>
                                            </p:txEl>
                                          </p:spTgt>
                                        </p:tgtEl>
                                      </p:cBhvr>
                                    </p:animEffect>
                                    <p:anim calcmode="lin" valueType="num">
                                      <p:cBhvr>
                                        <p:cTn id="22" dur="1000" fill="hold"/>
                                        <p:tgtEl>
                                          <p:spTgt spid="36867">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686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6867">
                                            <p:txEl>
                                              <p:pRg st="4" end="4"/>
                                            </p:txEl>
                                          </p:spTgt>
                                        </p:tgtEl>
                                        <p:attrNameLst>
                                          <p:attrName>style.visibility</p:attrName>
                                        </p:attrNameLst>
                                      </p:cBhvr>
                                      <p:to>
                                        <p:strVal val="visible"/>
                                      </p:to>
                                    </p:set>
                                    <p:animEffect transition="in" filter="fade">
                                      <p:cBhvr>
                                        <p:cTn id="28" dur="1000"/>
                                        <p:tgtEl>
                                          <p:spTgt spid="36867">
                                            <p:txEl>
                                              <p:pRg st="4" end="4"/>
                                            </p:txEl>
                                          </p:spTgt>
                                        </p:tgtEl>
                                      </p:cBhvr>
                                    </p:animEffect>
                                    <p:anim calcmode="lin" valueType="num">
                                      <p:cBhvr>
                                        <p:cTn id="29" dur="1000" fill="hold"/>
                                        <p:tgtEl>
                                          <p:spTgt spid="36867">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686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6FE50559-87E4-CF4A-90DB-26CBB297FA6A}"/>
              </a:ext>
            </a:extLst>
          </p:cNvPr>
          <p:cNvSpPr>
            <a:spLocks noGrp="1" noChangeArrowheads="1"/>
          </p:cNvSpPr>
          <p:nvPr>
            <p:ph type="title"/>
          </p:nvPr>
        </p:nvSpPr>
        <p:spPr>
          <a:xfrm>
            <a:off x="228600" y="990600"/>
            <a:ext cx="8686800" cy="1066800"/>
          </a:xfrm>
        </p:spPr>
        <p:txBody>
          <a:bodyPr/>
          <a:lstStyle/>
          <a:p>
            <a:r>
              <a:rPr lang="en-US" altLang="en-US" sz="3600"/>
              <a:t>“When the Son of Man Comes Will He Find Faith on the Earth?”</a:t>
            </a:r>
          </a:p>
        </p:txBody>
      </p:sp>
      <p:sp>
        <p:nvSpPr>
          <p:cNvPr id="38915" name="Rectangle 3">
            <a:extLst>
              <a:ext uri="{FF2B5EF4-FFF2-40B4-BE49-F238E27FC236}">
                <a16:creationId xmlns:a16="http://schemas.microsoft.com/office/drawing/2014/main" id="{D79A5247-172F-2849-BBB5-12847ACFFC6D}"/>
              </a:ext>
            </a:extLst>
          </p:cNvPr>
          <p:cNvSpPr>
            <a:spLocks noGrp="1" noChangeArrowheads="1"/>
          </p:cNvSpPr>
          <p:nvPr>
            <p:ph type="body" idx="1"/>
          </p:nvPr>
        </p:nvSpPr>
        <p:spPr>
          <a:xfrm>
            <a:off x="228600" y="2209800"/>
            <a:ext cx="8686800" cy="4038600"/>
          </a:xfrm>
        </p:spPr>
        <p:txBody>
          <a:bodyPr/>
          <a:lstStyle/>
          <a:p>
            <a:pPr indent="1588">
              <a:buFontTx/>
              <a:buNone/>
            </a:pPr>
            <a:r>
              <a:rPr lang="en-US" altLang="en-US" sz="3500" b="1" dirty="0">
                <a:solidFill>
                  <a:srgbClr val="B2B2B2"/>
                </a:solidFill>
              </a:rPr>
              <a:t>II.  When He comes will He find us...</a:t>
            </a:r>
          </a:p>
          <a:p>
            <a:pPr marL="1103313" lvl="1" indent="-533400">
              <a:buFont typeface="Wingdings" pitchFamily="2" charset="2"/>
              <a:buAutoNum type="alphaUcPeriod"/>
            </a:pPr>
            <a:r>
              <a:rPr lang="en-US" altLang="en-US" b="1" dirty="0">
                <a:solidFill>
                  <a:schemeClr val="bg1"/>
                </a:solidFill>
              </a:rPr>
              <a:t>Obedient, doing what He commands?  Or, refusing to obey Him?  </a:t>
            </a:r>
          </a:p>
          <a:p>
            <a:pPr marL="1103313" lvl="1" indent="-533400">
              <a:buFont typeface="Wingdings" pitchFamily="2" charset="2"/>
              <a:buAutoNum type="alphaUcPeriod"/>
            </a:pPr>
            <a:r>
              <a:rPr lang="en-US" altLang="en-US" b="1" dirty="0">
                <a:solidFill>
                  <a:schemeClr val="bg1"/>
                </a:solidFill>
              </a:rPr>
              <a:t>Yielding our will to His? Or, doing our will? </a:t>
            </a:r>
          </a:p>
          <a:p>
            <a:pPr marL="1103313" lvl="1" indent="-533400">
              <a:buFont typeface="Wingdings" pitchFamily="2" charset="2"/>
              <a:buAutoNum type="alphaUcPeriod"/>
            </a:pPr>
            <a:r>
              <a:rPr lang="en-US" altLang="en-US" b="1" dirty="0">
                <a:solidFill>
                  <a:schemeClr val="bg1"/>
                </a:solidFill>
              </a:rPr>
              <a:t>Leaning upon Him for life, hope, and the real needs of life?  Or, leaning on ourselves, trusting in things of this life? </a:t>
            </a:r>
          </a:p>
          <a:p>
            <a:pPr marL="1103313" lvl="1" indent="-533400" algn="ctr">
              <a:buFont typeface="Wingdings" pitchFamily="2" charset="2"/>
              <a:buNone/>
            </a:pPr>
            <a:r>
              <a:rPr lang="en-US" altLang="en-US" sz="3200" b="1" i="1" dirty="0">
                <a:solidFill>
                  <a:srgbClr val="B2B2B2"/>
                </a:solidFill>
              </a:rPr>
              <a:t>Will He find faith in us?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fade">
                                      <p:cBhvr>
                                        <p:cTn id="7" dur="1000"/>
                                        <p:tgtEl>
                                          <p:spTgt spid="38915">
                                            <p:txEl>
                                              <p:pRg st="0" end="0"/>
                                            </p:txEl>
                                          </p:spTgt>
                                        </p:tgtEl>
                                      </p:cBhvr>
                                    </p:animEffect>
                                    <p:anim calcmode="lin" valueType="num">
                                      <p:cBhvr>
                                        <p:cTn id="8" dur="1000" fill="hold"/>
                                        <p:tgtEl>
                                          <p:spTgt spid="389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89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8915">
                                            <p:txEl>
                                              <p:pRg st="1" end="1"/>
                                            </p:txEl>
                                          </p:spTgt>
                                        </p:tgtEl>
                                        <p:attrNameLst>
                                          <p:attrName>style.visibility</p:attrName>
                                        </p:attrNameLst>
                                      </p:cBhvr>
                                      <p:to>
                                        <p:strVal val="visible"/>
                                      </p:to>
                                    </p:set>
                                    <p:animEffect transition="in" filter="fade">
                                      <p:cBhvr>
                                        <p:cTn id="14" dur="1000"/>
                                        <p:tgtEl>
                                          <p:spTgt spid="38915">
                                            <p:txEl>
                                              <p:pRg st="1" end="1"/>
                                            </p:txEl>
                                          </p:spTgt>
                                        </p:tgtEl>
                                      </p:cBhvr>
                                    </p:animEffect>
                                    <p:anim calcmode="lin" valueType="num">
                                      <p:cBhvr>
                                        <p:cTn id="15" dur="1000" fill="hold"/>
                                        <p:tgtEl>
                                          <p:spTgt spid="389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89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8915">
                                            <p:txEl>
                                              <p:pRg st="2" end="2"/>
                                            </p:txEl>
                                          </p:spTgt>
                                        </p:tgtEl>
                                        <p:attrNameLst>
                                          <p:attrName>style.visibility</p:attrName>
                                        </p:attrNameLst>
                                      </p:cBhvr>
                                      <p:to>
                                        <p:strVal val="visible"/>
                                      </p:to>
                                    </p:set>
                                    <p:animEffect transition="in" filter="fade">
                                      <p:cBhvr>
                                        <p:cTn id="21" dur="1000"/>
                                        <p:tgtEl>
                                          <p:spTgt spid="38915">
                                            <p:txEl>
                                              <p:pRg st="2" end="2"/>
                                            </p:txEl>
                                          </p:spTgt>
                                        </p:tgtEl>
                                      </p:cBhvr>
                                    </p:animEffect>
                                    <p:anim calcmode="lin" valueType="num">
                                      <p:cBhvr>
                                        <p:cTn id="22" dur="1000" fill="hold"/>
                                        <p:tgtEl>
                                          <p:spTgt spid="389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89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8915">
                                            <p:txEl>
                                              <p:pRg st="3" end="3"/>
                                            </p:txEl>
                                          </p:spTgt>
                                        </p:tgtEl>
                                        <p:attrNameLst>
                                          <p:attrName>style.visibility</p:attrName>
                                        </p:attrNameLst>
                                      </p:cBhvr>
                                      <p:to>
                                        <p:strVal val="visible"/>
                                      </p:to>
                                    </p:set>
                                    <p:animEffect transition="in" filter="fade">
                                      <p:cBhvr>
                                        <p:cTn id="28" dur="1000"/>
                                        <p:tgtEl>
                                          <p:spTgt spid="38915">
                                            <p:txEl>
                                              <p:pRg st="3" end="3"/>
                                            </p:txEl>
                                          </p:spTgt>
                                        </p:tgtEl>
                                      </p:cBhvr>
                                    </p:animEffect>
                                    <p:anim calcmode="lin" valueType="num">
                                      <p:cBhvr>
                                        <p:cTn id="29" dur="1000" fill="hold"/>
                                        <p:tgtEl>
                                          <p:spTgt spid="3891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891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8915">
                                            <p:txEl>
                                              <p:pRg st="4" end="4"/>
                                            </p:txEl>
                                          </p:spTgt>
                                        </p:tgtEl>
                                        <p:attrNameLst>
                                          <p:attrName>style.visibility</p:attrName>
                                        </p:attrNameLst>
                                      </p:cBhvr>
                                      <p:to>
                                        <p:strVal val="visible"/>
                                      </p:to>
                                    </p:set>
                                    <p:animEffect transition="in" filter="fade">
                                      <p:cBhvr>
                                        <p:cTn id="35" dur="1000"/>
                                        <p:tgtEl>
                                          <p:spTgt spid="38915">
                                            <p:txEl>
                                              <p:pRg st="4" end="4"/>
                                            </p:txEl>
                                          </p:spTgt>
                                        </p:tgtEl>
                                      </p:cBhvr>
                                    </p:animEffect>
                                    <p:anim calcmode="lin" valueType="num">
                                      <p:cBhvr>
                                        <p:cTn id="36" dur="1000" fill="hold"/>
                                        <p:tgtEl>
                                          <p:spTgt spid="3891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891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A31A76EA-110F-AB4E-99B7-574EA467E711}"/>
              </a:ext>
            </a:extLst>
          </p:cNvPr>
          <p:cNvSpPr>
            <a:spLocks noGrp="1" noChangeArrowheads="1"/>
          </p:cNvSpPr>
          <p:nvPr>
            <p:ph type="title"/>
          </p:nvPr>
        </p:nvSpPr>
        <p:spPr>
          <a:xfrm>
            <a:off x="228600" y="990600"/>
            <a:ext cx="8686800" cy="1066800"/>
          </a:xfrm>
        </p:spPr>
        <p:txBody>
          <a:bodyPr/>
          <a:lstStyle/>
          <a:p>
            <a:r>
              <a:rPr lang="en-US" altLang="en-US" sz="3600"/>
              <a:t>“When the Son of Man Comes Will He Find Faith on the Earth?”</a:t>
            </a:r>
          </a:p>
        </p:txBody>
      </p:sp>
      <p:sp>
        <p:nvSpPr>
          <p:cNvPr id="40963" name="Rectangle 3">
            <a:extLst>
              <a:ext uri="{FF2B5EF4-FFF2-40B4-BE49-F238E27FC236}">
                <a16:creationId xmlns:a16="http://schemas.microsoft.com/office/drawing/2014/main" id="{BA91711D-454D-1C4D-807D-E36FBDE3DC9A}"/>
              </a:ext>
            </a:extLst>
          </p:cNvPr>
          <p:cNvSpPr>
            <a:spLocks noGrp="1" noChangeArrowheads="1"/>
          </p:cNvSpPr>
          <p:nvPr>
            <p:ph type="body" idx="1"/>
          </p:nvPr>
        </p:nvSpPr>
        <p:spPr>
          <a:xfrm>
            <a:off x="228600" y="2209800"/>
            <a:ext cx="8686800" cy="4038600"/>
          </a:xfrm>
        </p:spPr>
        <p:txBody>
          <a:bodyPr/>
          <a:lstStyle/>
          <a:p>
            <a:pPr indent="1588">
              <a:buFontTx/>
              <a:buNone/>
            </a:pPr>
            <a:r>
              <a:rPr lang="en-US" altLang="en-US" sz="3500" b="1" dirty="0">
                <a:solidFill>
                  <a:srgbClr val="B2B2B2"/>
                </a:solidFill>
              </a:rPr>
              <a:t>III.  What if He doesn’t find faith in us?</a:t>
            </a:r>
          </a:p>
          <a:p>
            <a:pPr marL="1103313" lvl="1" indent="-533400">
              <a:buFont typeface="Wingdings" pitchFamily="2" charset="2"/>
              <a:buAutoNum type="alphaUcPeriod"/>
            </a:pPr>
            <a:r>
              <a:rPr lang="en-US" altLang="en-US" sz="2900" b="1" dirty="0">
                <a:solidFill>
                  <a:schemeClr val="bg1"/>
                </a:solidFill>
              </a:rPr>
              <a:t>We will not be pleasing to Him (Heb. 11:6). </a:t>
            </a:r>
          </a:p>
          <a:p>
            <a:pPr marL="1103313" lvl="1" indent="-533400">
              <a:buFont typeface="Wingdings" pitchFamily="2" charset="2"/>
              <a:buAutoNum type="alphaUcPeriod"/>
            </a:pPr>
            <a:r>
              <a:rPr lang="en-US" altLang="en-US" sz="2900" b="1" dirty="0">
                <a:solidFill>
                  <a:schemeClr val="bg1"/>
                </a:solidFill>
              </a:rPr>
              <a:t>We will not be accepted by Him.</a:t>
            </a:r>
          </a:p>
          <a:p>
            <a:pPr marL="1103313" lvl="1" indent="-533400">
              <a:buFont typeface="Wingdings" pitchFamily="2" charset="2"/>
              <a:buAutoNum type="alphaUcPeriod"/>
            </a:pPr>
            <a:r>
              <a:rPr lang="en-US" altLang="en-US" sz="2900" b="1" dirty="0">
                <a:solidFill>
                  <a:schemeClr val="bg1"/>
                </a:solidFill>
              </a:rPr>
              <a:t>We will not live with Him in eternity            (Rev. 21:1-8). </a:t>
            </a:r>
          </a:p>
          <a:p>
            <a:pPr marL="1103313" lvl="1" indent="-533400">
              <a:buFont typeface="Wingdings" pitchFamily="2" charset="2"/>
              <a:buAutoNum type="alphaUcPeriod"/>
            </a:pPr>
            <a:r>
              <a:rPr lang="en-US" altLang="en-US" sz="2900" b="1" dirty="0">
                <a:solidFill>
                  <a:schemeClr val="bg1"/>
                </a:solidFill>
              </a:rPr>
              <a:t>We will be punished by Him (John 3:16-18;  2 Thess. </a:t>
            </a:r>
            <a:r>
              <a:rPr lang="en-US" altLang="en-US" sz="2900" b="1">
                <a:solidFill>
                  <a:schemeClr val="bg1"/>
                </a:solidFill>
              </a:rPr>
              <a:t>1:8-10).</a:t>
            </a:r>
            <a:endParaRPr lang="en-US" altLang="en-US" sz="2900" b="1" dirty="0">
              <a:solidFill>
                <a:schemeClr val="bg1"/>
              </a:solidFill>
            </a:endParaRPr>
          </a:p>
          <a:p>
            <a:pPr indent="1588">
              <a:buFontTx/>
              <a:buNone/>
            </a:pPr>
            <a:endParaRPr lang="en-US" altLang="en-US" sz="3100" b="1" dirty="0">
              <a:solidFill>
                <a:schemeClr val="bg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fade">
                                      <p:cBhvr>
                                        <p:cTn id="7" dur="1000"/>
                                        <p:tgtEl>
                                          <p:spTgt spid="40963">
                                            <p:txEl>
                                              <p:pRg st="0" end="0"/>
                                            </p:txEl>
                                          </p:spTgt>
                                        </p:tgtEl>
                                      </p:cBhvr>
                                    </p:animEffect>
                                    <p:anim calcmode="lin" valueType="num">
                                      <p:cBhvr>
                                        <p:cTn id="8" dur="1000" fill="hold"/>
                                        <p:tgtEl>
                                          <p:spTgt spid="4096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096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0963">
                                            <p:txEl>
                                              <p:pRg st="1" end="1"/>
                                            </p:txEl>
                                          </p:spTgt>
                                        </p:tgtEl>
                                        <p:attrNameLst>
                                          <p:attrName>style.visibility</p:attrName>
                                        </p:attrNameLst>
                                      </p:cBhvr>
                                      <p:to>
                                        <p:strVal val="visible"/>
                                      </p:to>
                                    </p:set>
                                    <p:animEffect transition="in" filter="fade">
                                      <p:cBhvr>
                                        <p:cTn id="14" dur="1000"/>
                                        <p:tgtEl>
                                          <p:spTgt spid="40963">
                                            <p:txEl>
                                              <p:pRg st="1" end="1"/>
                                            </p:txEl>
                                          </p:spTgt>
                                        </p:tgtEl>
                                      </p:cBhvr>
                                    </p:animEffect>
                                    <p:anim calcmode="lin" valueType="num">
                                      <p:cBhvr>
                                        <p:cTn id="15" dur="1000" fill="hold"/>
                                        <p:tgtEl>
                                          <p:spTgt spid="4096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096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0963">
                                            <p:txEl>
                                              <p:pRg st="2" end="2"/>
                                            </p:txEl>
                                          </p:spTgt>
                                        </p:tgtEl>
                                        <p:attrNameLst>
                                          <p:attrName>style.visibility</p:attrName>
                                        </p:attrNameLst>
                                      </p:cBhvr>
                                      <p:to>
                                        <p:strVal val="visible"/>
                                      </p:to>
                                    </p:set>
                                    <p:animEffect transition="in" filter="fade">
                                      <p:cBhvr>
                                        <p:cTn id="21" dur="1000"/>
                                        <p:tgtEl>
                                          <p:spTgt spid="40963">
                                            <p:txEl>
                                              <p:pRg st="2" end="2"/>
                                            </p:txEl>
                                          </p:spTgt>
                                        </p:tgtEl>
                                      </p:cBhvr>
                                    </p:animEffect>
                                    <p:anim calcmode="lin" valueType="num">
                                      <p:cBhvr>
                                        <p:cTn id="22" dur="1000" fill="hold"/>
                                        <p:tgtEl>
                                          <p:spTgt spid="4096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09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0963">
                                            <p:txEl>
                                              <p:pRg st="3" end="3"/>
                                            </p:txEl>
                                          </p:spTgt>
                                        </p:tgtEl>
                                        <p:attrNameLst>
                                          <p:attrName>style.visibility</p:attrName>
                                        </p:attrNameLst>
                                      </p:cBhvr>
                                      <p:to>
                                        <p:strVal val="visible"/>
                                      </p:to>
                                    </p:set>
                                    <p:animEffect transition="in" filter="fade">
                                      <p:cBhvr>
                                        <p:cTn id="28" dur="1000"/>
                                        <p:tgtEl>
                                          <p:spTgt spid="40963">
                                            <p:txEl>
                                              <p:pRg st="3" end="3"/>
                                            </p:txEl>
                                          </p:spTgt>
                                        </p:tgtEl>
                                      </p:cBhvr>
                                    </p:animEffect>
                                    <p:anim calcmode="lin" valueType="num">
                                      <p:cBhvr>
                                        <p:cTn id="29" dur="1000" fill="hold"/>
                                        <p:tgtEl>
                                          <p:spTgt spid="4096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096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0963">
                                            <p:txEl>
                                              <p:pRg st="4" end="4"/>
                                            </p:txEl>
                                          </p:spTgt>
                                        </p:tgtEl>
                                        <p:attrNameLst>
                                          <p:attrName>style.visibility</p:attrName>
                                        </p:attrNameLst>
                                      </p:cBhvr>
                                      <p:to>
                                        <p:strVal val="visible"/>
                                      </p:to>
                                    </p:set>
                                    <p:animEffect transition="in" filter="fade">
                                      <p:cBhvr>
                                        <p:cTn id="35" dur="1000"/>
                                        <p:tgtEl>
                                          <p:spTgt spid="40963">
                                            <p:txEl>
                                              <p:pRg st="4" end="4"/>
                                            </p:txEl>
                                          </p:spTgt>
                                        </p:tgtEl>
                                      </p:cBhvr>
                                    </p:animEffect>
                                    <p:anim calcmode="lin" valueType="num">
                                      <p:cBhvr>
                                        <p:cTn id="36" dur="1000" fill="hold"/>
                                        <p:tgtEl>
                                          <p:spTgt spid="4096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096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uiExpand="1" build="p"/>
    </p:bldLst>
  </p:timing>
</p:sld>
</file>

<file path=ppt/theme/theme1.xml><?xml version="1.0" encoding="utf-8"?>
<a:theme xmlns:a="http://schemas.openxmlformats.org/drawingml/2006/main" name="Blue atom design template">
  <a:themeElements>
    <a:clrScheme name="Blue atom design template 12">
      <a:dk1>
        <a:srgbClr val="969696"/>
      </a:dk1>
      <a:lt1>
        <a:srgbClr val="FFFFFF"/>
      </a:lt1>
      <a:dk2>
        <a:srgbClr val="99EFF1"/>
      </a:dk2>
      <a:lt2>
        <a:srgbClr val="808080"/>
      </a:lt2>
      <a:accent1>
        <a:srgbClr val="BBE0E3"/>
      </a:accent1>
      <a:accent2>
        <a:srgbClr val="333399"/>
      </a:accent2>
      <a:accent3>
        <a:srgbClr val="FFFFFF"/>
      </a:accent3>
      <a:accent4>
        <a:srgbClr val="7F7F7F"/>
      </a:accent4>
      <a:accent5>
        <a:srgbClr val="DAEDEF"/>
      </a:accent5>
      <a:accent6>
        <a:srgbClr val="2D2D8A"/>
      </a:accent6>
      <a:hlink>
        <a:srgbClr val="009999"/>
      </a:hlink>
      <a:folHlink>
        <a:srgbClr val="669900"/>
      </a:folHlink>
    </a:clrScheme>
    <a:fontScheme name="Blue atom design templa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Blue atom design template 1">
        <a:dk1>
          <a:srgbClr val="336699"/>
        </a:dk1>
        <a:lt1>
          <a:srgbClr val="FFFFFF"/>
        </a:lt1>
        <a:dk2>
          <a:srgbClr val="87BBDF"/>
        </a:dk2>
        <a:lt2>
          <a:srgbClr val="E3EBF1"/>
        </a:lt2>
        <a:accent1>
          <a:srgbClr val="0099CC"/>
        </a:accent1>
        <a:accent2>
          <a:srgbClr val="468A4B"/>
        </a:accent2>
        <a:accent3>
          <a:srgbClr val="C3DAEC"/>
        </a:accent3>
        <a:accent4>
          <a:srgbClr val="DADADA"/>
        </a:accent4>
        <a:accent5>
          <a:srgbClr val="AACAE2"/>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atom design template 2">
        <a:dk1>
          <a:srgbClr val="777777"/>
        </a:dk1>
        <a:lt1>
          <a:srgbClr val="FFFFFF"/>
        </a:lt1>
        <a:dk2>
          <a:srgbClr val="B7B9AF"/>
        </a:dk2>
        <a:lt2>
          <a:srgbClr val="D1D1CB"/>
        </a:lt2>
        <a:accent1>
          <a:srgbClr val="909082"/>
        </a:accent1>
        <a:accent2>
          <a:srgbClr val="809EA8"/>
        </a:accent2>
        <a:accent3>
          <a:srgbClr val="D8D9D4"/>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atom design template 3">
        <a:dk1>
          <a:srgbClr val="3E3E5C"/>
        </a:dk1>
        <a:lt1>
          <a:srgbClr val="FFFFFF"/>
        </a:lt1>
        <a:dk2>
          <a:srgbClr val="5C87A4"/>
        </a:dk2>
        <a:lt2>
          <a:srgbClr val="FFFFFF"/>
        </a:lt2>
        <a:accent1>
          <a:srgbClr val="4C8877"/>
        </a:accent1>
        <a:accent2>
          <a:srgbClr val="6666FF"/>
        </a:accent2>
        <a:accent3>
          <a:srgbClr val="B5C3CF"/>
        </a:accent3>
        <a:accent4>
          <a:srgbClr val="DADADA"/>
        </a:accent4>
        <a:accent5>
          <a:srgbClr val="B2C3BD"/>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atom design template 4">
        <a:dk1>
          <a:srgbClr val="003366"/>
        </a:dk1>
        <a:lt1>
          <a:srgbClr val="FFFFFF"/>
        </a:lt1>
        <a:dk2>
          <a:srgbClr val="1C72E4"/>
        </a:dk2>
        <a:lt2>
          <a:srgbClr val="CCFFFF"/>
        </a:lt2>
        <a:accent1>
          <a:srgbClr val="3366CC"/>
        </a:accent1>
        <a:accent2>
          <a:srgbClr val="00B000"/>
        </a:accent2>
        <a:accent3>
          <a:srgbClr val="ABBCEF"/>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atom design template 5">
        <a:dk1>
          <a:srgbClr val="003366"/>
        </a:dk1>
        <a:lt1>
          <a:srgbClr val="FFFFFF"/>
        </a:lt1>
        <a:dk2>
          <a:srgbClr val="99D3FF"/>
        </a:dk2>
        <a:lt2>
          <a:srgbClr val="CCFFFF"/>
        </a:lt2>
        <a:accent1>
          <a:srgbClr val="3366CC"/>
        </a:accent1>
        <a:accent2>
          <a:srgbClr val="00B000"/>
        </a:accent2>
        <a:accent3>
          <a:srgbClr val="CAE6FF"/>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atom design template 6">
        <a:dk1>
          <a:srgbClr val="3F7EBD"/>
        </a:dk1>
        <a:lt1>
          <a:srgbClr val="D9F8FF"/>
        </a:lt1>
        <a:dk2>
          <a:srgbClr val="336699"/>
        </a:dk2>
        <a:lt2>
          <a:srgbClr val="777777"/>
        </a:lt2>
        <a:accent1>
          <a:srgbClr val="CCECFF"/>
        </a:accent1>
        <a:accent2>
          <a:srgbClr val="579CDB"/>
        </a:accent2>
        <a:accent3>
          <a:srgbClr val="E9FBFF"/>
        </a:accent3>
        <a:accent4>
          <a:srgbClr val="346BA1"/>
        </a:accent4>
        <a:accent5>
          <a:srgbClr val="E2F4FF"/>
        </a:accent5>
        <a:accent6>
          <a:srgbClr val="4E8DC6"/>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atom design template 7">
        <a:dk1>
          <a:srgbClr val="5C1F00"/>
        </a:dk1>
        <a:lt1>
          <a:srgbClr val="FFFFFF"/>
        </a:lt1>
        <a:dk2>
          <a:srgbClr val="A84724"/>
        </a:dk2>
        <a:lt2>
          <a:srgbClr val="DFD293"/>
        </a:lt2>
        <a:accent1>
          <a:srgbClr val="DF7475"/>
        </a:accent1>
        <a:accent2>
          <a:srgbClr val="5C8FC2"/>
        </a:accent2>
        <a:accent3>
          <a:srgbClr val="D1B1AC"/>
        </a:accent3>
        <a:accent4>
          <a:srgbClr val="DADADA"/>
        </a:accent4>
        <a:accent5>
          <a:srgbClr val="ECBCBD"/>
        </a:accent5>
        <a:accent6>
          <a:srgbClr val="5381B0"/>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atom design template 8">
        <a:dk1>
          <a:srgbClr val="3E3E5C"/>
        </a:dk1>
        <a:lt1>
          <a:srgbClr val="C2FEE1"/>
        </a:lt1>
        <a:dk2>
          <a:srgbClr val="0066CC"/>
        </a:dk2>
        <a:lt2>
          <a:srgbClr val="CCECFF"/>
        </a:lt2>
        <a:accent1>
          <a:srgbClr val="3C9698"/>
        </a:accent1>
        <a:accent2>
          <a:srgbClr val="6666FF"/>
        </a:accent2>
        <a:accent3>
          <a:srgbClr val="AAB8E2"/>
        </a:accent3>
        <a:accent4>
          <a:srgbClr val="A5D9C0"/>
        </a:accent4>
        <a:accent5>
          <a:srgbClr val="AFC9CA"/>
        </a:accent5>
        <a:accent6>
          <a:srgbClr val="5C5CE7"/>
        </a:accent6>
        <a:hlink>
          <a:srgbClr val="99CCFF"/>
        </a:hlink>
        <a:folHlink>
          <a:srgbClr val="CCFFFF"/>
        </a:folHlink>
      </a:clrScheme>
      <a:clrMap bg1="dk2" tx1="lt1" bg2="dk1" tx2="lt2" accent1="accent1" accent2="accent2" accent3="accent3" accent4="accent4" accent5="accent5" accent6="accent6" hlink="hlink" folHlink="folHlink"/>
    </a:extraClrScheme>
    <a:extraClrScheme>
      <a:clrScheme name="Blue atom design template 9">
        <a:dk1>
          <a:srgbClr val="969696"/>
        </a:dk1>
        <a:lt1>
          <a:srgbClr val="FFFFFF"/>
        </a:lt1>
        <a:dk2>
          <a:srgbClr val="0099CC"/>
        </a:dk2>
        <a:lt2>
          <a:srgbClr val="969696"/>
        </a:lt2>
        <a:accent1>
          <a:srgbClr val="D2F8B8"/>
        </a:accent1>
        <a:accent2>
          <a:srgbClr val="CCCC00"/>
        </a:accent2>
        <a:accent3>
          <a:srgbClr val="FFFFFF"/>
        </a:accent3>
        <a:accent4>
          <a:srgbClr val="7F7F7F"/>
        </a:accent4>
        <a:accent5>
          <a:srgbClr val="E5FBD8"/>
        </a:accent5>
        <a:accent6>
          <a:srgbClr val="B9B900"/>
        </a:accent6>
        <a:hlink>
          <a:srgbClr val="00CC99"/>
        </a:hlink>
        <a:folHlink>
          <a:srgbClr val="3399FF"/>
        </a:folHlink>
      </a:clrScheme>
      <a:clrMap bg1="lt1" tx1="dk1" bg2="lt2" tx2="dk2" accent1="accent1" accent2="accent2" accent3="accent3" accent4="accent4" accent5="accent5" accent6="accent6" hlink="hlink" folHlink="folHlink"/>
    </a:extraClrScheme>
    <a:extraClrScheme>
      <a:clrScheme name="Blue atom design template 10">
        <a:dk1>
          <a:srgbClr val="CCFFCC"/>
        </a:dk1>
        <a:lt1>
          <a:srgbClr val="FFFFFF"/>
        </a:lt1>
        <a:dk2>
          <a:srgbClr val="9BD9FF"/>
        </a:dk2>
        <a:lt2>
          <a:srgbClr val="808080"/>
        </a:lt2>
        <a:accent1>
          <a:srgbClr val="6DB6FF"/>
        </a:accent1>
        <a:accent2>
          <a:srgbClr val="CCFFCC"/>
        </a:accent2>
        <a:accent3>
          <a:srgbClr val="FFFFFF"/>
        </a:accent3>
        <a:accent4>
          <a:srgbClr val="AEDAAE"/>
        </a:accent4>
        <a:accent5>
          <a:srgbClr val="BAD7FF"/>
        </a:accent5>
        <a:accent6>
          <a:srgbClr val="B9E7B9"/>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atom design template 11">
        <a:dk1>
          <a:srgbClr val="EAEAEA"/>
        </a:dk1>
        <a:lt1>
          <a:srgbClr val="FFFFFF"/>
        </a:lt1>
        <a:dk2>
          <a:srgbClr val="EAEAEA"/>
        </a:dk2>
        <a:lt2>
          <a:srgbClr val="333333"/>
        </a:lt2>
        <a:accent1>
          <a:srgbClr val="B2B2B2"/>
        </a:accent1>
        <a:accent2>
          <a:srgbClr val="808080"/>
        </a:accent2>
        <a:accent3>
          <a:srgbClr val="FFFFFF"/>
        </a:accent3>
        <a:accent4>
          <a:srgbClr val="C8C8C8"/>
        </a:accent4>
        <a:accent5>
          <a:srgbClr val="D5D5D5"/>
        </a:accent5>
        <a:accent6>
          <a:srgbClr val="737373"/>
        </a:accent6>
        <a:hlink>
          <a:srgbClr val="4D4D4D"/>
        </a:hlink>
        <a:folHlink>
          <a:srgbClr val="FFFFFF"/>
        </a:folHlink>
      </a:clrScheme>
      <a:clrMap bg1="lt1" tx1="dk1" bg2="lt2" tx2="dk2" accent1="accent1" accent2="accent2" accent3="accent3" accent4="accent4" accent5="accent5" accent6="accent6" hlink="hlink" folHlink="folHlink"/>
    </a:extraClrScheme>
    <a:extraClrScheme>
      <a:clrScheme name="Blue atom design template 12">
        <a:dk1>
          <a:srgbClr val="969696"/>
        </a:dk1>
        <a:lt1>
          <a:srgbClr val="FFFFFF"/>
        </a:lt1>
        <a:dk2>
          <a:srgbClr val="99EFF1"/>
        </a:dk2>
        <a:lt2>
          <a:srgbClr val="808080"/>
        </a:lt2>
        <a:accent1>
          <a:srgbClr val="BBE0E3"/>
        </a:accent1>
        <a:accent2>
          <a:srgbClr val="333399"/>
        </a:accent2>
        <a:accent3>
          <a:srgbClr val="FFFFFF"/>
        </a:accent3>
        <a:accent4>
          <a:srgbClr val="7F7F7F"/>
        </a:accent4>
        <a:accent5>
          <a:srgbClr val="DAEDEF"/>
        </a:accent5>
        <a:accent6>
          <a:srgbClr val="2D2D8A"/>
        </a:accent6>
        <a:hlink>
          <a:srgbClr val="009999"/>
        </a:hlink>
        <a:folHlink>
          <a:srgbClr val="66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Blue atom design template</Template>
  <TotalTime>65</TotalTime>
  <Words>477</Words>
  <Application>Microsoft Macintosh PowerPoint</Application>
  <PresentationFormat>On-screen Show (4:3)</PresentationFormat>
  <Paragraphs>33</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Arial Black</vt:lpstr>
      <vt:lpstr>Wingdings</vt:lpstr>
      <vt:lpstr>Blue atom design template</vt:lpstr>
      <vt:lpstr>Luke 18:1-8</vt:lpstr>
      <vt:lpstr>Luke 18:1-8</vt:lpstr>
      <vt:lpstr>“When the Son of Man Comes Will He Find Faith on the Earth?”</vt:lpstr>
      <vt:lpstr>“When the Son of Man Comes Will He Find Faith on the Earth?”</vt:lpstr>
      <vt:lpstr>“When the Son of Man Comes Will He Find Faith on the Earth?”</vt:lpstr>
      <vt:lpstr>“When the Son of Man Comes Will He Find Faith on the Earth?”</vt:lpstr>
    </vt:vector>
  </TitlesOfParts>
  <Manager/>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Luke 18:1-8</dc:title>
  <dc:subject/>
  <dc:creator>Olsen Park church</dc:creator>
  <cp:keywords/>
  <dc:description/>
  <cp:lastModifiedBy>Kyle Pope</cp:lastModifiedBy>
  <cp:revision>6</cp:revision>
  <cp:lastPrinted>1601-01-01T00:00:00Z</cp:lastPrinted>
  <dcterms:created xsi:type="dcterms:W3CDTF">2008-03-23T00:35:15Z</dcterms:created>
  <dcterms:modified xsi:type="dcterms:W3CDTF">2021-06-06T05:05:36Z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TC010721171033</vt:lpwstr>
  </property>
</Properties>
</file>