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3"/>
  </p:sldMasterIdLst>
  <p:notesMasterIdLst>
    <p:notesMasterId r:id="rId31"/>
  </p:notesMasterIdLst>
  <p:sldIdLst>
    <p:sldId id="259" r:id="rId4"/>
    <p:sldId id="257" r:id="rId5"/>
    <p:sldId id="260" r:id="rId6"/>
    <p:sldId id="285" r:id="rId7"/>
    <p:sldId id="262" r:id="rId8"/>
    <p:sldId id="258" r:id="rId9"/>
    <p:sldId id="263" r:id="rId10"/>
    <p:sldId id="264" r:id="rId11"/>
    <p:sldId id="265" r:id="rId12"/>
    <p:sldId id="266" r:id="rId13"/>
    <p:sldId id="269" r:id="rId14"/>
    <p:sldId id="261" r:id="rId15"/>
    <p:sldId id="270" r:id="rId16"/>
    <p:sldId id="271" r:id="rId17"/>
    <p:sldId id="272" r:id="rId18"/>
    <p:sldId id="273" r:id="rId19"/>
    <p:sldId id="274" r:id="rId20"/>
    <p:sldId id="275" r:id="rId21"/>
    <p:sldId id="276" r:id="rId22"/>
    <p:sldId id="277" r:id="rId23"/>
    <p:sldId id="283" r:id="rId24"/>
    <p:sldId id="278" r:id="rId25"/>
    <p:sldId id="284" r:id="rId26"/>
    <p:sldId id="279" r:id="rId27"/>
    <p:sldId id="281" r:id="rId28"/>
    <p:sldId id="280" r:id="rId29"/>
    <p:sldId id="282"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240B"/>
    <a:srgbClr val="813934"/>
    <a:srgbClr val="612C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9" autoAdjust="0"/>
    <p:restoredTop sz="94886"/>
  </p:normalViewPr>
  <p:slideViewPr>
    <p:cSldViewPr>
      <p:cViewPr varScale="1">
        <p:scale>
          <a:sx n="85" d="100"/>
          <a:sy n="85" d="100"/>
        </p:scale>
        <p:origin x="1336"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2673D0F7-E992-4F7A-A743-FC6C3FBCBB9E}" type="slidenum">
              <a:rPr lang="en-US"/>
              <a:pPr/>
              <a:t>‹#›</a:t>
            </a:fld>
            <a:endParaRPr lang="en-US"/>
          </a:p>
        </p:txBody>
      </p:sp>
    </p:spTree>
    <p:extLst>
      <p:ext uri="{BB962C8B-B14F-4D97-AF65-F5344CB8AC3E}">
        <p14:creationId xmlns:p14="http://schemas.microsoft.com/office/powerpoint/2010/main" val="978633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65B37-1720-41AF-838D-04F738093E81}" type="slidenum">
              <a:rPr lang="en-US"/>
              <a:pPr/>
              <a:t>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C5AEBD-7A22-4103-981A-6765B301ACF2}" type="slidenum">
              <a:rPr lang="en-US"/>
              <a:pPr/>
              <a:t>10</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65B37-1720-41AF-838D-04F738093E81}" type="slidenum">
              <a:rPr lang="en-US"/>
              <a:pPr/>
              <a:t>11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65B37-1720-41AF-838D-04F738093E81}" type="slidenum">
              <a:rPr lang="en-US"/>
              <a:pPr/>
              <a:t>12</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65B37-1720-41AF-838D-04F738093E81}" type="slidenum">
              <a:rPr lang="en-US"/>
              <a:pPr/>
              <a:t>13</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65B37-1720-41AF-838D-04F738093E81}" type="slidenum">
              <a:rPr lang="en-US"/>
              <a:pPr/>
              <a:t>14</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65B37-1720-41AF-838D-04F738093E81}" type="slidenum">
              <a:rPr lang="en-US"/>
              <a:pPr/>
              <a:t>15</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65B37-1720-41AF-838D-04F738093E81}" type="slidenum">
              <a:rPr lang="en-US"/>
              <a:pPr/>
              <a:t>16</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65B37-1720-41AF-838D-04F738093E81}" type="slidenum">
              <a:rPr lang="en-US"/>
              <a:pPr/>
              <a:t>17</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65B37-1720-41AF-838D-04F738093E81}" type="slidenum">
              <a:rPr lang="en-US"/>
              <a:pPr/>
              <a:t>18</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032E1D-8C22-4763-B019-5CDF731623A2}" type="slidenum">
              <a:rPr lang="en-US"/>
              <a:pPr/>
              <a:t>19</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65B37-1720-41AF-838D-04F738093E81}" type="slidenum">
              <a:rPr lang="en-US"/>
              <a:pPr/>
              <a:t>2</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C5AEBD-7A22-4103-981A-6765B301ACF2}" type="slidenum">
              <a:rPr lang="en-US"/>
              <a:pPr/>
              <a:t>20</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65B37-1720-41AF-838D-04F738093E81}" type="slidenum">
              <a:rPr lang="en-US"/>
              <a:pPr/>
              <a:t>21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C5AEBD-7A22-4103-981A-6765B301ACF2}" type="slidenum">
              <a:rPr lang="en-US"/>
              <a:pPr/>
              <a:t>22</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65B37-1720-41AF-838D-04F738093E81}" type="slidenum">
              <a:rPr lang="en-US"/>
              <a:pPr/>
              <a:t>23</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C5AEBD-7A22-4103-981A-6765B301ACF2}" type="slidenum">
              <a:rPr lang="en-US"/>
              <a:pPr/>
              <a:t>24</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65B37-1720-41AF-838D-04F738093E81}" type="slidenum">
              <a:rPr lang="en-US"/>
              <a:pPr/>
              <a:t>25</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C5AEBD-7A22-4103-981A-6765B301ACF2}" type="slidenum">
              <a:rPr lang="en-US"/>
              <a:pPr/>
              <a:t>26</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65B37-1720-41AF-838D-04F738093E81}" type="slidenum">
              <a:rPr lang="en-US"/>
              <a:pPr/>
              <a:t>27</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65B37-1720-41AF-838D-04F738093E81}" type="slidenum">
              <a:rPr lang="en-US"/>
              <a:pPr/>
              <a:t>3</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65B37-1720-41AF-838D-04F738093E81}" type="slidenum">
              <a:rPr lang="en-US"/>
              <a:pPr/>
              <a:t>4</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032E1D-8C22-4763-B019-5CDF731623A2}" type="slidenum">
              <a:rPr lang="en-US"/>
              <a:pPr/>
              <a:t>5</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C5AEBD-7A22-4103-981A-6765B301ACF2}" type="slidenum">
              <a:rPr lang="en-US"/>
              <a:pPr/>
              <a:t>6</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C5AEBD-7A22-4103-981A-6765B301ACF2}" type="slidenum">
              <a:rPr lang="en-US"/>
              <a:pPr/>
              <a:t>7</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C5AEBD-7A22-4103-981A-6765B301ACF2}" type="slidenum">
              <a:rPr lang="en-US"/>
              <a:pPr/>
              <a:t>8</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032E1D-8C22-4763-B019-5CDF731623A2}" type="slidenum">
              <a:rPr lang="en-US"/>
              <a:pPr/>
              <a:t>9</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8CDD2F-534A-40AE-A622-C6E13B476BF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A091B6-259B-4F6A-A3F4-5FAFC148DED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9C105C-3B0E-436A-99D0-79DF1A7BE2C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2387EB-EDC8-4413-831E-8667B89E963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47281B-4509-4734-ABE4-E1619990A9E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06494E1-56CF-4108-BEB2-1E17AE8D05B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AE7B1E8-897D-4FE1-A3B6-F1DA6153019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E79A77C-218A-4B70-AB2A-5F586B42A35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E2D7433-7AB7-45E0-A7A0-9D4B22FE13E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2DBD2C8-1B8D-4588-A70D-587452DD3B9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F75333-C784-48CC-A3FD-3928CBC76EE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205AFDB2-29F3-4328-90BB-2A120D78A98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 charset="-128"/>
        </a:defRPr>
      </a:lvl2pPr>
      <a:lvl3pPr algn="ctr" rtl="0" fontAlgn="base">
        <a:spcBef>
          <a:spcPct val="0"/>
        </a:spcBef>
        <a:spcAft>
          <a:spcPct val="0"/>
        </a:spcAft>
        <a:defRPr sz="4400">
          <a:solidFill>
            <a:schemeClr val="tx2"/>
          </a:solidFill>
          <a:latin typeface="Arial" charset="0"/>
          <a:ea typeface="ＭＳ Ｐゴシック" pitchFamily="1" charset="-128"/>
        </a:defRPr>
      </a:lvl3pPr>
      <a:lvl4pPr algn="ctr" rtl="0" fontAlgn="base">
        <a:spcBef>
          <a:spcPct val="0"/>
        </a:spcBef>
        <a:spcAft>
          <a:spcPct val="0"/>
        </a:spcAft>
        <a:defRPr sz="4400">
          <a:solidFill>
            <a:schemeClr val="tx2"/>
          </a:solidFill>
          <a:latin typeface="Arial" charset="0"/>
          <a:ea typeface="ＭＳ Ｐゴシック" pitchFamily="1" charset="-128"/>
        </a:defRPr>
      </a:lvl4pPr>
      <a:lvl5pPr algn="ctr" rtl="0" fontAlgn="base">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descr="PowerPoint2"/>
          <p:cNvPicPr>
            <a:picLocks noChangeAspect="1" noChangeArrowheads="1"/>
          </p:cNvPicPr>
          <p:nvPr/>
        </p:nvPicPr>
        <p:blipFill>
          <a:blip r:embed="rId3" cstate="print">
            <a:alphaModFix/>
          </a:blip>
          <a:srcRect/>
          <a:stretch>
            <a:fillRect/>
          </a:stretch>
        </p:blipFill>
        <p:spPr bwMode="auto">
          <a:xfrm>
            <a:off x="0" y="-50800"/>
            <a:ext cx="9144000" cy="6959600"/>
          </a:xfrm>
          <a:prstGeom prst="rect">
            <a:avLst/>
          </a:prstGeom>
          <a:noFill/>
        </p:spPr>
      </p:pic>
      <p:sp>
        <p:nvSpPr>
          <p:cNvPr id="3082" name="Text Box 10"/>
          <p:cNvSpPr txBox="1">
            <a:spLocks noChangeArrowheads="1"/>
          </p:cNvSpPr>
          <p:nvPr/>
        </p:nvSpPr>
        <p:spPr bwMode="auto">
          <a:xfrm>
            <a:off x="457200" y="1447800"/>
            <a:ext cx="5257800" cy="3861852"/>
          </a:xfrm>
          <a:prstGeom prst="rect">
            <a:avLst/>
          </a:prstGeom>
          <a:noFill/>
          <a:ln w="9525">
            <a:noFill/>
            <a:miter lim="800000"/>
            <a:headEnd/>
            <a:tailEnd/>
          </a:ln>
        </p:spPr>
        <p:txBody>
          <a:bodyPr wrap="square">
            <a:spAutoFit/>
          </a:bodyPr>
          <a:lstStyle/>
          <a:p>
            <a:pPr algn="ctr">
              <a:spcBef>
                <a:spcPct val="50000"/>
              </a:spcBef>
            </a:pPr>
            <a:r>
              <a:rPr lang="en-US" sz="6000" b="1" spc="-100">
                <a:solidFill>
                  <a:srgbClr val="52240B"/>
                </a:solidFill>
                <a:latin typeface="Calibri" panose="020F0502020204030204" pitchFamily="34" charset="0"/>
                <a:cs typeface="Calibri" panose="020F0502020204030204" pitchFamily="34" charset="0"/>
              </a:rPr>
              <a:t>Many </a:t>
            </a:r>
            <a:r>
              <a:rPr lang="en-US" sz="6000" b="1" spc="-100" dirty="0">
                <a:solidFill>
                  <a:srgbClr val="52240B"/>
                </a:solidFill>
                <a:latin typeface="Calibri" panose="020F0502020204030204" pitchFamily="34" charset="0"/>
                <a:cs typeface="Calibri" panose="020F0502020204030204" pitchFamily="34" charset="0"/>
              </a:rPr>
              <a:t>people   are frustrated and uncertain about religion</a:t>
            </a:r>
          </a:p>
        </p:txBody>
      </p:sp>
      <p:pic>
        <p:nvPicPr>
          <p:cNvPr id="8" name="Picture 7" descr="Confused.png"/>
          <p:cNvPicPr>
            <a:picLocks noChangeAspect="1"/>
          </p:cNvPicPr>
          <p:nvPr/>
        </p:nvPicPr>
        <p:blipFill>
          <a:blip r:embed="rId4" cstate="print"/>
          <a:stretch>
            <a:fillRect/>
          </a:stretch>
        </p:blipFill>
        <p:spPr>
          <a:xfrm>
            <a:off x="5715000" y="1143000"/>
            <a:ext cx="2743200" cy="3429000"/>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082"/>
                                        </p:tgtEl>
                                        <p:attrNameLst>
                                          <p:attrName>style.visibility</p:attrName>
                                        </p:attrNameLst>
                                      </p:cBhvr>
                                      <p:to>
                                        <p:strVal val="visible"/>
                                      </p:to>
                                    </p:set>
                                    <p:anim calcmode="lin" valueType="num">
                                      <p:cBhvr>
                                        <p:cTn id="7" dur="1000" fill="hold"/>
                                        <p:tgtEl>
                                          <p:spTgt spid="3082"/>
                                        </p:tgtEl>
                                        <p:attrNameLst>
                                          <p:attrName>ppt_w</p:attrName>
                                        </p:attrNameLst>
                                      </p:cBhvr>
                                      <p:tavLst>
                                        <p:tav tm="0">
                                          <p:val>
                                            <p:strVal val="#ppt_w*0.70"/>
                                          </p:val>
                                        </p:tav>
                                        <p:tav tm="100000">
                                          <p:val>
                                            <p:strVal val="#ppt_w"/>
                                          </p:val>
                                        </p:tav>
                                      </p:tavLst>
                                    </p:anim>
                                    <p:anim calcmode="lin" valueType="num">
                                      <p:cBhvr>
                                        <p:cTn id="8" dur="1000" fill="hold"/>
                                        <p:tgtEl>
                                          <p:spTgt spid="3082"/>
                                        </p:tgtEl>
                                        <p:attrNameLst>
                                          <p:attrName>ppt_h</p:attrName>
                                        </p:attrNameLst>
                                      </p:cBhvr>
                                      <p:tavLst>
                                        <p:tav tm="0">
                                          <p:val>
                                            <p:strVal val="#ppt_h"/>
                                          </p:val>
                                        </p:tav>
                                        <p:tav tm="100000">
                                          <p:val>
                                            <p:strVal val="#ppt_h"/>
                                          </p:val>
                                        </p:tav>
                                      </p:tavLst>
                                    </p:anim>
                                    <p:animEffect transition="in" filter="fade">
                                      <p:cBhvr>
                                        <p:cTn id="9" dur="10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PowerPoint3"/>
          <p:cNvPicPr>
            <a:picLocks noChangeAspect="1" noChangeArrowheads="1"/>
          </p:cNvPicPr>
          <p:nvPr/>
        </p:nvPicPr>
        <p:blipFill>
          <a:blip r:embed="rId3" cstate="print"/>
          <a:srcRect/>
          <a:stretch>
            <a:fillRect/>
          </a:stretch>
        </p:blipFill>
        <p:spPr bwMode="auto">
          <a:xfrm>
            <a:off x="0" y="-52388"/>
            <a:ext cx="9144000" cy="6961188"/>
          </a:xfrm>
          <a:prstGeom prst="rect">
            <a:avLst/>
          </a:prstGeom>
          <a:noFill/>
        </p:spPr>
      </p:pic>
      <p:sp>
        <p:nvSpPr>
          <p:cNvPr id="4102" name="Text Box 6"/>
          <p:cNvSpPr txBox="1">
            <a:spLocks noChangeArrowheads="1"/>
          </p:cNvSpPr>
          <p:nvPr/>
        </p:nvSpPr>
        <p:spPr bwMode="auto">
          <a:xfrm>
            <a:off x="685800" y="1066800"/>
            <a:ext cx="7924800" cy="4616648"/>
          </a:xfrm>
          <a:prstGeom prst="rect">
            <a:avLst/>
          </a:prstGeom>
          <a:noFill/>
          <a:ln w="9525">
            <a:noFill/>
            <a:miter lim="800000"/>
            <a:headEnd/>
            <a:tailEnd/>
          </a:ln>
        </p:spPr>
        <p:txBody>
          <a:bodyPr wrap="square">
            <a:spAutoFit/>
          </a:bodyPr>
          <a:lstStyle/>
          <a:p>
            <a:r>
              <a:rPr lang="en-US" sz="4800" b="1" dirty="0">
                <a:solidFill>
                  <a:srgbClr val="52240B"/>
                </a:solidFill>
                <a:latin typeface="Calibri" panose="020F0502020204030204" pitchFamily="34" charset="0"/>
                <a:cs typeface="Calibri" panose="020F0502020204030204" pitchFamily="34" charset="0"/>
              </a:rPr>
              <a:t>                       </a:t>
            </a:r>
            <a:r>
              <a:rPr lang="en-US" sz="6600" b="1" dirty="0">
                <a:solidFill>
                  <a:srgbClr val="52240B"/>
                </a:solidFill>
                <a:latin typeface="Calibri" panose="020F0502020204030204" pitchFamily="34" charset="0"/>
                <a:cs typeface="Calibri" panose="020F0502020204030204" pitchFamily="34" charset="0"/>
              </a:rPr>
              <a:t>2 Peter 1:3</a:t>
            </a:r>
            <a:endParaRPr lang="en-US" sz="4800" b="1" dirty="0">
              <a:solidFill>
                <a:srgbClr val="52240B"/>
              </a:solidFill>
              <a:latin typeface="Calibri" panose="020F0502020204030204" pitchFamily="34" charset="0"/>
              <a:cs typeface="Calibri" panose="020F0502020204030204" pitchFamily="34" charset="0"/>
            </a:endParaRPr>
          </a:p>
          <a:p>
            <a:endParaRPr lang="en-US" sz="1400" b="1" dirty="0">
              <a:solidFill>
                <a:srgbClr val="52240B"/>
              </a:solidFill>
              <a:latin typeface="Calibri" panose="020F0502020204030204" pitchFamily="34" charset="0"/>
              <a:cs typeface="Calibri" panose="020F0502020204030204" pitchFamily="34" charset="0"/>
            </a:endParaRPr>
          </a:p>
          <a:p>
            <a:r>
              <a:rPr lang="en-US" sz="3600" b="1" dirty="0">
                <a:solidFill>
                  <a:srgbClr val="52240B"/>
                </a:solidFill>
                <a:latin typeface="Calibri" panose="020F0502020204030204" pitchFamily="34" charset="0"/>
                <a:cs typeface="Calibri" panose="020F0502020204030204" pitchFamily="34" charset="0"/>
              </a:rPr>
              <a:t>                     </a:t>
            </a:r>
            <a:r>
              <a:rPr lang="en-US" sz="4200" b="1" dirty="0">
                <a:solidFill>
                  <a:srgbClr val="52240B"/>
                </a:solidFill>
                <a:latin typeface="Calibri" panose="020F0502020204030204" pitchFamily="34" charset="0"/>
                <a:cs typeface="Calibri" panose="020F0502020204030204" pitchFamily="34" charset="0"/>
              </a:rPr>
              <a:t>“...His divine power has given to us all things that pertain to life and godliness, through the knowledge of Him who called us by glory and virtue.”</a:t>
            </a:r>
            <a:endParaRPr lang="en-US" sz="4200" dirty="0">
              <a:solidFill>
                <a:srgbClr val="52240B"/>
              </a:solidFill>
              <a:latin typeface="Calibri" panose="020F0502020204030204" pitchFamily="34" charset="0"/>
              <a:cs typeface="Calibri" panose="020F0502020204030204" pitchFamily="34" charset="0"/>
            </a:endParaRPr>
          </a:p>
        </p:txBody>
      </p:sp>
      <p:pic>
        <p:nvPicPr>
          <p:cNvPr id="7" name="Picture 6" descr="open-bible.jpeg"/>
          <p:cNvPicPr>
            <a:picLocks noChangeAspect="1"/>
          </p:cNvPicPr>
          <p:nvPr/>
        </p:nvPicPr>
        <p:blipFill>
          <a:blip r:embed="rId4" cstate="print">
            <a:clrChange>
              <a:clrFrom>
                <a:srgbClr val="FFFFFF"/>
              </a:clrFrom>
              <a:clrTo>
                <a:srgbClr val="FFFFFF">
                  <a:alpha val="0"/>
                </a:srgbClr>
              </a:clrTo>
            </a:clrChange>
          </a:blip>
          <a:stretch>
            <a:fillRect/>
          </a:stretch>
        </p:blipFill>
        <p:spPr>
          <a:xfrm>
            <a:off x="762000" y="1371600"/>
            <a:ext cx="2743200" cy="17556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102">
                                            <p:txEl>
                                              <p:pRg st="0" end="0"/>
                                            </p:txEl>
                                          </p:spTgt>
                                        </p:tgtEl>
                                        <p:attrNameLst>
                                          <p:attrName>style.visibility</p:attrName>
                                        </p:attrNameLst>
                                      </p:cBhvr>
                                      <p:to>
                                        <p:strVal val="visible"/>
                                      </p:to>
                                    </p:set>
                                    <p:anim calcmode="lin" valueType="num">
                                      <p:cBhvr>
                                        <p:cTn id="7" dur="1000" fill="hold"/>
                                        <p:tgtEl>
                                          <p:spTgt spid="410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10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2">
                                            <p:txEl>
                                              <p:pRg st="0" end="0"/>
                                            </p:txEl>
                                          </p:spTgt>
                                        </p:tgtEl>
                                      </p:cBhvr>
                                    </p:animEffect>
                                  </p:childTnLst>
                                </p:cTn>
                              </p:par>
                              <p:par>
                                <p:cTn id="10" presetID="42" presetClass="entr" presetSubtype="0" fill="hold" nodeType="withEffect">
                                  <p:stCondLst>
                                    <p:cond delay="0"/>
                                  </p:stCondLst>
                                  <p:childTnLst>
                                    <p:set>
                                      <p:cBhvr>
                                        <p:cTn id="11" dur="1" fill="hold">
                                          <p:stCondLst>
                                            <p:cond delay="0"/>
                                          </p:stCondLst>
                                        </p:cTn>
                                        <p:tgtEl>
                                          <p:spTgt spid="4102">
                                            <p:txEl>
                                              <p:pRg st="2" end="2"/>
                                            </p:txEl>
                                          </p:spTgt>
                                        </p:tgtEl>
                                        <p:attrNameLst>
                                          <p:attrName>style.visibility</p:attrName>
                                        </p:attrNameLst>
                                      </p:cBhvr>
                                      <p:to>
                                        <p:strVal val="visible"/>
                                      </p:to>
                                    </p:set>
                                    <p:animEffect transition="in" filter="fade">
                                      <p:cBhvr>
                                        <p:cTn id="12" dur="1000"/>
                                        <p:tgtEl>
                                          <p:spTgt spid="4102">
                                            <p:txEl>
                                              <p:pRg st="2" end="2"/>
                                            </p:txEl>
                                          </p:spTgt>
                                        </p:tgtEl>
                                      </p:cBhvr>
                                    </p:animEffect>
                                    <p:anim calcmode="lin" valueType="num">
                                      <p:cBhvr>
                                        <p:cTn id="13" dur="1000" fill="hold"/>
                                        <p:tgtEl>
                                          <p:spTgt spid="410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10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descr="PowerPoint2"/>
          <p:cNvPicPr>
            <a:picLocks noChangeAspect="1" noChangeArrowheads="1"/>
          </p:cNvPicPr>
          <p:nvPr/>
        </p:nvPicPr>
        <p:blipFill>
          <a:blip r:embed="rId3" cstate="print"/>
          <a:srcRect/>
          <a:stretch>
            <a:fillRect/>
          </a:stretch>
        </p:blipFill>
        <p:spPr bwMode="auto">
          <a:xfrm>
            <a:off x="0" y="-50800"/>
            <a:ext cx="9144000" cy="6959600"/>
          </a:xfrm>
          <a:prstGeom prst="rect">
            <a:avLst/>
          </a:prstGeom>
          <a:noFill/>
        </p:spPr>
      </p:pic>
      <p:sp>
        <p:nvSpPr>
          <p:cNvPr id="3082" name="Text Box 10"/>
          <p:cNvSpPr txBox="1">
            <a:spLocks noChangeArrowheads="1"/>
          </p:cNvSpPr>
          <p:nvPr/>
        </p:nvSpPr>
        <p:spPr bwMode="auto">
          <a:xfrm>
            <a:off x="457200" y="1447800"/>
            <a:ext cx="5181600" cy="3474797"/>
          </a:xfrm>
          <a:prstGeom prst="rect">
            <a:avLst/>
          </a:prstGeom>
          <a:noFill/>
          <a:ln w="9525">
            <a:noFill/>
            <a:miter lim="800000"/>
            <a:headEnd/>
            <a:tailEnd/>
          </a:ln>
        </p:spPr>
        <p:txBody>
          <a:bodyPr wrap="square">
            <a:spAutoFit/>
          </a:bodyPr>
          <a:lstStyle/>
          <a:p>
            <a:pPr algn="ctr">
              <a:lnSpc>
                <a:spcPct val="90000"/>
              </a:lnSpc>
              <a:spcBef>
                <a:spcPts val="2400"/>
              </a:spcBef>
              <a:spcAft>
                <a:spcPts val="1200"/>
              </a:spcAft>
            </a:pPr>
            <a:r>
              <a:rPr lang="en-US" sz="6000" b="1" spc="-100" dirty="0">
                <a:solidFill>
                  <a:srgbClr val="52240B"/>
                </a:solidFill>
                <a:latin typeface="Calibri" panose="020F0502020204030204" pitchFamily="34" charset="0"/>
                <a:cs typeface="Calibri" panose="020F0502020204030204" pitchFamily="34" charset="0"/>
              </a:rPr>
              <a:t>Preconceptions</a:t>
            </a:r>
          </a:p>
          <a:p>
            <a:pPr algn="ctr">
              <a:lnSpc>
                <a:spcPct val="90000"/>
              </a:lnSpc>
              <a:spcBef>
                <a:spcPts val="1200"/>
              </a:spcBef>
            </a:pPr>
            <a:r>
              <a:rPr lang="en-US" sz="5400" b="1" i="1" dirty="0">
                <a:solidFill>
                  <a:srgbClr val="52240B"/>
                </a:solidFill>
                <a:latin typeface="Calibri" panose="020F0502020204030204" pitchFamily="34" charset="0"/>
                <a:cs typeface="Calibri" panose="020F0502020204030204" pitchFamily="34" charset="0"/>
              </a:rPr>
              <a:t>Preconceived ideas about what God expects</a:t>
            </a:r>
            <a:endParaRPr lang="en-US" sz="5400" b="1" i="1" spc="-100" dirty="0">
              <a:solidFill>
                <a:srgbClr val="52240B"/>
              </a:solidFill>
              <a:latin typeface="Calibri" panose="020F0502020204030204" pitchFamily="34" charset="0"/>
              <a:cs typeface="Calibri" panose="020F0502020204030204" pitchFamily="34" charset="0"/>
            </a:endParaRPr>
          </a:p>
        </p:txBody>
      </p:sp>
      <p:pic>
        <p:nvPicPr>
          <p:cNvPr id="8" name="Picture 7" descr="Confused.png"/>
          <p:cNvPicPr>
            <a:picLocks noChangeAspect="1"/>
          </p:cNvPicPr>
          <p:nvPr/>
        </p:nvPicPr>
        <p:blipFill>
          <a:blip r:embed="rId4" cstate="print"/>
          <a:stretch>
            <a:fillRect/>
          </a:stretch>
        </p:blipFill>
        <p:spPr>
          <a:xfrm>
            <a:off x="5715000" y="1143000"/>
            <a:ext cx="2743200" cy="3429000"/>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82">
                                            <p:txEl>
                                              <p:pRg st="0" end="0"/>
                                            </p:txEl>
                                          </p:spTgt>
                                        </p:tgtEl>
                                        <p:attrNameLst>
                                          <p:attrName>style.visibility</p:attrName>
                                        </p:attrNameLst>
                                      </p:cBhvr>
                                      <p:to>
                                        <p:strVal val="visible"/>
                                      </p:to>
                                    </p:set>
                                    <p:anim calcmode="lin" valueType="num">
                                      <p:cBhvr>
                                        <p:cTn id="7" dur="1000" fill="hold"/>
                                        <p:tgtEl>
                                          <p:spTgt spid="308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8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8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82">
                                            <p:txEl>
                                              <p:pRg st="1" end="1"/>
                                            </p:txEl>
                                          </p:spTgt>
                                        </p:tgtEl>
                                        <p:attrNameLst>
                                          <p:attrName>style.visibility</p:attrName>
                                        </p:attrNameLst>
                                      </p:cBhvr>
                                      <p:to>
                                        <p:strVal val="visible"/>
                                      </p:to>
                                    </p:set>
                                    <p:animEffect transition="in" filter="fade">
                                      <p:cBhvr>
                                        <p:cTn id="14" dur="1000"/>
                                        <p:tgtEl>
                                          <p:spTgt spid="3082">
                                            <p:txEl>
                                              <p:pRg st="1" end="1"/>
                                            </p:txEl>
                                          </p:spTgt>
                                        </p:tgtEl>
                                      </p:cBhvr>
                                    </p:animEffect>
                                    <p:anim calcmode="lin" valueType="num">
                                      <p:cBhvr>
                                        <p:cTn id="15" dur="1000" fill="hold"/>
                                        <p:tgtEl>
                                          <p:spTgt spid="308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8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descr="PowerPoint2"/>
          <p:cNvPicPr>
            <a:picLocks noChangeAspect="1" noChangeArrowheads="1"/>
          </p:cNvPicPr>
          <p:nvPr/>
        </p:nvPicPr>
        <p:blipFill>
          <a:blip r:embed="rId3" cstate="print"/>
          <a:srcRect/>
          <a:stretch>
            <a:fillRect/>
          </a:stretch>
        </p:blipFill>
        <p:spPr bwMode="auto">
          <a:xfrm>
            <a:off x="0" y="-50800"/>
            <a:ext cx="9144000" cy="6959600"/>
          </a:xfrm>
          <a:prstGeom prst="rect">
            <a:avLst/>
          </a:prstGeom>
          <a:noFill/>
        </p:spPr>
      </p:pic>
      <p:sp>
        <p:nvSpPr>
          <p:cNvPr id="3082" name="Text Box 10"/>
          <p:cNvSpPr txBox="1">
            <a:spLocks noChangeArrowheads="1"/>
          </p:cNvSpPr>
          <p:nvPr/>
        </p:nvSpPr>
        <p:spPr bwMode="auto">
          <a:xfrm>
            <a:off x="457200" y="685800"/>
            <a:ext cx="5334000" cy="5539978"/>
          </a:xfrm>
          <a:prstGeom prst="rect">
            <a:avLst/>
          </a:prstGeom>
          <a:noFill/>
          <a:ln w="9525">
            <a:noFill/>
            <a:miter lim="800000"/>
            <a:headEnd/>
            <a:tailEnd/>
          </a:ln>
        </p:spPr>
        <p:txBody>
          <a:bodyPr wrap="square">
            <a:spAutoFit/>
          </a:bodyPr>
          <a:lstStyle/>
          <a:p>
            <a:pPr algn="ctr">
              <a:spcBef>
                <a:spcPct val="50000"/>
              </a:spcBef>
            </a:pPr>
            <a:r>
              <a:rPr lang="en-US" sz="4800" b="1" dirty="0">
                <a:solidFill>
                  <a:srgbClr val="52240B"/>
                </a:solidFill>
                <a:latin typeface="Calibri" panose="020F0502020204030204" pitchFamily="34" charset="0"/>
                <a:cs typeface="Calibri" panose="020F0502020204030204" pitchFamily="34" charset="0"/>
              </a:rPr>
              <a:t>2 Timothy 4:3</a:t>
            </a:r>
            <a:endParaRPr lang="en-US" b="1" dirty="0">
              <a:solidFill>
                <a:srgbClr val="52240B"/>
              </a:solidFill>
              <a:latin typeface="Calibri" panose="020F0502020204030204" pitchFamily="34" charset="0"/>
              <a:cs typeface="Calibri" panose="020F0502020204030204" pitchFamily="34" charset="0"/>
            </a:endParaRPr>
          </a:p>
          <a:p>
            <a:pPr algn="ctr">
              <a:spcBef>
                <a:spcPct val="50000"/>
              </a:spcBef>
            </a:pPr>
            <a:r>
              <a:rPr lang="en-US" sz="3600" b="1" dirty="0">
                <a:solidFill>
                  <a:srgbClr val="52240B"/>
                </a:solidFill>
                <a:latin typeface="Calibri" panose="020F0502020204030204" pitchFamily="34" charset="0"/>
                <a:cs typeface="Calibri" panose="020F0502020204030204" pitchFamily="34" charset="0"/>
              </a:rPr>
              <a:t>“For the time will come when they will not endure sound doctrine, but according to their own desires, because they have itching ears, they will heap up for themselves teachers.”</a:t>
            </a:r>
            <a:endParaRPr lang="en-US" sz="3600" dirty="0">
              <a:solidFill>
                <a:srgbClr val="52240B"/>
              </a:solidFill>
              <a:latin typeface="Calibri" panose="020F0502020204030204" pitchFamily="34" charset="0"/>
              <a:cs typeface="Calibri" panose="020F0502020204030204" pitchFamily="34" charset="0"/>
            </a:endParaRPr>
          </a:p>
        </p:txBody>
      </p:sp>
      <p:pic>
        <p:nvPicPr>
          <p:cNvPr id="8" name="Picture 7" descr="Confused.png"/>
          <p:cNvPicPr>
            <a:picLocks noChangeAspect="1"/>
          </p:cNvPicPr>
          <p:nvPr/>
        </p:nvPicPr>
        <p:blipFill>
          <a:blip r:embed="rId4" cstate="print"/>
          <a:stretch>
            <a:fillRect/>
          </a:stretch>
        </p:blipFill>
        <p:spPr>
          <a:xfrm>
            <a:off x="5715000" y="1143000"/>
            <a:ext cx="2743200" cy="3429000"/>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082">
                                            <p:txEl>
                                              <p:pRg st="0" end="0"/>
                                            </p:txEl>
                                          </p:spTgt>
                                        </p:tgtEl>
                                        <p:attrNameLst>
                                          <p:attrName>style.visibility</p:attrName>
                                        </p:attrNameLst>
                                      </p:cBhvr>
                                      <p:to>
                                        <p:strVal val="visible"/>
                                      </p:to>
                                    </p:set>
                                    <p:anim calcmode="lin" valueType="num">
                                      <p:cBhvr>
                                        <p:cTn id="7" dur="1000" fill="hold"/>
                                        <p:tgtEl>
                                          <p:spTgt spid="308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8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82">
                                            <p:txEl>
                                              <p:pRg st="0" end="0"/>
                                            </p:txEl>
                                          </p:spTgt>
                                        </p:tgtEl>
                                      </p:cBhvr>
                                    </p:animEffect>
                                  </p:childTnLst>
                                </p:cTn>
                              </p:par>
                              <p:par>
                                <p:cTn id="10" presetID="42" presetClass="entr" presetSubtype="0" fill="hold" nodeType="withEffect">
                                  <p:stCondLst>
                                    <p:cond delay="0"/>
                                  </p:stCondLst>
                                  <p:childTnLst>
                                    <p:set>
                                      <p:cBhvr>
                                        <p:cTn id="11" dur="1" fill="hold">
                                          <p:stCondLst>
                                            <p:cond delay="0"/>
                                          </p:stCondLst>
                                        </p:cTn>
                                        <p:tgtEl>
                                          <p:spTgt spid="3082">
                                            <p:txEl>
                                              <p:pRg st="1" end="1"/>
                                            </p:txEl>
                                          </p:spTgt>
                                        </p:tgtEl>
                                        <p:attrNameLst>
                                          <p:attrName>style.visibility</p:attrName>
                                        </p:attrNameLst>
                                      </p:cBhvr>
                                      <p:to>
                                        <p:strVal val="visible"/>
                                      </p:to>
                                    </p:set>
                                    <p:animEffect transition="in" filter="fade">
                                      <p:cBhvr>
                                        <p:cTn id="12" dur="1000"/>
                                        <p:tgtEl>
                                          <p:spTgt spid="3082">
                                            <p:txEl>
                                              <p:pRg st="1" end="1"/>
                                            </p:txEl>
                                          </p:spTgt>
                                        </p:tgtEl>
                                      </p:cBhvr>
                                    </p:animEffect>
                                    <p:anim calcmode="lin" valueType="num">
                                      <p:cBhvr>
                                        <p:cTn id="13" dur="1000" fill="hold"/>
                                        <p:tgtEl>
                                          <p:spTgt spid="308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08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descr="PowerPoint2"/>
          <p:cNvPicPr>
            <a:picLocks noChangeAspect="1" noChangeArrowheads="1"/>
          </p:cNvPicPr>
          <p:nvPr/>
        </p:nvPicPr>
        <p:blipFill>
          <a:blip r:embed="rId3" cstate="print"/>
          <a:srcRect/>
          <a:stretch>
            <a:fillRect/>
          </a:stretch>
        </p:blipFill>
        <p:spPr bwMode="auto">
          <a:xfrm>
            <a:off x="0" y="-50800"/>
            <a:ext cx="9144000" cy="6959600"/>
          </a:xfrm>
          <a:prstGeom prst="rect">
            <a:avLst/>
          </a:prstGeom>
          <a:noFill/>
        </p:spPr>
      </p:pic>
      <p:sp>
        <p:nvSpPr>
          <p:cNvPr id="3082" name="Text Box 10"/>
          <p:cNvSpPr txBox="1">
            <a:spLocks noChangeArrowheads="1"/>
          </p:cNvSpPr>
          <p:nvPr/>
        </p:nvSpPr>
        <p:spPr bwMode="auto">
          <a:xfrm>
            <a:off x="457200" y="1447800"/>
            <a:ext cx="5181600" cy="3557897"/>
          </a:xfrm>
          <a:prstGeom prst="rect">
            <a:avLst/>
          </a:prstGeom>
          <a:noFill/>
          <a:ln w="9525">
            <a:noFill/>
            <a:miter lim="800000"/>
            <a:headEnd/>
            <a:tailEnd/>
          </a:ln>
        </p:spPr>
        <p:txBody>
          <a:bodyPr wrap="square">
            <a:spAutoFit/>
          </a:bodyPr>
          <a:lstStyle/>
          <a:p>
            <a:pPr algn="ctr">
              <a:lnSpc>
                <a:spcPct val="90000"/>
              </a:lnSpc>
              <a:spcBef>
                <a:spcPts val="2400"/>
              </a:spcBef>
            </a:pPr>
            <a:r>
              <a:rPr lang="en-US" sz="6600" b="1" dirty="0">
                <a:solidFill>
                  <a:srgbClr val="52240B"/>
                </a:solidFill>
                <a:latin typeface="Calibri" panose="020F0502020204030204" pitchFamily="34" charset="0"/>
                <a:cs typeface="Calibri" panose="020F0502020204030204" pitchFamily="34" charset="0"/>
              </a:rPr>
              <a:t>Prejudice</a:t>
            </a:r>
            <a:endParaRPr lang="en-US" sz="6000" b="1" dirty="0">
              <a:solidFill>
                <a:srgbClr val="52240B"/>
              </a:solidFill>
              <a:latin typeface="Calibri" panose="020F0502020204030204" pitchFamily="34" charset="0"/>
              <a:cs typeface="Calibri" panose="020F0502020204030204" pitchFamily="34" charset="0"/>
            </a:endParaRPr>
          </a:p>
          <a:p>
            <a:pPr algn="ctr">
              <a:lnSpc>
                <a:spcPct val="90000"/>
              </a:lnSpc>
              <a:spcBef>
                <a:spcPts val="2400"/>
              </a:spcBef>
            </a:pPr>
            <a:r>
              <a:rPr lang="en-US" sz="5400" b="1" i="1" dirty="0">
                <a:solidFill>
                  <a:srgbClr val="52240B"/>
                </a:solidFill>
                <a:latin typeface="Calibri" panose="020F0502020204030204" pitchFamily="34" charset="0"/>
                <a:cs typeface="Calibri" panose="020F0502020204030204" pitchFamily="34" charset="0"/>
              </a:rPr>
              <a:t>A predetermined inclination in a certain direction</a:t>
            </a:r>
            <a:endParaRPr lang="en-US" sz="5400" b="1" i="1" spc="-100" dirty="0">
              <a:solidFill>
                <a:srgbClr val="52240B"/>
              </a:solidFill>
              <a:latin typeface="Calibri" panose="020F0502020204030204" pitchFamily="34" charset="0"/>
              <a:cs typeface="Calibri" panose="020F0502020204030204" pitchFamily="34" charset="0"/>
            </a:endParaRPr>
          </a:p>
        </p:txBody>
      </p:sp>
      <p:pic>
        <p:nvPicPr>
          <p:cNvPr id="8" name="Picture 7" descr="Confused.png"/>
          <p:cNvPicPr>
            <a:picLocks noChangeAspect="1"/>
          </p:cNvPicPr>
          <p:nvPr/>
        </p:nvPicPr>
        <p:blipFill>
          <a:blip r:embed="rId4" cstate="print"/>
          <a:stretch>
            <a:fillRect/>
          </a:stretch>
        </p:blipFill>
        <p:spPr>
          <a:xfrm>
            <a:off x="5715000" y="1143000"/>
            <a:ext cx="2743200" cy="3429000"/>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82">
                                            <p:txEl>
                                              <p:pRg st="0" end="0"/>
                                            </p:txEl>
                                          </p:spTgt>
                                        </p:tgtEl>
                                        <p:attrNameLst>
                                          <p:attrName>style.visibility</p:attrName>
                                        </p:attrNameLst>
                                      </p:cBhvr>
                                      <p:to>
                                        <p:strVal val="visible"/>
                                      </p:to>
                                    </p:set>
                                    <p:anim calcmode="lin" valueType="num">
                                      <p:cBhvr>
                                        <p:cTn id="7" dur="1000" fill="hold"/>
                                        <p:tgtEl>
                                          <p:spTgt spid="308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8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8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82">
                                            <p:txEl>
                                              <p:pRg st="1" end="1"/>
                                            </p:txEl>
                                          </p:spTgt>
                                        </p:tgtEl>
                                        <p:attrNameLst>
                                          <p:attrName>style.visibility</p:attrName>
                                        </p:attrNameLst>
                                      </p:cBhvr>
                                      <p:to>
                                        <p:strVal val="visible"/>
                                      </p:to>
                                    </p:set>
                                    <p:animEffect transition="in" filter="fade">
                                      <p:cBhvr>
                                        <p:cTn id="14" dur="1000"/>
                                        <p:tgtEl>
                                          <p:spTgt spid="3082">
                                            <p:txEl>
                                              <p:pRg st="1" end="1"/>
                                            </p:txEl>
                                          </p:spTgt>
                                        </p:tgtEl>
                                      </p:cBhvr>
                                    </p:animEffect>
                                    <p:anim calcmode="lin" valueType="num">
                                      <p:cBhvr>
                                        <p:cTn id="15" dur="1000" fill="hold"/>
                                        <p:tgtEl>
                                          <p:spTgt spid="308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8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descr="PowerPoint2"/>
          <p:cNvPicPr>
            <a:picLocks noChangeAspect="1" noChangeArrowheads="1"/>
          </p:cNvPicPr>
          <p:nvPr/>
        </p:nvPicPr>
        <p:blipFill>
          <a:blip r:embed="rId3" cstate="print"/>
          <a:srcRect/>
          <a:stretch>
            <a:fillRect/>
          </a:stretch>
        </p:blipFill>
        <p:spPr bwMode="auto">
          <a:xfrm>
            <a:off x="0" y="-50800"/>
            <a:ext cx="9144000" cy="6959600"/>
          </a:xfrm>
          <a:prstGeom prst="rect">
            <a:avLst/>
          </a:prstGeom>
          <a:noFill/>
        </p:spPr>
      </p:pic>
      <p:sp>
        <p:nvSpPr>
          <p:cNvPr id="3082" name="Text Box 10"/>
          <p:cNvSpPr txBox="1">
            <a:spLocks noChangeArrowheads="1"/>
          </p:cNvSpPr>
          <p:nvPr/>
        </p:nvSpPr>
        <p:spPr bwMode="auto">
          <a:xfrm>
            <a:off x="609600" y="1143000"/>
            <a:ext cx="5105400" cy="4570482"/>
          </a:xfrm>
          <a:prstGeom prst="rect">
            <a:avLst/>
          </a:prstGeom>
          <a:noFill/>
          <a:ln w="9525">
            <a:noFill/>
            <a:miter lim="800000"/>
            <a:headEnd/>
            <a:tailEnd/>
          </a:ln>
        </p:spPr>
        <p:txBody>
          <a:bodyPr wrap="square">
            <a:spAutoFit/>
          </a:bodyPr>
          <a:lstStyle/>
          <a:p>
            <a:pPr algn="ctr">
              <a:spcBef>
                <a:spcPct val="50000"/>
              </a:spcBef>
            </a:pPr>
            <a:r>
              <a:rPr lang="en-US" sz="6000" b="1" dirty="0">
                <a:solidFill>
                  <a:srgbClr val="52240B"/>
                </a:solidFill>
                <a:latin typeface="Calibri" panose="020F0502020204030204" pitchFamily="34" charset="0"/>
                <a:cs typeface="Calibri" panose="020F0502020204030204" pitchFamily="34" charset="0"/>
              </a:rPr>
              <a:t>2 Peter 3:2</a:t>
            </a:r>
            <a:endParaRPr lang="en-US" sz="3200" b="1" dirty="0">
              <a:solidFill>
                <a:srgbClr val="52240B"/>
              </a:solidFill>
              <a:latin typeface="Calibri" panose="020F0502020204030204" pitchFamily="34" charset="0"/>
              <a:cs typeface="Calibri" panose="020F0502020204030204" pitchFamily="34" charset="0"/>
            </a:endParaRPr>
          </a:p>
          <a:p>
            <a:pPr algn="ctr">
              <a:spcBef>
                <a:spcPct val="50000"/>
              </a:spcBef>
            </a:pPr>
            <a:r>
              <a:rPr lang="en-US" sz="4200" b="1" dirty="0">
                <a:solidFill>
                  <a:srgbClr val="52240B"/>
                </a:solidFill>
                <a:latin typeface="Calibri" panose="020F0502020204030204" pitchFamily="34" charset="0"/>
                <a:cs typeface="Calibri" panose="020F0502020204030204" pitchFamily="34" charset="0"/>
              </a:rPr>
              <a:t>“Knowing this first: that scoffers will come in the last days, walking according to their own lusts.”</a:t>
            </a:r>
            <a:endParaRPr lang="en-US" sz="4200" dirty="0">
              <a:solidFill>
                <a:srgbClr val="52240B"/>
              </a:solidFill>
              <a:latin typeface="Calibri" panose="020F0502020204030204" pitchFamily="34" charset="0"/>
              <a:cs typeface="Calibri" panose="020F0502020204030204" pitchFamily="34" charset="0"/>
            </a:endParaRPr>
          </a:p>
        </p:txBody>
      </p:sp>
      <p:pic>
        <p:nvPicPr>
          <p:cNvPr id="8" name="Picture 7" descr="Confused.png"/>
          <p:cNvPicPr>
            <a:picLocks noChangeAspect="1"/>
          </p:cNvPicPr>
          <p:nvPr/>
        </p:nvPicPr>
        <p:blipFill>
          <a:blip r:embed="rId4" cstate="print"/>
          <a:stretch>
            <a:fillRect/>
          </a:stretch>
        </p:blipFill>
        <p:spPr>
          <a:xfrm>
            <a:off x="5715000" y="1143000"/>
            <a:ext cx="2743200" cy="3429000"/>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082">
                                            <p:txEl>
                                              <p:pRg st="0" end="0"/>
                                            </p:txEl>
                                          </p:spTgt>
                                        </p:tgtEl>
                                        <p:attrNameLst>
                                          <p:attrName>style.visibility</p:attrName>
                                        </p:attrNameLst>
                                      </p:cBhvr>
                                      <p:to>
                                        <p:strVal val="visible"/>
                                      </p:to>
                                    </p:set>
                                    <p:anim calcmode="lin" valueType="num">
                                      <p:cBhvr>
                                        <p:cTn id="7" dur="1000" fill="hold"/>
                                        <p:tgtEl>
                                          <p:spTgt spid="308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8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82">
                                            <p:txEl>
                                              <p:pRg st="0" end="0"/>
                                            </p:txEl>
                                          </p:spTgt>
                                        </p:tgtEl>
                                      </p:cBhvr>
                                    </p:animEffect>
                                  </p:childTnLst>
                                </p:cTn>
                              </p:par>
                              <p:par>
                                <p:cTn id="10" presetID="42" presetClass="entr" presetSubtype="0" fill="hold" nodeType="withEffect">
                                  <p:stCondLst>
                                    <p:cond delay="0"/>
                                  </p:stCondLst>
                                  <p:childTnLst>
                                    <p:set>
                                      <p:cBhvr>
                                        <p:cTn id="11" dur="1" fill="hold">
                                          <p:stCondLst>
                                            <p:cond delay="0"/>
                                          </p:stCondLst>
                                        </p:cTn>
                                        <p:tgtEl>
                                          <p:spTgt spid="3082">
                                            <p:txEl>
                                              <p:pRg st="1" end="1"/>
                                            </p:txEl>
                                          </p:spTgt>
                                        </p:tgtEl>
                                        <p:attrNameLst>
                                          <p:attrName>style.visibility</p:attrName>
                                        </p:attrNameLst>
                                      </p:cBhvr>
                                      <p:to>
                                        <p:strVal val="visible"/>
                                      </p:to>
                                    </p:set>
                                    <p:animEffect transition="in" filter="fade">
                                      <p:cBhvr>
                                        <p:cTn id="12" dur="1000"/>
                                        <p:tgtEl>
                                          <p:spTgt spid="3082">
                                            <p:txEl>
                                              <p:pRg st="1" end="1"/>
                                            </p:txEl>
                                          </p:spTgt>
                                        </p:tgtEl>
                                      </p:cBhvr>
                                    </p:animEffect>
                                    <p:anim calcmode="lin" valueType="num">
                                      <p:cBhvr>
                                        <p:cTn id="13" dur="1000" fill="hold"/>
                                        <p:tgtEl>
                                          <p:spTgt spid="308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08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descr="PowerPoint2"/>
          <p:cNvPicPr>
            <a:picLocks noChangeAspect="1" noChangeArrowheads="1"/>
          </p:cNvPicPr>
          <p:nvPr/>
        </p:nvPicPr>
        <p:blipFill>
          <a:blip r:embed="rId3" cstate="print"/>
          <a:srcRect/>
          <a:stretch>
            <a:fillRect/>
          </a:stretch>
        </p:blipFill>
        <p:spPr bwMode="auto">
          <a:xfrm>
            <a:off x="0" y="-50800"/>
            <a:ext cx="9144000" cy="6959600"/>
          </a:xfrm>
          <a:prstGeom prst="rect">
            <a:avLst/>
          </a:prstGeom>
          <a:noFill/>
        </p:spPr>
      </p:pic>
      <p:sp>
        <p:nvSpPr>
          <p:cNvPr id="3082" name="Text Box 10"/>
          <p:cNvSpPr txBox="1">
            <a:spLocks noChangeArrowheads="1"/>
          </p:cNvSpPr>
          <p:nvPr/>
        </p:nvSpPr>
        <p:spPr bwMode="auto">
          <a:xfrm>
            <a:off x="457200" y="914400"/>
            <a:ext cx="5181600" cy="4832092"/>
          </a:xfrm>
          <a:prstGeom prst="rect">
            <a:avLst/>
          </a:prstGeom>
          <a:noFill/>
          <a:ln w="9525">
            <a:noFill/>
            <a:miter lim="800000"/>
            <a:headEnd/>
            <a:tailEnd/>
          </a:ln>
        </p:spPr>
        <p:txBody>
          <a:bodyPr wrap="square">
            <a:spAutoFit/>
          </a:bodyPr>
          <a:lstStyle/>
          <a:p>
            <a:pPr algn="ctr">
              <a:lnSpc>
                <a:spcPct val="90000"/>
              </a:lnSpc>
              <a:spcBef>
                <a:spcPts val="2400"/>
              </a:spcBef>
            </a:pPr>
            <a:r>
              <a:rPr lang="en-US" sz="6000" b="1" dirty="0">
                <a:solidFill>
                  <a:srgbClr val="52240B"/>
                </a:solidFill>
                <a:latin typeface="Calibri" panose="020F0502020204030204" pitchFamily="34" charset="0"/>
                <a:cs typeface="Calibri" panose="020F0502020204030204" pitchFamily="34" charset="0"/>
              </a:rPr>
              <a:t>Religious Traditions</a:t>
            </a:r>
          </a:p>
          <a:p>
            <a:pPr algn="ctr">
              <a:lnSpc>
                <a:spcPct val="90000"/>
              </a:lnSpc>
              <a:spcBef>
                <a:spcPts val="2400"/>
              </a:spcBef>
            </a:pPr>
            <a:r>
              <a:rPr lang="en-US" sz="5000" b="1" i="1" dirty="0">
                <a:solidFill>
                  <a:srgbClr val="52240B"/>
                </a:solidFill>
                <a:latin typeface="Calibri" panose="020F0502020204030204" pitchFamily="34" charset="0"/>
                <a:cs typeface="Calibri" panose="020F0502020204030204" pitchFamily="34" charset="0"/>
              </a:rPr>
              <a:t>Ideas taught by religious groups that are not found in the Bible</a:t>
            </a:r>
            <a:endParaRPr lang="en-US" sz="5000" b="1" i="1" spc="-100" dirty="0">
              <a:solidFill>
                <a:srgbClr val="52240B"/>
              </a:solidFill>
              <a:latin typeface="Calibri" panose="020F0502020204030204" pitchFamily="34" charset="0"/>
              <a:cs typeface="Calibri" panose="020F0502020204030204" pitchFamily="34" charset="0"/>
            </a:endParaRPr>
          </a:p>
        </p:txBody>
      </p:sp>
      <p:pic>
        <p:nvPicPr>
          <p:cNvPr id="8" name="Picture 7" descr="Confused.png"/>
          <p:cNvPicPr>
            <a:picLocks noChangeAspect="1"/>
          </p:cNvPicPr>
          <p:nvPr/>
        </p:nvPicPr>
        <p:blipFill>
          <a:blip r:embed="rId4" cstate="print"/>
          <a:stretch>
            <a:fillRect/>
          </a:stretch>
        </p:blipFill>
        <p:spPr>
          <a:xfrm>
            <a:off x="5715000" y="1143000"/>
            <a:ext cx="2743200" cy="3429000"/>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82">
                                            <p:txEl>
                                              <p:pRg st="0" end="0"/>
                                            </p:txEl>
                                          </p:spTgt>
                                        </p:tgtEl>
                                        <p:attrNameLst>
                                          <p:attrName>style.visibility</p:attrName>
                                        </p:attrNameLst>
                                      </p:cBhvr>
                                      <p:to>
                                        <p:strVal val="visible"/>
                                      </p:to>
                                    </p:set>
                                    <p:anim calcmode="lin" valueType="num">
                                      <p:cBhvr>
                                        <p:cTn id="7" dur="1000" fill="hold"/>
                                        <p:tgtEl>
                                          <p:spTgt spid="308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8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8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82">
                                            <p:txEl>
                                              <p:pRg st="1" end="1"/>
                                            </p:txEl>
                                          </p:spTgt>
                                        </p:tgtEl>
                                        <p:attrNameLst>
                                          <p:attrName>style.visibility</p:attrName>
                                        </p:attrNameLst>
                                      </p:cBhvr>
                                      <p:to>
                                        <p:strVal val="visible"/>
                                      </p:to>
                                    </p:set>
                                    <p:animEffect transition="in" filter="fade">
                                      <p:cBhvr>
                                        <p:cTn id="14" dur="1000"/>
                                        <p:tgtEl>
                                          <p:spTgt spid="3082">
                                            <p:txEl>
                                              <p:pRg st="1" end="1"/>
                                            </p:txEl>
                                          </p:spTgt>
                                        </p:tgtEl>
                                      </p:cBhvr>
                                    </p:animEffect>
                                    <p:anim calcmode="lin" valueType="num">
                                      <p:cBhvr>
                                        <p:cTn id="15" dur="1000" fill="hold"/>
                                        <p:tgtEl>
                                          <p:spTgt spid="308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8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descr="PowerPoint2"/>
          <p:cNvPicPr>
            <a:picLocks noChangeAspect="1" noChangeArrowheads="1"/>
          </p:cNvPicPr>
          <p:nvPr/>
        </p:nvPicPr>
        <p:blipFill>
          <a:blip r:embed="rId3" cstate="print"/>
          <a:srcRect/>
          <a:stretch>
            <a:fillRect/>
          </a:stretch>
        </p:blipFill>
        <p:spPr bwMode="auto">
          <a:xfrm>
            <a:off x="0" y="-50800"/>
            <a:ext cx="9144000" cy="6959600"/>
          </a:xfrm>
          <a:prstGeom prst="rect">
            <a:avLst/>
          </a:prstGeom>
          <a:noFill/>
        </p:spPr>
      </p:pic>
      <p:sp>
        <p:nvSpPr>
          <p:cNvPr id="3082" name="Text Box 10"/>
          <p:cNvSpPr txBox="1">
            <a:spLocks noChangeArrowheads="1"/>
          </p:cNvSpPr>
          <p:nvPr/>
        </p:nvSpPr>
        <p:spPr bwMode="auto">
          <a:xfrm>
            <a:off x="609600" y="1295400"/>
            <a:ext cx="5029200" cy="4478149"/>
          </a:xfrm>
          <a:prstGeom prst="rect">
            <a:avLst/>
          </a:prstGeom>
          <a:noFill/>
          <a:ln w="9525">
            <a:noFill/>
            <a:miter lim="800000"/>
            <a:headEnd/>
            <a:tailEnd/>
          </a:ln>
        </p:spPr>
        <p:txBody>
          <a:bodyPr wrap="square">
            <a:spAutoFit/>
          </a:bodyPr>
          <a:lstStyle/>
          <a:p>
            <a:pPr algn="ctr">
              <a:spcBef>
                <a:spcPct val="50000"/>
              </a:spcBef>
            </a:pPr>
            <a:r>
              <a:rPr lang="en-US" sz="5400" b="1" dirty="0">
                <a:solidFill>
                  <a:srgbClr val="52240B"/>
                </a:solidFill>
                <a:latin typeface="Calibri" panose="020F0502020204030204" pitchFamily="34" charset="0"/>
                <a:cs typeface="Calibri" panose="020F0502020204030204" pitchFamily="34" charset="0"/>
              </a:rPr>
              <a:t>Matthew 15:9</a:t>
            </a:r>
            <a:endParaRPr lang="en-US" sz="2800" b="1" dirty="0">
              <a:solidFill>
                <a:srgbClr val="52240B"/>
              </a:solidFill>
              <a:latin typeface="Calibri" panose="020F0502020204030204" pitchFamily="34" charset="0"/>
              <a:cs typeface="Calibri" panose="020F0502020204030204" pitchFamily="34" charset="0"/>
            </a:endParaRPr>
          </a:p>
          <a:p>
            <a:pPr algn="ctr">
              <a:spcBef>
                <a:spcPct val="50000"/>
              </a:spcBef>
            </a:pPr>
            <a:r>
              <a:rPr lang="en-US" sz="4200" b="1" dirty="0">
                <a:solidFill>
                  <a:srgbClr val="52240B"/>
                </a:solidFill>
                <a:latin typeface="Calibri" panose="020F0502020204030204" pitchFamily="34" charset="0"/>
                <a:cs typeface="Calibri" panose="020F0502020204030204" pitchFamily="34" charset="0"/>
              </a:rPr>
              <a:t>“And in vain they worship Me, teaching as doctrines the commandments of men.”</a:t>
            </a:r>
            <a:endParaRPr lang="en-US" sz="4200" dirty="0">
              <a:solidFill>
                <a:srgbClr val="52240B"/>
              </a:solidFill>
              <a:latin typeface="Calibri" panose="020F0502020204030204" pitchFamily="34" charset="0"/>
              <a:cs typeface="Calibri" panose="020F0502020204030204" pitchFamily="34" charset="0"/>
            </a:endParaRPr>
          </a:p>
        </p:txBody>
      </p:sp>
      <p:pic>
        <p:nvPicPr>
          <p:cNvPr id="8" name="Picture 7" descr="Confused.png"/>
          <p:cNvPicPr>
            <a:picLocks noChangeAspect="1"/>
          </p:cNvPicPr>
          <p:nvPr/>
        </p:nvPicPr>
        <p:blipFill>
          <a:blip r:embed="rId4" cstate="print"/>
          <a:stretch>
            <a:fillRect/>
          </a:stretch>
        </p:blipFill>
        <p:spPr>
          <a:xfrm>
            <a:off x="5715000" y="1143000"/>
            <a:ext cx="2743200" cy="3429000"/>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082">
                                            <p:txEl>
                                              <p:pRg st="0" end="0"/>
                                            </p:txEl>
                                          </p:spTgt>
                                        </p:tgtEl>
                                        <p:attrNameLst>
                                          <p:attrName>style.visibility</p:attrName>
                                        </p:attrNameLst>
                                      </p:cBhvr>
                                      <p:to>
                                        <p:strVal val="visible"/>
                                      </p:to>
                                    </p:set>
                                    <p:anim calcmode="lin" valueType="num">
                                      <p:cBhvr>
                                        <p:cTn id="7" dur="1000" fill="hold"/>
                                        <p:tgtEl>
                                          <p:spTgt spid="308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8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82">
                                            <p:txEl>
                                              <p:pRg st="0" end="0"/>
                                            </p:txEl>
                                          </p:spTgt>
                                        </p:tgtEl>
                                      </p:cBhvr>
                                    </p:animEffect>
                                  </p:childTnLst>
                                </p:cTn>
                              </p:par>
                              <p:par>
                                <p:cTn id="10" presetID="42" presetClass="entr" presetSubtype="0" fill="hold" nodeType="withEffect">
                                  <p:stCondLst>
                                    <p:cond delay="0"/>
                                  </p:stCondLst>
                                  <p:childTnLst>
                                    <p:set>
                                      <p:cBhvr>
                                        <p:cTn id="11" dur="1" fill="hold">
                                          <p:stCondLst>
                                            <p:cond delay="0"/>
                                          </p:stCondLst>
                                        </p:cTn>
                                        <p:tgtEl>
                                          <p:spTgt spid="3082">
                                            <p:txEl>
                                              <p:pRg st="1" end="1"/>
                                            </p:txEl>
                                          </p:spTgt>
                                        </p:tgtEl>
                                        <p:attrNameLst>
                                          <p:attrName>style.visibility</p:attrName>
                                        </p:attrNameLst>
                                      </p:cBhvr>
                                      <p:to>
                                        <p:strVal val="visible"/>
                                      </p:to>
                                    </p:set>
                                    <p:animEffect transition="in" filter="fade">
                                      <p:cBhvr>
                                        <p:cTn id="12" dur="1000"/>
                                        <p:tgtEl>
                                          <p:spTgt spid="3082">
                                            <p:txEl>
                                              <p:pRg st="1" end="1"/>
                                            </p:txEl>
                                          </p:spTgt>
                                        </p:tgtEl>
                                      </p:cBhvr>
                                    </p:animEffect>
                                    <p:anim calcmode="lin" valueType="num">
                                      <p:cBhvr>
                                        <p:cTn id="13" dur="1000" fill="hold"/>
                                        <p:tgtEl>
                                          <p:spTgt spid="308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08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descr="PowerPoint2"/>
          <p:cNvPicPr>
            <a:picLocks noChangeAspect="1" noChangeArrowheads="1"/>
          </p:cNvPicPr>
          <p:nvPr/>
        </p:nvPicPr>
        <p:blipFill>
          <a:blip r:embed="rId3" cstate="print"/>
          <a:srcRect/>
          <a:stretch>
            <a:fillRect/>
          </a:stretch>
        </p:blipFill>
        <p:spPr bwMode="auto">
          <a:xfrm>
            <a:off x="0" y="-50800"/>
            <a:ext cx="9144000" cy="6959600"/>
          </a:xfrm>
          <a:prstGeom prst="rect">
            <a:avLst/>
          </a:prstGeom>
          <a:noFill/>
        </p:spPr>
      </p:pic>
      <p:sp>
        <p:nvSpPr>
          <p:cNvPr id="3082" name="Text Box 10"/>
          <p:cNvSpPr txBox="1">
            <a:spLocks noChangeArrowheads="1"/>
          </p:cNvSpPr>
          <p:nvPr/>
        </p:nvSpPr>
        <p:spPr bwMode="auto">
          <a:xfrm>
            <a:off x="457200" y="914400"/>
            <a:ext cx="5181600" cy="4832092"/>
          </a:xfrm>
          <a:prstGeom prst="rect">
            <a:avLst/>
          </a:prstGeom>
          <a:noFill/>
          <a:ln w="9525">
            <a:noFill/>
            <a:miter lim="800000"/>
            <a:headEnd/>
            <a:tailEnd/>
          </a:ln>
        </p:spPr>
        <p:txBody>
          <a:bodyPr wrap="square">
            <a:spAutoFit/>
          </a:bodyPr>
          <a:lstStyle/>
          <a:p>
            <a:pPr algn="ctr">
              <a:lnSpc>
                <a:spcPct val="90000"/>
              </a:lnSpc>
              <a:spcBef>
                <a:spcPts val="2400"/>
              </a:spcBef>
            </a:pPr>
            <a:r>
              <a:rPr lang="en-US" sz="6000" b="1" dirty="0">
                <a:solidFill>
                  <a:srgbClr val="52240B"/>
                </a:solidFill>
                <a:latin typeface="Calibri" panose="020F0502020204030204" pitchFamily="34" charset="0"/>
                <a:cs typeface="Calibri" panose="020F0502020204030204" pitchFamily="34" charset="0"/>
              </a:rPr>
              <a:t>Family Background</a:t>
            </a:r>
          </a:p>
          <a:p>
            <a:pPr algn="ctr">
              <a:lnSpc>
                <a:spcPct val="90000"/>
              </a:lnSpc>
              <a:spcBef>
                <a:spcPts val="2400"/>
              </a:spcBef>
            </a:pPr>
            <a:r>
              <a:rPr lang="en-US" sz="5000" b="1" i="1" dirty="0">
                <a:solidFill>
                  <a:srgbClr val="52240B"/>
                </a:solidFill>
                <a:latin typeface="Calibri" panose="020F0502020204030204" pitchFamily="34" charset="0"/>
                <a:cs typeface="Calibri" panose="020F0502020204030204" pitchFamily="34" charset="0"/>
              </a:rPr>
              <a:t>A way our family has always believed about certain matters</a:t>
            </a:r>
            <a:endParaRPr lang="en-US" sz="5000" b="1" i="1" spc="-100" dirty="0">
              <a:solidFill>
                <a:srgbClr val="52240B"/>
              </a:solidFill>
              <a:latin typeface="Calibri" panose="020F0502020204030204" pitchFamily="34" charset="0"/>
              <a:cs typeface="Calibri" panose="020F0502020204030204" pitchFamily="34" charset="0"/>
            </a:endParaRPr>
          </a:p>
        </p:txBody>
      </p:sp>
      <p:pic>
        <p:nvPicPr>
          <p:cNvPr id="8" name="Picture 7" descr="Confused.png"/>
          <p:cNvPicPr>
            <a:picLocks noChangeAspect="1"/>
          </p:cNvPicPr>
          <p:nvPr/>
        </p:nvPicPr>
        <p:blipFill>
          <a:blip r:embed="rId4" cstate="print"/>
          <a:stretch>
            <a:fillRect/>
          </a:stretch>
        </p:blipFill>
        <p:spPr>
          <a:xfrm>
            <a:off x="5715000" y="1143000"/>
            <a:ext cx="2743200" cy="3429000"/>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82">
                                            <p:txEl>
                                              <p:pRg st="0" end="0"/>
                                            </p:txEl>
                                          </p:spTgt>
                                        </p:tgtEl>
                                        <p:attrNameLst>
                                          <p:attrName>style.visibility</p:attrName>
                                        </p:attrNameLst>
                                      </p:cBhvr>
                                      <p:to>
                                        <p:strVal val="visible"/>
                                      </p:to>
                                    </p:set>
                                    <p:anim calcmode="lin" valueType="num">
                                      <p:cBhvr>
                                        <p:cTn id="7" dur="1000" fill="hold"/>
                                        <p:tgtEl>
                                          <p:spTgt spid="308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8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8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82">
                                            <p:txEl>
                                              <p:pRg st="1" end="1"/>
                                            </p:txEl>
                                          </p:spTgt>
                                        </p:tgtEl>
                                        <p:attrNameLst>
                                          <p:attrName>style.visibility</p:attrName>
                                        </p:attrNameLst>
                                      </p:cBhvr>
                                      <p:to>
                                        <p:strVal val="visible"/>
                                      </p:to>
                                    </p:set>
                                    <p:animEffect transition="in" filter="fade">
                                      <p:cBhvr>
                                        <p:cTn id="14" dur="1000"/>
                                        <p:tgtEl>
                                          <p:spTgt spid="3082">
                                            <p:txEl>
                                              <p:pRg st="1" end="1"/>
                                            </p:txEl>
                                          </p:spTgt>
                                        </p:tgtEl>
                                      </p:cBhvr>
                                    </p:animEffect>
                                    <p:anim calcmode="lin" valueType="num">
                                      <p:cBhvr>
                                        <p:cTn id="15" dur="1000" fill="hold"/>
                                        <p:tgtEl>
                                          <p:spTgt spid="308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8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descr="PowerPoint2"/>
          <p:cNvPicPr>
            <a:picLocks noChangeAspect="1" noChangeArrowheads="1"/>
          </p:cNvPicPr>
          <p:nvPr/>
        </p:nvPicPr>
        <p:blipFill>
          <a:blip r:embed="rId3" cstate="print"/>
          <a:srcRect/>
          <a:stretch>
            <a:fillRect/>
          </a:stretch>
        </p:blipFill>
        <p:spPr bwMode="auto">
          <a:xfrm>
            <a:off x="0" y="-50800"/>
            <a:ext cx="9144000" cy="6959600"/>
          </a:xfrm>
          <a:prstGeom prst="rect">
            <a:avLst/>
          </a:prstGeom>
          <a:noFill/>
        </p:spPr>
      </p:pic>
      <p:sp>
        <p:nvSpPr>
          <p:cNvPr id="3082" name="Text Box 10"/>
          <p:cNvSpPr txBox="1">
            <a:spLocks noChangeArrowheads="1"/>
          </p:cNvSpPr>
          <p:nvPr/>
        </p:nvSpPr>
        <p:spPr bwMode="auto">
          <a:xfrm>
            <a:off x="457200" y="990600"/>
            <a:ext cx="5181600" cy="4978286"/>
          </a:xfrm>
          <a:prstGeom prst="rect">
            <a:avLst/>
          </a:prstGeom>
          <a:noFill/>
          <a:ln w="9525">
            <a:noFill/>
            <a:miter lim="800000"/>
            <a:headEnd/>
            <a:tailEnd/>
          </a:ln>
        </p:spPr>
        <p:txBody>
          <a:bodyPr wrap="square">
            <a:spAutoFit/>
          </a:bodyPr>
          <a:lstStyle/>
          <a:p>
            <a:pPr algn="ctr">
              <a:spcBef>
                <a:spcPct val="50000"/>
              </a:spcBef>
            </a:pPr>
            <a:r>
              <a:rPr lang="en-US" sz="5400" b="1" dirty="0">
                <a:solidFill>
                  <a:srgbClr val="52240B"/>
                </a:solidFill>
                <a:latin typeface="Calibri" panose="020F0502020204030204" pitchFamily="34" charset="0"/>
                <a:cs typeface="Calibri" panose="020F0502020204030204" pitchFamily="34" charset="0"/>
              </a:rPr>
              <a:t>1 Peter 1:18-19</a:t>
            </a:r>
            <a:endParaRPr lang="en-US" sz="2800" b="1" dirty="0">
              <a:solidFill>
                <a:srgbClr val="52240B"/>
              </a:solidFill>
              <a:latin typeface="Calibri" panose="020F0502020204030204" pitchFamily="34" charset="0"/>
              <a:cs typeface="Calibri" panose="020F0502020204030204" pitchFamily="34" charset="0"/>
            </a:endParaRPr>
          </a:p>
          <a:p>
            <a:pPr algn="ctr">
              <a:spcBef>
                <a:spcPct val="50000"/>
              </a:spcBef>
            </a:pPr>
            <a:r>
              <a:rPr lang="en-US" sz="3100" b="1" dirty="0">
                <a:solidFill>
                  <a:srgbClr val="52240B"/>
                </a:solidFill>
                <a:latin typeface="Calibri" panose="020F0502020204030204" pitchFamily="34" charset="0"/>
                <a:cs typeface="Calibri" panose="020F0502020204030204" pitchFamily="34" charset="0"/>
              </a:rPr>
              <a:t>“...You were not redeemed  with corruptible things, like  silver or gold, from your aimless conduct received by tradition from your fathers, but with the precious blood of Christ, as of a lamb without blemish and without spot.”</a:t>
            </a:r>
            <a:endParaRPr lang="en-US" sz="3100" dirty="0">
              <a:solidFill>
                <a:srgbClr val="52240B"/>
              </a:solidFill>
              <a:latin typeface="Calibri" panose="020F0502020204030204" pitchFamily="34" charset="0"/>
              <a:cs typeface="Calibri" panose="020F0502020204030204" pitchFamily="34" charset="0"/>
            </a:endParaRPr>
          </a:p>
        </p:txBody>
      </p:sp>
      <p:pic>
        <p:nvPicPr>
          <p:cNvPr id="8" name="Picture 7" descr="Confused.png"/>
          <p:cNvPicPr>
            <a:picLocks noChangeAspect="1"/>
          </p:cNvPicPr>
          <p:nvPr/>
        </p:nvPicPr>
        <p:blipFill>
          <a:blip r:embed="rId4" cstate="print"/>
          <a:stretch>
            <a:fillRect/>
          </a:stretch>
        </p:blipFill>
        <p:spPr>
          <a:xfrm>
            <a:off x="5715000" y="1143000"/>
            <a:ext cx="2743200" cy="3429000"/>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082">
                                            <p:txEl>
                                              <p:pRg st="0" end="0"/>
                                            </p:txEl>
                                          </p:spTgt>
                                        </p:tgtEl>
                                        <p:attrNameLst>
                                          <p:attrName>style.visibility</p:attrName>
                                        </p:attrNameLst>
                                      </p:cBhvr>
                                      <p:to>
                                        <p:strVal val="visible"/>
                                      </p:to>
                                    </p:set>
                                    <p:anim calcmode="lin" valueType="num">
                                      <p:cBhvr>
                                        <p:cTn id="7" dur="1000" fill="hold"/>
                                        <p:tgtEl>
                                          <p:spTgt spid="308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8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82">
                                            <p:txEl>
                                              <p:pRg st="0" end="0"/>
                                            </p:txEl>
                                          </p:spTgt>
                                        </p:tgtEl>
                                      </p:cBhvr>
                                    </p:animEffect>
                                  </p:childTnLst>
                                </p:cTn>
                              </p:par>
                              <p:par>
                                <p:cTn id="10" presetID="42" presetClass="entr" presetSubtype="0" fill="hold" nodeType="withEffect">
                                  <p:stCondLst>
                                    <p:cond delay="0"/>
                                  </p:stCondLst>
                                  <p:childTnLst>
                                    <p:set>
                                      <p:cBhvr>
                                        <p:cTn id="11" dur="1" fill="hold">
                                          <p:stCondLst>
                                            <p:cond delay="0"/>
                                          </p:stCondLst>
                                        </p:cTn>
                                        <p:tgtEl>
                                          <p:spTgt spid="3082">
                                            <p:txEl>
                                              <p:pRg st="1" end="1"/>
                                            </p:txEl>
                                          </p:spTgt>
                                        </p:tgtEl>
                                        <p:attrNameLst>
                                          <p:attrName>style.visibility</p:attrName>
                                        </p:attrNameLst>
                                      </p:cBhvr>
                                      <p:to>
                                        <p:strVal val="visible"/>
                                      </p:to>
                                    </p:set>
                                    <p:animEffect transition="in" filter="fade">
                                      <p:cBhvr>
                                        <p:cTn id="12" dur="1000"/>
                                        <p:tgtEl>
                                          <p:spTgt spid="3082">
                                            <p:txEl>
                                              <p:pRg st="1" end="1"/>
                                            </p:txEl>
                                          </p:spTgt>
                                        </p:tgtEl>
                                      </p:cBhvr>
                                    </p:animEffect>
                                    <p:anim calcmode="lin" valueType="num">
                                      <p:cBhvr>
                                        <p:cTn id="13" dur="1000" fill="hold"/>
                                        <p:tgtEl>
                                          <p:spTgt spid="308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08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1" name="Picture 13" descr="PowerPoint1"/>
          <p:cNvPicPr>
            <a:picLocks noChangeAspect="1" noChangeArrowheads="1"/>
          </p:cNvPicPr>
          <p:nvPr/>
        </p:nvPicPr>
        <p:blipFill>
          <a:blip r:embed="rId3" cstate="print"/>
          <a:srcRect/>
          <a:stretch>
            <a:fillRect/>
          </a:stretch>
        </p:blipFill>
        <p:spPr bwMode="auto">
          <a:xfrm>
            <a:off x="0" y="-50800"/>
            <a:ext cx="9144000" cy="6959600"/>
          </a:xfrm>
          <a:prstGeom prst="rect">
            <a:avLst/>
          </a:prstGeom>
          <a:noFill/>
        </p:spPr>
      </p:pic>
      <p:pic>
        <p:nvPicPr>
          <p:cNvPr id="6" name="Picture 13" descr="PowerPoint1"/>
          <p:cNvPicPr>
            <a:picLocks noChangeAspect="1" noChangeArrowheads="1"/>
          </p:cNvPicPr>
          <p:nvPr/>
        </p:nvPicPr>
        <p:blipFill>
          <a:blip r:embed="rId3" cstate="print"/>
          <a:srcRect l="34167" t="34672" r="39166" b="53284"/>
          <a:stretch>
            <a:fillRect/>
          </a:stretch>
        </p:blipFill>
        <p:spPr bwMode="auto">
          <a:xfrm>
            <a:off x="3352800" y="2971800"/>
            <a:ext cx="2438400" cy="838200"/>
          </a:xfrm>
          <a:prstGeom prst="rect">
            <a:avLst/>
          </a:prstGeom>
          <a:noFill/>
        </p:spPr>
      </p:pic>
      <p:sp>
        <p:nvSpPr>
          <p:cNvPr id="2056" name="Text Box 8"/>
          <p:cNvSpPr txBox="1">
            <a:spLocks noChangeArrowheads="1"/>
          </p:cNvSpPr>
          <p:nvPr/>
        </p:nvSpPr>
        <p:spPr bwMode="auto">
          <a:xfrm>
            <a:off x="1295400" y="1676400"/>
            <a:ext cx="6553200" cy="3416320"/>
          </a:xfrm>
          <a:prstGeom prst="rect">
            <a:avLst/>
          </a:prstGeom>
          <a:noFill/>
          <a:ln w="9525">
            <a:noFill/>
            <a:miter lim="800000"/>
            <a:headEnd/>
            <a:tailEnd/>
          </a:ln>
        </p:spPr>
        <p:txBody>
          <a:bodyPr wrap="square">
            <a:spAutoFit/>
          </a:bodyPr>
          <a:lstStyle/>
          <a:p>
            <a:pPr algn="ctr">
              <a:spcBef>
                <a:spcPct val="50000"/>
              </a:spcBef>
            </a:pPr>
            <a:r>
              <a:rPr lang="en-US" sz="5400" b="1" i="1" dirty="0">
                <a:solidFill>
                  <a:srgbClr val="561715"/>
                </a:solidFill>
                <a:latin typeface="Calibri" panose="020F0502020204030204" pitchFamily="34" charset="0"/>
                <a:cs typeface="Calibri" panose="020F0502020204030204" pitchFamily="34" charset="0"/>
              </a:rPr>
              <a:t>How can we avoid these obstacles and escape religious confusion?</a:t>
            </a:r>
            <a:endParaRPr lang="en-US" sz="3600" b="1" i="1" dirty="0">
              <a:solidFill>
                <a:srgbClr val="561715"/>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056"/>
                                        </p:tgtEl>
                                        <p:attrNameLst>
                                          <p:attrName>style.visibility</p:attrName>
                                        </p:attrNameLst>
                                      </p:cBhvr>
                                      <p:to>
                                        <p:strVal val="visible"/>
                                      </p:to>
                                    </p:set>
                                    <p:anim calcmode="lin" valueType="num">
                                      <p:cBhvr>
                                        <p:cTn id="7" dur="1000" fill="hold"/>
                                        <p:tgtEl>
                                          <p:spTgt spid="2056"/>
                                        </p:tgtEl>
                                        <p:attrNameLst>
                                          <p:attrName>ppt_w</p:attrName>
                                        </p:attrNameLst>
                                      </p:cBhvr>
                                      <p:tavLst>
                                        <p:tav tm="0">
                                          <p:val>
                                            <p:strVal val="#ppt_w*0.70"/>
                                          </p:val>
                                        </p:tav>
                                        <p:tav tm="100000">
                                          <p:val>
                                            <p:strVal val="#ppt_w"/>
                                          </p:val>
                                        </p:tav>
                                      </p:tavLst>
                                    </p:anim>
                                    <p:anim calcmode="lin" valueType="num">
                                      <p:cBhvr>
                                        <p:cTn id="8" dur="1000" fill="hold"/>
                                        <p:tgtEl>
                                          <p:spTgt spid="2056"/>
                                        </p:tgtEl>
                                        <p:attrNameLst>
                                          <p:attrName>ppt_h</p:attrName>
                                        </p:attrNameLst>
                                      </p:cBhvr>
                                      <p:tavLst>
                                        <p:tav tm="0">
                                          <p:val>
                                            <p:strVal val="#ppt_h"/>
                                          </p:val>
                                        </p:tav>
                                        <p:tav tm="100000">
                                          <p:val>
                                            <p:strVal val="#ppt_h"/>
                                          </p:val>
                                        </p:tav>
                                      </p:tavLst>
                                    </p:anim>
                                    <p:animEffect transition="in" filter="fade">
                                      <p:cBhvr>
                                        <p:cTn id="9"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descr="PowerPoint2"/>
          <p:cNvPicPr>
            <a:picLocks noChangeAspect="1" noChangeArrowheads="1"/>
          </p:cNvPicPr>
          <p:nvPr/>
        </p:nvPicPr>
        <p:blipFill>
          <a:blip r:embed="rId3" cstate="print"/>
          <a:srcRect/>
          <a:stretch>
            <a:fillRect/>
          </a:stretch>
        </p:blipFill>
        <p:spPr bwMode="auto">
          <a:xfrm>
            <a:off x="0" y="-50800"/>
            <a:ext cx="9144000" cy="6959600"/>
          </a:xfrm>
          <a:prstGeom prst="rect">
            <a:avLst/>
          </a:prstGeom>
          <a:noFill/>
        </p:spPr>
      </p:pic>
      <p:sp>
        <p:nvSpPr>
          <p:cNvPr id="3082" name="Text Box 10"/>
          <p:cNvSpPr txBox="1">
            <a:spLocks noChangeArrowheads="1"/>
          </p:cNvSpPr>
          <p:nvPr/>
        </p:nvSpPr>
        <p:spPr bwMode="auto">
          <a:xfrm>
            <a:off x="457200" y="969963"/>
            <a:ext cx="5257800" cy="4616648"/>
          </a:xfrm>
          <a:prstGeom prst="rect">
            <a:avLst/>
          </a:prstGeom>
          <a:noFill/>
          <a:ln w="9525">
            <a:noFill/>
            <a:miter lim="800000"/>
            <a:headEnd/>
            <a:tailEnd/>
          </a:ln>
        </p:spPr>
        <p:txBody>
          <a:bodyPr wrap="square">
            <a:spAutoFit/>
          </a:bodyPr>
          <a:lstStyle/>
          <a:p>
            <a:pPr algn="ctr">
              <a:spcBef>
                <a:spcPct val="50000"/>
              </a:spcBef>
            </a:pPr>
            <a:r>
              <a:rPr lang="en-US" sz="4800" b="1" dirty="0">
                <a:solidFill>
                  <a:srgbClr val="52240B"/>
                </a:solidFill>
                <a:latin typeface="Calibri" panose="020F0502020204030204" pitchFamily="34" charset="0"/>
                <a:cs typeface="Calibri" panose="020F0502020204030204" pitchFamily="34" charset="0"/>
              </a:rPr>
              <a:t>1 Corinthians 14:33 </a:t>
            </a:r>
          </a:p>
          <a:p>
            <a:pPr algn="ctr">
              <a:spcBef>
                <a:spcPct val="50000"/>
              </a:spcBef>
            </a:pPr>
            <a:endParaRPr lang="en-US" sz="2000" b="1" dirty="0">
              <a:solidFill>
                <a:srgbClr val="52240B"/>
              </a:solidFill>
              <a:latin typeface="Calibri" panose="020F0502020204030204" pitchFamily="34" charset="0"/>
              <a:cs typeface="Calibri" panose="020F0502020204030204" pitchFamily="34" charset="0"/>
            </a:endParaRPr>
          </a:p>
          <a:p>
            <a:pPr algn="ctr">
              <a:spcBef>
                <a:spcPct val="50000"/>
              </a:spcBef>
            </a:pPr>
            <a:r>
              <a:rPr lang="en-US" sz="4800" b="1" dirty="0">
                <a:solidFill>
                  <a:srgbClr val="52240B"/>
                </a:solidFill>
                <a:latin typeface="Calibri" panose="020F0502020204030204" pitchFamily="34" charset="0"/>
                <a:cs typeface="Calibri" panose="020F0502020204030204" pitchFamily="34" charset="0"/>
              </a:rPr>
              <a:t>“…God is not the author of confusion but of peace, as in    all the churches.”</a:t>
            </a:r>
            <a:endParaRPr lang="en-US" sz="5400" dirty="0">
              <a:solidFill>
                <a:srgbClr val="52240B"/>
              </a:solidFill>
              <a:latin typeface="Calibri" panose="020F0502020204030204" pitchFamily="34" charset="0"/>
              <a:cs typeface="Calibri" panose="020F0502020204030204" pitchFamily="34" charset="0"/>
            </a:endParaRPr>
          </a:p>
        </p:txBody>
      </p:sp>
      <p:pic>
        <p:nvPicPr>
          <p:cNvPr id="8" name="Picture 7" descr="Confused.png"/>
          <p:cNvPicPr>
            <a:picLocks noChangeAspect="1"/>
          </p:cNvPicPr>
          <p:nvPr/>
        </p:nvPicPr>
        <p:blipFill>
          <a:blip r:embed="rId4" cstate="print"/>
          <a:stretch>
            <a:fillRect/>
          </a:stretch>
        </p:blipFill>
        <p:spPr>
          <a:xfrm>
            <a:off x="5715000" y="1143000"/>
            <a:ext cx="2743200" cy="3429000"/>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082">
                                            <p:txEl>
                                              <p:pRg st="0" end="0"/>
                                            </p:txEl>
                                          </p:spTgt>
                                        </p:tgtEl>
                                        <p:attrNameLst>
                                          <p:attrName>style.visibility</p:attrName>
                                        </p:attrNameLst>
                                      </p:cBhvr>
                                      <p:to>
                                        <p:strVal val="visible"/>
                                      </p:to>
                                    </p:set>
                                    <p:anim calcmode="lin" valueType="num">
                                      <p:cBhvr>
                                        <p:cTn id="7" dur="1000" fill="hold"/>
                                        <p:tgtEl>
                                          <p:spTgt spid="308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8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82">
                                            <p:txEl>
                                              <p:pRg st="0" end="0"/>
                                            </p:txEl>
                                          </p:spTgt>
                                        </p:tgtEl>
                                      </p:cBhvr>
                                    </p:animEffect>
                                  </p:childTnLst>
                                </p:cTn>
                              </p:par>
                              <p:par>
                                <p:cTn id="10" presetID="42" presetClass="entr" presetSubtype="0" fill="hold" nodeType="withEffect">
                                  <p:stCondLst>
                                    <p:cond delay="0"/>
                                  </p:stCondLst>
                                  <p:childTnLst>
                                    <p:set>
                                      <p:cBhvr>
                                        <p:cTn id="11" dur="1" fill="hold">
                                          <p:stCondLst>
                                            <p:cond delay="0"/>
                                          </p:stCondLst>
                                        </p:cTn>
                                        <p:tgtEl>
                                          <p:spTgt spid="3082">
                                            <p:txEl>
                                              <p:pRg st="2" end="2"/>
                                            </p:txEl>
                                          </p:spTgt>
                                        </p:tgtEl>
                                        <p:attrNameLst>
                                          <p:attrName>style.visibility</p:attrName>
                                        </p:attrNameLst>
                                      </p:cBhvr>
                                      <p:to>
                                        <p:strVal val="visible"/>
                                      </p:to>
                                    </p:set>
                                    <p:animEffect transition="in" filter="fade">
                                      <p:cBhvr>
                                        <p:cTn id="12" dur="1000"/>
                                        <p:tgtEl>
                                          <p:spTgt spid="3082">
                                            <p:txEl>
                                              <p:pRg st="2" end="2"/>
                                            </p:txEl>
                                          </p:spTgt>
                                        </p:tgtEl>
                                      </p:cBhvr>
                                    </p:animEffect>
                                    <p:anim calcmode="lin" valueType="num">
                                      <p:cBhvr>
                                        <p:cTn id="13" dur="1000" fill="hold"/>
                                        <p:tgtEl>
                                          <p:spTgt spid="308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08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PowerPoint3"/>
          <p:cNvPicPr>
            <a:picLocks noChangeAspect="1" noChangeArrowheads="1"/>
          </p:cNvPicPr>
          <p:nvPr/>
        </p:nvPicPr>
        <p:blipFill>
          <a:blip r:embed="rId3" cstate="print"/>
          <a:srcRect/>
          <a:stretch>
            <a:fillRect/>
          </a:stretch>
        </p:blipFill>
        <p:spPr bwMode="auto">
          <a:xfrm>
            <a:off x="0" y="-52388"/>
            <a:ext cx="9144000" cy="6961188"/>
          </a:xfrm>
          <a:prstGeom prst="rect">
            <a:avLst/>
          </a:prstGeom>
          <a:noFill/>
        </p:spPr>
      </p:pic>
      <p:sp>
        <p:nvSpPr>
          <p:cNvPr id="4101" name="Text Box 5"/>
          <p:cNvSpPr txBox="1">
            <a:spLocks noChangeArrowheads="1"/>
          </p:cNvSpPr>
          <p:nvPr/>
        </p:nvSpPr>
        <p:spPr bwMode="auto">
          <a:xfrm>
            <a:off x="1143000" y="1524000"/>
            <a:ext cx="7010400" cy="2336024"/>
          </a:xfrm>
          <a:prstGeom prst="rect">
            <a:avLst/>
          </a:prstGeom>
          <a:noFill/>
          <a:ln w="9525">
            <a:noFill/>
            <a:miter lim="800000"/>
            <a:headEnd/>
            <a:tailEnd/>
          </a:ln>
        </p:spPr>
        <p:txBody>
          <a:bodyPr wrap="square">
            <a:spAutoFit/>
          </a:bodyPr>
          <a:lstStyle/>
          <a:p>
            <a:pPr marL="692150" indent="-692150">
              <a:lnSpc>
                <a:spcPct val="90000"/>
              </a:lnSpc>
              <a:spcBef>
                <a:spcPts val="0"/>
              </a:spcBef>
            </a:pPr>
            <a:r>
              <a:rPr lang="en-US" sz="5400" b="1" dirty="0">
                <a:solidFill>
                  <a:srgbClr val="561715"/>
                </a:solidFill>
                <a:latin typeface="Calibri" panose="020F0502020204030204" pitchFamily="34" charset="0"/>
                <a:cs typeface="Calibri" panose="020F0502020204030204" pitchFamily="34" charset="0"/>
              </a:rPr>
              <a:t>1. Commit yourself to follow God’s word whatever the cost. </a:t>
            </a:r>
            <a:endParaRPr lang="en-US" sz="3200" b="1" dirty="0">
              <a:solidFill>
                <a:srgbClr val="561715"/>
              </a:solidFill>
              <a:latin typeface="Calibri" panose="020F0502020204030204" pitchFamily="34" charset="0"/>
              <a:cs typeface="Calibri" panose="020F0502020204030204" pitchFamily="34" charset="0"/>
            </a:endParaRPr>
          </a:p>
        </p:txBody>
      </p:sp>
      <p:pic>
        <p:nvPicPr>
          <p:cNvPr id="7" name="Picture 6" descr="open-bible.jpeg"/>
          <p:cNvPicPr>
            <a:picLocks noChangeAspect="1"/>
          </p:cNvPicPr>
          <p:nvPr/>
        </p:nvPicPr>
        <p:blipFill>
          <a:blip r:embed="rId4" cstate="print">
            <a:clrChange>
              <a:clrFrom>
                <a:srgbClr val="FFFFFF"/>
              </a:clrFrom>
              <a:clrTo>
                <a:srgbClr val="FFFFFF">
                  <a:alpha val="0"/>
                </a:srgbClr>
              </a:clrTo>
            </a:clrChange>
          </a:blip>
          <a:stretch>
            <a:fillRect/>
          </a:stretch>
        </p:blipFill>
        <p:spPr>
          <a:xfrm>
            <a:off x="914400" y="4038600"/>
            <a:ext cx="2743200" cy="17556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p:cTn id="7" dur="1000" fill="hold"/>
                                        <p:tgtEl>
                                          <p:spTgt spid="4101"/>
                                        </p:tgtEl>
                                        <p:attrNameLst>
                                          <p:attrName>ppt_x</p:attrName>
                                        </p:attrNameLst>
                                      </p:cBhvr>
                                      <p:tavLst>
                                        <p:tav tm="0">
                                          <p:val>
                                            <p:strVal val="#ppt_x-.2"/>
                                          </p:val>
                                        </p:tav>
                                        <p:tav tm="100000">
                                          <p:val>
                                            <p:strVal val="#ppt_x"/>
                                          </p:val>
                                        </p:tav>
                                      </p:tavLst>
                                    </p:anim>
                                    <p:anim calcmode="lin" valueType="num">
                                      <p:cBhvr>
                                        <p:cTn id="8" dur="1000" fill="hold"/>
                                        <p:tgtEl>
                                          <p:spTgt spid="4101"/>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descr="PowerPoint2"/>
          <p:cNvPicPr>
            <a:picLocks noChangeAspect="1" noChangeArrowheads="1"/>
          </p:cNvPicPr>
          <p:nvPr/>
        </p:nvPicPr>
        <p:blipFill>
          <a:blip r:embed="rId3" cstate="print"/>
          <a:srcRect/>
          <a:stretch>
            <a:fillRect/>
          </a:stretch>
        </p:blipFill>
        <p:spPr bwMode="auto">
          <a:xfrm>
            <a:off x="0" y="-50800"/>
            <a:ext cx="9144000" cy="6959600"/>
          </a:xfrm>
          <a:prstGeom prst="rect">
            <a:avLst/>
          </a:prstGeom>
          <a:noFill/>
        </p:spPr>
      </p:pic>
      <p:pic>
        <p:nvPicPr>
          <p:cNvPr id="5" name="Picture 4" descr="BibleSideAngles.jpg"/>
          <p:cNvPicPr>
            <a:picLocks noChangeAspect="1"/>
          </p:cNvPicPr>
          <p:nvPr/>
        </p:nvPicPr>
        <p:blipFill>
          <a:blip r:embed="rId4" cstate="print">
            <a:clrChange>
              <a:clrFrom>
                <a:srgbClr val="FFFFFF"/>
              </a:clrFrom>
              <a:clrTo>
                <a:srgbClr val="FFFFFF">
                  <a:alpha val="0"/>
                </a:srgbClr>
              </a:clrTo>
            </a:clrChange>
          </a:blip>
          <a:srcRect r="7995" b="10594"/>
          <a:stretch>
            <a:fillRect/>
          </a:stretch>
        </p:blipFill>
        <p:spPr>
          <a:xfrm>
            <a:off x="5635464" y="3683789"/>
            <a:ext cx="3508536" cy="3206076"/>
          </a:xfrm>
          <a:prstGeom prst="rect">
            <a:avLst/>
          </a:prstGeom>
          <a:effectLst>
            <a:outerShdw blurRad="50800" dist="38100" dir="8100000" algn="tr" rotWithShape="0">
              <a:prstClr val="black">
                <a:alpha val="40000"/>
              </a:prstClr>
            </a:outerShdw>
          </a:effectLst>
        </p:spPr>
      </p:pic>
      <p:sp>
        <p:nvSpPr>
          <p:cNvPr id="3082" name="Text Box 10"/>
          <p:cNvSpPr txBox="1">
            <a:spLocks noChangeArrowheads="1"/>
          </p:cNvSpPr>
          <p:nvPr/>
        </p:nvSpPr>
        <p:spPr bwMode="auto">
          <a:xfrm>
            <a:off x="762000" y="1143000"/>
            <a:ext cx="5029200" cy="4872103"/>
          </a:xfrm>
          <a:prstGeom prst="rect">
            <a:avLst/>
          </a:prstGeom>
          <a:noFill/>
          <a:ln w="9525">
            <a:noFill/>
            <a:miter lim="800000"/>
            <a:headEnd/>
            <a:tailEnd/>
          </a:ln>
        </p:spPr>
        <p:txBody>
          <a:bodyPr wrap="square">
            <a:spAutoFit/>
          </a:bodyPr>
          <a:lstStyle/>
          <a:p>
            <a:pPr algn="ctr">
              <a:lnSpc>
                <a:spcPct val="90000"/>
              </a:lnSpc>
              <a:spcBef>
                <a:spcPts val="0"/>
              </a:spcBef>
              <a:spcAft>
                <a:spcPts val="1200"/>
              </a:spcAft>
            </a:pPr>
            <a:r>
              <a:rPr lang="en-US" sz="5400" b="1" spc="-100" dirty="0">
                <a:solidFill>
                  <a:srgbClr val="52240B"/>
                </a:solidFill>
                <a:latin typeface="Calibri" panose="020F0502020204030204" pitchFamily="34" charset="0"/>
                <a:cs typeface="Calibri" panose="020F0502020204030204" pitchFamily="34" charset="0"/>
              </a:rPr>
              <a:t>Matthew 10:37</a:t>
            </a:r>
            <a:endParaRPr lang="en-US" sz="4400" b="1" spc="-100" dirty="0">
              <a:solidFill>
                <a:srgbClr val="52240B"/>
              </a:solidFill>
              <a:latin typeface="Calibri" panose="020F0502020204030204" pitchFamily="34" charset="0"/>
              <a:cs typeface="Calibri" panose="020F0502020204030204" pitchFamily="34" charset="0"/>
            </a:endParaRPr>
          </a:p>
          <a:p>
            <a:pPr>
              <a:lnSpc>
                <a:spcPct val="90000"/>
              </a:lnSpc>
              <a:spcBef>
                <a:spcPts val="0"/>
              </a:spcBef>
            </a:pPr>
            <a:r>
              <a:rPr lang="en-US" sz="4000" b="1" dirty="0">
                <a:solidFill>
                  <a:srgbClr val="52240B"/>
                </a:solidFill>
                <a:latin typeface="Calibri" panose="020F0502020204030204" pitchFamily="34" charset="0"/>
                <a:cs typeface="Calibri" panose="020F0502020204030204" pitchFamily="34" charset="0"/>
              </a:rPr>
              <a:t>“He who loves father or mother more than Me is not worthy of Me. And he who loves son or daughter more than Me is not worthy of Me.”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82">
                                            <p:txEl>
                                              <p:pRg st="0" end="0"/>
                                            </p:txEl>
                                          </p:spTgt>
                                        </p:tgtEl>
                                        <p:attrNameLst>
                                          <p:attrName>style.visibility</p:attrName>
                                        </p:attrNameLst>
                                      </p:cBhvr>
                                      <p:to>
                                        <p:strVal val="visible"/>
                                      </p:to>
                                    </p:set>
                                    <p:anim calcmode="lin" valueType="num">
                                      <p:cBhvr>
                                        <p:cTn id="7" dur="1000" fill="hold"/>
                                        <p:tgtEl>
                                          <p:spTgt spid="308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8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82">
                                            <p:txEl>
                                              <p:pRg st="0" end="0"/>
                                            </p:txEl>
                                          </p:spTgt>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082">
                                            <p:txEl>
                                              <p:pRg st="1" end="1"/>
                                            </p:txEl>
                                          </p:spTgt>
                                        </p:tgtEl>
                                        <p:attrNameLst>
                                          <p:attrName>style.visibility</p:attrName>
                                        </p:attrNameLst>
                                      </p:cBhvr>
                                      <p:to>
                                        <p:strVal val="visible"/>
                                      </p:to>
                                    </p:set>
                                    <p:animEffect transition="in" filter="fade">
                                      <p:cBhvr>
                                        <p:cTn id="12" dur="1000"/>
                                        <p:tgtEl>
                                          <p:spTgt spid="3082">
                                            <p:txEl>
                                              <p:pRg st="1" end="1"/>
                                            </p:txEl>
                                          </p:spTgt>
                                        </p:tgtEl>
                                      </p:cBhvr>
                                    </p:animEffect>
                                    <p:anim calcmode="lin" valueType="num">
                                      <p:cBhvr>
                                        <p:cTn id="13" dur="1000" fill="hold"/>
                                        <p:tgtEl>
                                          <p:spTgt spid="308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08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PowerPoint3"/>
          <p:cNvPicPr>
            <a:picLocks noChangeAspect="1" noChangeArrowheads="1"/>
          </p:cNvPicPr>
          <p:nvPr/>
        </p:nvPicPr>
        <p:blipFill>
          <a:blip r:embed="rId3" cstate="print"/>
          <a:srcRect/>
          <a:stretch>
            <a:fillRect/>
          </a:stretch>
        </p:blipFill>
        <p:spPr bwMode="auto">
          <a:xfrm>
            <a:off x="0" y="-52388"/>
            <a:ext cx="9144000" cy="6961188"/>
          </a:xfrm>
          <a:prstGeom prst="rect">
            <a:avLst/>
          </a:prstGeom>
          <a:noFill/>
        </p:spPr>
      </p:pic>
      <p:sp>
        <p:nvSpPr>
          <p:cNvPr id="4101" name="Text Box 5"/>
          <p:cNvSpPr txBox="1">
            <a:spLocks noChangeArrowheads="1"/>
          </p:cNvSpPr>
          <p:nvPr/>
        </p:nvSpPr>
        <p:spPr bwMode="auto">
          <a:xfrm>
            <a:off x="1066800" y="1295400"/>
            <a:ext cx="7239000" cy="4081117"/>
          </a:xfrm>
          <a:prstGeom prst="rect">
            <a:avLst/>
          </a:prstGeom>
          <a:noFill/>
          <a:ln w="9525">
            <a:noFill/>
            <a:miter lim="800000"/>
            <a:headEnd/>
            <a:tailEnd/>
          </a:ln>
        </p:spPr>
        <p:txBody>
          <a:bodyPr wrap="square">
            <a:spAutoFit/>
          </a:bodyPr>
          <a:lstStyle/>
          <a:p>
            <a:pPr marL="693738" indent="-693738">
              <a:lnSpc>
                <a:spcPct val="90000"/>
              </a:lnSpc>
              <a:spcBef>
                <a:spcPts val="0"/>
              </a:spcBef>
            </a:pPr>
            <a:r>
              <a:rPr lang="en-US" sz="4800" b="1" dirty="0">
                <a:solidFill>
                  <a:srgbClr val="561715"/>
                </a:solidFill>
                <a:latin typeface="Calibri" panose="020F0502020204030204" pitchFamily="34" charset="0"/>
                <a:cs typeface="Calibri" panose="020F0502020204030204" pitchFamily="34" charset="0"/>
              </a:rPr>
              <a:t>2. Test any idea you may hear or think up yourself by the standard of Scripture to see </a:t>
            </a:r>
          </a:p>
          <a:p>
            <a:pPr marL="693738" indent="-693738">
              <a:lnSpc>
                <a:spcPct val="90000"/>
              </a:lnSpc>
              <a:spcBef>
                <a:spcPts val="0"/>
              </a:spcBef>
            </a:pPr>
            <a:r>
              <a:rPr lang="en-US" sz="4800" b="1" dirty="0">
                <a:solidFill>
                  <a:srgbClr val="561715"/>
                </a:solidFill>
                <a:latin typeface="Calibri" panose="020F0502020204030204" pitchFamily="34" charset="0"/>
                <a:cs typeface="Calibri" panose="020F0502020204030204" pitchFamily="34" charset="0"/>
              </a:rPr>
              <a:t>				if it is truly</a:t>
            </a:r>
          </a:p>
          <a:p>
            <a:pPr marL="693738" indent="-693738">
              <a:lnSpc>
                <a:spcPct val="90000"/>
              </a:lnSpc>
              <a:spcBef>
                <a:spcPts val="0"/>
              </a:spcBef>
            </a:pPr>
            <a:r>
              <a:rPr lang="en-US" sz="4800" b="1" dirty="0">
                <a:solidFill>
                  <a:srgbClr val="561715"/>
                </a:solidFill>
                <a:latin typeface="Calibri" panose="020F0502020204030204" pitchFamily="34" charset="0"/>
                <a:cs typeface="Calibri" panose="020F0502020204030204" pitchFamily="34" charset="0"/>
              </a:rPr>
              <a:t>				 God’s will.</a:t>
            </a:r>
            <a:endParaRPr lang="en-US" sz="2800" b="1" dirty="0">
              <a:solidFill>
                <a:srgbClr val="561715"/>
              </a:solidFill>
              <a:latin typeface="Calibri" panose="020F0502020204030204" pitchFamily="34" charset="0"/>
              <a:cs typeface="Calibri" panose="020F0502020204030204" pitchFamily="34" charset="0"/>
            </a:endParaRPr>
          </a:p>
        </p:txBody>
      </p:sp>
      <p:pic>
        <p:nvPicPr>
          <p:cNvPr id="7" name="Picture 6" descr="open-bible.jpeg"/>
          <p:cNvPicPr>
            <a:picLocks noChangeAspect="1"/>
          </p:cNvPicPr>
          <p:nvPr/>
        </p:nvPicPr>
        <p:blipFill>
          <a:blip r:embed="rId4" cstate="print">
            <a:clrChange>
              <a:clrFrom>
                <a:srgbClr val="FFFFFF"/>
              </a:clrFrom>
              <a:clrTo>
                <a:srgbClr val="FFFFFF">
                  <a:alpha val="0"/>
                </a:srgbClr>
              </a:clrTo>
            </a:clrChange>
          </a:blip>
          <a:stretch>
            <a:fillRect/>
          </a:stretch>
        </p:blipFill>
        <p:spPr>
          <a:xfrm>
            <a:off x="914400" y="4038600"/>
            <a:ext cx="2743200" cy="17556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p:cTn id="7" dur="1000" fill="hold"/>
                                        <p:tgtEl>
                                          <p:spTgt spid="4101"/>
                                        </p:tgtEl>
                                        <p:attrNameLst>
                                          <p:attrName>ppt_x</p:attrName>
                                        </p:attrNameLst>
                                      </p:cBhvr>
                                      <p:tavLst>
                                        <p:tav tm="0">
                                          <p:val>
                                            <p:strVal val="#ppt_x-.2"/>
                                          </p:val>
                                        </p:tav>
                                        <p:tav tm="100000">
                                          <p:val>
                                            <p:strVal val="#ppt_x"/>
                                          </p:val>
                                        </p:tav>
                                      </p:tavLst>
                                    </p:anim>
                                    <p:anim calcmode="lin" valueType="num">
                                      <p:cBhvr>
                                        <p:cTn id="8" dur="1000" fill="hold"/>
                                        <p:tgtEl>
                                          <p:spTgt spid="4101"/>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descr="PowerPoint2"/>
          <p:cNvPicPr>
            <a:picLocks noChangeAspect="1" noChangeArrowheads="1"/>
          </p:cNvPicPr>
          <p:nvPr/>
        </p:nvPicPr>
        <p:blipFill>
          <a:blip r:embed="rId3" cstate="print"/>
          <a:srcRect/>
          <a:stretch>
            <a:fillRect/>
          </a:stretch>
        </p:blipFill>
        <p:spPr bwMode="auto">
          <a:xfrm>
            <a:off x="0" y="-50800"/>
            <a:ext cx="9144000" cy="6959600"/>
          </a:xfrm>
          <a:prstGeom prst="rect">
            <a:avLst/>
          </a:prstGeom>
          <a:noFill/>
        </p:spPr>
      </p:pic>
      <p:sp>
        <p:nvSpPr>
          <p:cNvPr id="3082" name="Text Box 10"/>
          <p:cNvSpPr txBox="1">
            <a:spLocks noChangeArrowheads="1"/>
          </p:cNvSpPr>
          <p:nvPr/>
        </p:nvSpPr>
        <p:spPr bwMode="auto">
          <a:xfrm>
            <a:off x="533400" y="1371600"/>
            <a:ext cx="5410200" cy="3557897"/>
          </a:xfrm>
          <a:prstGeom prst="rect">
            <a:avLst/>
          </a:prstGeom>
          <a:noFill/>
          <a:ln w="9525">
            <a:noFill/>
            <a:miter lim="800000"/>
            <a:headEnd/>
            <a:tailEnd/>
          </a:ln>
        </p:spPr>
        <p:txBody>
          <a:bodyPr wrap="square">
            <a:spAutoFit/>
          </a:bodyPr>
          <a:lstStyle/>
          <a:p>
            <a:pPr algn="ctr">
              <a:lnSpc>
                <a:spcPct val="90000"/>
              </a:lnSpc>
              <a:spcBef>
                <a:spcPts val="0"/>
              </a:spcBef>
              <a:spcAft>
                <a:spcPts val="2400"/>
              </a:spcAft>
            </a:pPr>
            <a:r>
              <a:rPr lang="en-US" sz="4800" b="1" spc="-140" dirty="0">
                <a:solidFill>
                  <a:srgbClr val="52240B"/>
                </a:solidFill>
                <a:latin typeface="Calibri" panose="020F0502020204030204" pitchFamily="34" charset="0"/>
                <a:cs typeface="Calibri" panose="020F0502020204030204" pitchFamily="34" charset="0"/>
              </a:rPr>
              <a:t>1 Thessalonians 5:21</a:t>
            </a:r>
            <a:endParaRPr lang="en-US" sz="4000" b="1" spc="-140" dirty="0">
              <a:solidFill>
                <a:srgbClr val="52240B"/>
              </a:solidFill>
              <a:latin typeface="Calibri" panose="020F0502020204030204" pitchFamily="34" charset="0"/>
              <a:cs typeface="Calibri" panose="020F0502020204030204" pitchFamily="34" charset="0"/>
            </a:endParaRPr>
          </a:p>
          <a:p>
            <a:pPr marL="236538">
              <a:lnSpc>
                <a:spcPct val="90000"/>
              </a:lnSpc>
              <a:spcBef>
                <a:spcPts val="0"/>
              </a:spcBef>
            </a:pPr>
            <a:r>
              <a:rPr lang="en-US" sz="6000" b="1" dirty="0">
                <a:solidFill>
                  <a:srgbClr val="52240B"/>
                </a:solidFill>
                <a:latin typeface="Calibri" panose="020F0502020204030204" pitchFamily="34" charset="0"/>
                <a:cs typeface="Calibri" panose="020F0502020204030204" pitchFamily="34" charset="0"/>
              </a:rPr>
              <a:t>“Test all things; hold fast what is good.”</a:t>
            </a:r>
          </a:p>
        </p:txBody>
      </p:sp>
      <p:pic>
        <p:nvPicPr>
          <p:cNvPr id="6" name="Picture 5" descr="BibleSideAngles.jpg">
            <a:extLst>
              <a:ext uri="{FF2B5EF4-FFF2-40B4-BE49-F238E27FC236}">
                <a16:creationId xmlns:a16="http://schemas.microsoft.com/office/drawing/2014/main" id="{17300D54-3F16-A848-B043-EA44A1F68C30}"/>
              </a:ext>
            </a:extLst>
          </p:cNvPr>
          <p:cNvPicPr>
            <a:picLocks noChangeAspect="1"/>
          </p:cNvPicPr>
          <p:nvPr/>
        </p:nvPicPr>
        <p:blipFill>
          <a:blip r:embed="rId4" cstate="print">
            <a:clrChange>
              <a:clrFrom>
                <a:srgbClr val="FFFFFF"/>
              </a:clrFrom>
              <a:clrTo>
                <a:srgbClr val="FFFFFF">
                  <a:alpha val="0"/>
                </a:srgbClr>
              </a:clrTo>
            </a:clrChange>
          </a:blip>
          <a:srcRect r="7995" b="10594"/>
          <a:stretch>
            <a:fillRect/>
          </a:stretch>
        </p:blipFill>
        <p:spPr>
          <a:xfrm>
            <a:off x="5635464" y="3683789"/>
            <a:ext cx="3508536" cy="3206076"/>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82">
                                            <p:txEl>
                                              <p:pRg st="0" end="0"/>
                                            </p:txEl>
                                          </p:spTgt>
                                        </p:tgtEl>
                                        <p:attrNameLst>
                                          <p:attrName>style.visibility</p:attrName>
                                        </p:attrNameLst>
                                      </p:cBhvr>
                                      <p:to>
                                        <p:strVal val="visible"/>
                                      </p:to>
                                    </p:set>
                                    <p:anim calcmode="lin" valueType="num">
                                      <p:cBhvr>
                                        <p:cTn id="7" dur="1000" fill="hold"/>
                                        <p:tgtEl>
                                          <p:spTgt spid="308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8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82">
                                            <p:txEl>
                                              <p:pRg st="0" end="0"/>
                                            </p:txEl>
                                          </p:spTgt>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082">
                                            <p:txEl>
                                              <p:pRg st="1" end="1"/>
                                            </p:txEl>
                                          </p:spTgt>
                                        </p:tgtEl>
                                        <p:attrNameLst>
                                          <p:attrName>style.visibility</p:attrName>
                                        </p:attrNameLst>
                                      </p:cBhvr>
                                      <p:to>
                                        <p:strVal val="visible"/>
                                      </p:to>
                                    </p:set>
                                    <p:animEffect transition="in" filter="fade">
                                      <p:cBhvr>
                                        <p:cTn id="12" dur="1000"/>
                                        <p:tgtEl>
                                          <p:spTgt spid="3082">
                                            <p:txEl>
                                              <p:pRg st="1" end="1"/>
                                            </p:txEl>
                                          </p:spTgt>
                                        </p:tgtEl>
                                      </p:cBhvr>
                                    </p:animEffect>
                                    <p:anim calcmode="lin" valueType="num">
                                      <p:cBhvr>
                                        <p:cTn id="13" dur="1000" fill="hold"/>
                                        <p:tgtEl>
                                          <p:spTgt spid="308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08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PowerPoint3"/>
          <p:cNvPicPr>
            <a:picLocks noChangeAspect="1" noChangeArrowheads="1"/>
          </p:cNvPicPr>
          <p:nvPr/>
        </p:nvPicPr>
        <p:blipFill>
          <a:blip r:embed="rId3" cstate="print"/>
          <a:srcRect/>
          <a:stretch>
            <a:fillRect/>
          </a:stretch>
        </p:blipFill>
        <p:spPr bwMode="auto">
          <a:xfrm>
            <a:off x="0" y="-52388"/>
            <a:ext cx="9144000" cy="6961188"/>
          </a:xfrm>
          <a:prstGeom prst="rect">
            <a:avLst/>
          </a:prstGeom>
          <a:noFill/>
        </p:spPr>
      </p:pic>
      <p:sp>
        <p:nvSpPr>
          <p:cNvPr id="4101" name="Text Box 5"/>
          <p:cNvSpPr txBox="1">
            <a:spLocks noChangeArrowheads="1"/>
          </p:cNvSpPr>
          <p:nvPr/>
        </p:nvSpPr>
        <p:spPr bwMode="auto">
          <a:xfrm>
            <a:off x="1295400" y="1524000"/>
            <a:ext cx="7010400" cy="3831818"/>
          </a:xfrm>
          <a:prstGeom prst="rect">
            <a:avLst/>
          </a:prstGeom>
          <a:noFill/>
          <a:ln w="9525">
            <a:noFill/>
            <a:miter lim="800000"/>
            <a:headEnd/>
            <a:tailEnd/>
          </a:ln>
        </p:spPr>
        <p:txBody>
          <a:bodyPr wrap="square">
            <a:spAutoFit/>
          </a:bodyPr>
          <a:lstStyle/>
          <a:p>
            <a:pPr marL="693738" indent="-693738">
              <a:lnSpc>
                <a:spcPct val="90000"/>
              </a:lnSpc>
              <a:spcBef>
                <a:spcPts val="0"/>
              </a:spcBef>
            </a:pPr>
            <a:r>
              <a:rPr lang="en-US" sz="5400" b="1" dirty="0">
                <a:solidFill>
                  <a:srgbClr val="561715"/>
                </a:solidFill>
                <a:latin typeface="Calibri" panose="020F0502020204030204" pitchFamily="34" charset="0"/>
                <a:cs typeface="Calibri" panose="020F0502020204030204" pitchFamily="34" charset="0"/>
              </a:rPr>
              <a:t>3. Be willing to reject anything that you cannot prove from</a:t>
            </a:r>
          </a:p>
          <a:p>
            <a:pPr marL="693738" indent="-693738">
              <a:lnSpc>
                <a:spcPct val="90000"/>
              </a:lnSpc>
              <a:spcBef>
                <a:spcPts val="0"/>
              </a:spcBef>
            </a:pPr>
            <a:r>
              <a:rPr lang="en-US" sz="5400" b="1" dirty="0">
                <a:solidFill>
                  <a:srgbClr val="561715"/>
                </a:solidFill>
                <a:latin typeface="Calibri" panose="020F0502020204030204" pitchFamily="34" charset="0"/>
                <a:cs typeface="Calibri" panose="020F0502020204030204" pitchFamily="34" charset="0"/>
              </a:rPr>
              <a:t>			  Scripture to be </a:t>
            </a:r>
          </a:p>
          <a:p>
            <a:pPr marL="693738" indent="-693738">
              <a:lnSpc>
                <a:spcPct val="90000"/>
              </a:lnSpc>
              <a:spcBef>
                <a:spcPts val="0"/>
              </a:spcBef>
            </a:pPr>
            <a:r>
              <a:rPr lang="en-US" sz="5400" b="1" dirty="0">
                <a:solidFill>
                  <a:srgbClr val="561715"/>
                </a:solidFill>
                <a:latin typeface="Calibri" panose="020F0502020204030204" pitchFamily="34" charset="0"/>
                <a:cs typeface="Calibri" panose="020F0502020204030204" pitchFamily="34" charset="0"/>
              </a:rPr>
              <a:t>				the truth.</a:t>
            </a:r>
            <a:endParaRPr lang="en-US" sz="3200" b="1" dirty="0">
              <a:solidFill>
                <a:srgbClr val="561715"/>
              </a:solidFill>
              <a:latin typeface="Calibri" panose="020F0502020204030204" pitchFamily="34" charset="0"/>
              <a:cs typeface="Calibri" panose="020F0502020204030204" pitchFamily="34" charset="0"/>
            </a:endParaRPr>
          </a:p>
        </p:txBody>
      </p:sp>
      <p:pic>
        <p:nvPicPr>
          <p:cNvPr id="7" name="Picture 6" descr="open-bible.jpeg"/>
          <p:cNvPicPr>
            <a:picLocks noChangeAspect="1"/>
          </p:cNvPicPr>
          <p:nvPr/>
        </p:nvPicPr>
        <p:blipFill>
          <a:blip r:embed="rId4" cstate="print">
            <a:clrChange>
              <a:clrFrom>
                <a:srgbClr val="FFFFFF"/>
              </a:clrFrom>
              <a:clrTo>
                <a:srgbClr val="FFFFFF">
                  <a:alpha val="0"/>
                </a:srgbClr>
              </a:clrTo>
            </a:clrChange>
          </a:blip>
          <a:stretch>
            <a:fillRect/>
          </a:stretch>
        </p:blipFill>
        <p:spPr>
          <a:xfrm>
            <a:off x="914400" y="4038600"/>
            <a:ext cx="2743200" cy="17556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p:cTn id="7" dur="1000" fill="hold"/>
                                        <p:tgtEl>
                                          <p:spTgt spid="4101"/>
                                        </p:tgtEl>
                                        <p:attrNameLst>
                                          <p:attrName>ppt_x</p:attrName>
                                        </p:attrNameLst>
                                      </p:cBhvr>
                                      <p:tavLst>
                                        <p:tav tm="0">
                                          <p:val>
                                            <p:strVal val="#ppt_x-.2"/>
                                          </p:val>
                                        </p:tav>
                                        <p:tav tm="100000">
                                          <p:val>
                                            <p:strVal val="#ppt_x"/>
                                          </p:val>
                                        </p:tav>
                                      </p:tavLst>
                                    </p:anim>
                                    <p:anim calcmode="lin" valueType="num">
                                      <p:cBhvr>
                                        <p:cTn id="8" dur="1000" fill="hold"/>
                                        <p:tgtEl>
                                          <p:spTgt spid="4101"/>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descr="PowerPoint2"/>
          <p:cNvPicPr>
            <a:picLocks noChangeAspect="1" noChangeArrowheads="1"/>
          </p:cNvPicPr>
          <p:nvPr/>
        </p:nvPicPr>
        <p:blipFill>
          <a:blip r:embed="rId3" cstate="print"/>
          <a:srcRect/>
          <a:stretch>
            <a:fillRect/>
          </a:stretch>
        </p:blipFill>
        <p:spPr bwMode="auto">
          <a:xfrm>
            <a:off x="0" y="-50800"/>
            <a:ext cx="9144000" cy="6959600"/>
          </a:xfrm>
          <a:prstGeom prst="rect">
            <a:avLst/>
          </a:prstGeom>
          <a:noFill/>
        </p:spPr>
      </p:pic>
      <p:sp>
        <p:nvSpPr>
          <p:cNvPr id="3082" name="Text Box 10"/>
          <p:cNvSpPr txBox="1">
            <a:spLocks noChangeArrowheads="1"/>
          </p:cNvSpPr>
          <p:nvPr/>
        </p:nvSpPr>
        <p:spPr bwMode="auto">
          <a:xfrm>
            <a:off x="609600" y="762000"/>
            <a:ext cx="5410200" cy="5426101"/>
          </a:xfrm>
          <a:prstGeom prst="rect">
            <a:avLst/>
          </a:prstGeom>
          <a:noFill/>
          <a:ln w="9525">
            <a:noFill/>
            <a:miter lim="800000"/>
            <a:headEnd/>
            <a:tailEnd/>
          </a:ln>
        </p:spPr>
        <p:txBody>
          <a:bodyPr wrap="square">
            <a:spAutoFit/>
          </a:bodyPr>
          <a:lstStyle/>
          <a:p>
            <a:pPr algn="ctr">
              <a:lnSpc>
                <a:spcPct val="90000"/>
              </a:lnSpc>
              <a:spcBef>
                <a:spcPts val="0"/>
              </a:spcBef>
              <a:spcAft>
                <a:spcPts val="1200"/>
              </a:spcAft>
            </a:pPr>
            <a:r>
              <a:rPr lang="en-US" sz="5400" b="1" spc="-100" dirty="0">
                <a:solidFill>
                  <a:srgbClr val="52240B"/>
                </a:solidFill>
                <a:latin typeface="Calibri" panose="020F0502020204030204" pitchFamily="34" charset="0"/>
                <a:cs typeface="Calibri" panose="020F0502020204030204" pitchFamily="34" charset="0"/>
              </a:rPr>
              <a:t>Revelation 22:18</a:t>
            </a:r>
            <a:endParaRPr lang="en-US" sz="4400" b="1" spc="-100" dirty="0">
              <a:solidFill>
                <a:srgbClr val="52240B"/>
              </a:solidFill>
              <a:latin typeface="Calibri" panose="020F0502020204030204" pitchFamily="34" charset="0"/>
              <a:cs typeface="Calibri" panose="020F0502020204030204" pitchFamily="34" charset="0"/>
            </a:endParaRPr>
          </a:p>
          <a:p>
            <a:pPr>
              <a:lnSpc>
                <a:spcPct val="90000"/>
              </a:lnSpc>
              <a:spcBef>
                <a:spcPts val="0"/>
              </a:spcBef>
            </a:pPr>
            <a:r>
              <a:rPr lang="en-US" sz="4000" b="1" dirty="0">
                <a:solidFill>
                  <a:srgbClr val="52240B"/>
                </a:solidFill>
                <a:latin typeface="Calibri" panose="020F0502020204030204" pitchFamily="34" charset="0"/>
                <a:cs typeface="Calibri" panose="020F0502020204030204" pitchFamily="34" charset="0"/>
              </a:rPr>
              <a:t>“For I testify to everyone who hears the words of the prophecy of this  book: If anyone adds to these things, God will add to him the plagues that are written in this book.”</a:t>
            </a:r>
          </a:p>
        </p:txBody>
      </p:sp>
      <p:pic>
        <p:nvPicPr>
          <p:cNvPr id="6" name="Picture 5" descr="BibleSideAngles.jpg">
            <a:extLst>
              <a:ext uri="{FF2B5EF4-FFF2-40B4-BE49-F238E27FC236}">
                <a16:creationId xmlns:a16="http://schemas.microsoft.com/office/drawing/2014/main" id="{2FA8E177-BCF1-C443-ABAB-49270F3C457C}"/>
              </a:ext>
            </a:extLst>
          </p:cNvPr>
          <p:cNvPicPr>
            <a:picLocks noChangeAspect="1"/>
          </p:cNvPicPr>
          <p:nvPr/>
        </p:nvPicPr>
        <p:blipFill>
          <a:blip r:embed="rId4" cstate="print">
            <a:clrChange>
              <a:clrFrom>
                <a:srgbClr val="FFFFFF"/>
              </a:clrFrom>
              <a:clrTo>
                <a:srgbClr val="FFFFFF">
                  <a:alpha val="0"/>
                </a:srgbClr>
              </a:clrTo>
            </a:clrChange>
          </a:blip>
          <a:srcRect r="7995" b="10594"/>
          <a:stretch>
            <a:fillRect/>
          </a:stretch>
        </p:blipFill>
        <p:spPr>
          <a:xfrm>
            <a:off x="5635464" y="3683789"/>
            <a:ext cx="3508536" cy="3206076"/>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82">
                                            <p:txEl>
                                              <p:pRg st="0" end="0"/>
                                            </p:txEl>
                                          </p:spTgt>
                                        </p:tgtEl>
                                        <p:attrNameLst>
                                          <p:attrName>style.visibility</p:attrName>
                                        </p:attrNameLst>
                                      </p:cBhvr>
                                      <p:to>
                                        <p:strVal val="visible"/>
                                      </p:to>
                                    </p:set>
                                    <p:anim calcmode="lin" valueType="num">
                                      <p:cBhvr>
                                        <p:cTn id="7" dur="1000" fill="hold"/>
                                        <p:tgtEl>
                                          <p:spTgt spid="308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8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82">
                                            <p:txEl>
                                              <p:pRg st="0" end="0"/>
                                            </p:txEl>
                                          </p:spTgt>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082">
                                            <p:txEl>
                                              <p:pRg st="1" end="1"/>
                                            </p:txEl>
                                          </p:spTgt>
                                        </p:tgtEl>
                                        <p:attrNameLst>
                                          <p:attrName>style.visibility</p:attrName>
                                        </p:attrNameLst>
                                      </p:cBhvr>
                                      <p:to>
                                        <p:strVal val="visible"/>
                                      </p:to>
                                    </p:set>
                                    <p:animEffect transition="in" filter="fade">
                                      <p:cBhvr>
                                        <p:cTn id="12" dur="1000"/>
                                        <p:tgtEl>
                                          <p:spTgt spid="3082">
                                            <p:txEl>
                                              <p:pRg st="1" end="1"/>
                                            </p:txEl>
                                          </p:spTgt>
                                        </p:tgtEl>
                                      </p:cBhvr>
                                    </p:animEffect>
                                    <p:anim calcmode="lin" valueType="num">
                                      <p:cBhvr>
                                        <p:cTn id="13" dur="1000" fill="hold"/>
                                        <p:tgtEl>
                                          <p:spTgt spid="308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08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PowerPoint3"/>
          <p:cNvPicPr>
            <a:picLocks noChangeAspect="1" noChangeArrowheads="1"/>
          </p:cNvPicPr>
          <p:nvPr/>
        </p:nvPicPr>
        <p:blipFill>
          <a:blip r:embed="rId3" cstate="print"/>
          <a:srcRect/>
          <a:stretch>
            <a:fillRect/>
          </a:stretch>
        </p:blipFill>
        <p:spPr bwMode="auto">
          <a:xfrm>
            <a:off x="0" y="-52388"/>
            <a:ext cx="9144000" cy="6961188"/>
          </a:xfrm>
          <a:prstGeom prst="rect">
            <a:avLst/>
          </a:prstGeom>
          <a:noFill/>
        </p:spPr>
      </p:pic>
      <p:sp>
        <p:nvSpPr>
          <p:cNvPr id="4101" name="Text Box 5"/>
          <p:cNvSpPr txBox="1">
            <a:spLocks noChangeArrowheads="1"/>
          </p:cNvSpPr>
          <p:nvPr/>
        </p:nvSpPr>
        <p:spPr bwMode="auto">
          <a:xfrm>
            <a:off x="1143000" y="1447800"/>
            <a:ext cx="7010400" cy="3831818"/>
          </a:xfrm>
          <a:prstGeom prst="rect">
            <a:avLst/>
          </a:prstGeom>
          <a:noFill/>
          <a:ln w="9525">
            <a:noFill/>
            <a:miter lim="800000"/>
            <a:headEnd/>
            <a:tailEnd/>
          </a:ln>
        </p:spPr>
        <p:txBody>
          <a:bodyPr wrap="square">
            <a:spAutoFit/>
          </a:bodyPr>
          <a:lstStyle/>
          <a:p>
            <a:pPr marL="693738" indent="-693738">
              <a:lnSpc>
                <a:spcPct val="90000"/>
              </a:lnSpc>
              <a:spcBef>
                <a:spcPts val="0"/>
              </a:spcBef>
            </a:pPr>
            <a:r>
              <a:rPr lang="en-US" sz="5400" b="1" dirty="0">
                <a:solidFill>
                  <a:srgbClr val="52240B"/>
                </a:solidFill>
                <a:latin typeface="Calibri" panose="020F0502020204030204" pitchFamily="34" charset="0"/>
                <a:cs typeface="Calibri" panose="020F0502020204030204" pitchFamily="34" charset="0"/>
              </a:rPr>
              <a:t>4. Be willing to follow everything that you find in Scripture to</a:t>
            </a:r>
          </a:p>
          <a:p>
            <a:pPr marL="693738" indent="-693738">
              <a:lnSpc>
                <a:spcPct val="90000"/>
              </a:lnSpc>
              <a:spcBef>
                <a:spcPts val="0"/>
              </a:spcBef>
            </a:pPr>
            <a:r>
              <a:rPr lang="en-US" sz="5400" b="1" dirty="0">
                <a:solidFill>
                  <a:srgbClr val="52240B"/>
                </a:solidFill>
                <a:latin typeface="Calibri" panose="020F0502020204030204" pitchFamily="34" charset="0"/>
                <a:cs typeface="Calibri" panose="020F0502020204030204" pitchFamily="34" charset="0"/>
              </a:rPr>
              <a:t>			 the very best of</a:t>
            </a:r>
          </a:p>
          <a:p>
            <a:pPr marL="693738" indent="-693738">
              <a:lnSpc>
                <a:spcPct val="90000"/>
              </a:lnSpc>
              <a:spcBef>
                <a:spcPts val="0"/>
              </a:spcBef>
            </a:pPr>
            <a:r>
              <a:rPr lang="en-US" sz="5400" b="1" dirty="0">
                <a:solidFill>
                  <a:srgbClr val="52240B"/>
                </a:solidFill>
                <a:latin typeface="Calibri" panose="020F0502020204030204" pitchFamily="34" charset="0"/>
                <a:cs typeface="Calibri" panose="020F0502020204030204" pitchFamily="34" charset="0"/>
              </a:rPr>
              <a:t>	           your ability.</a:t>
            </a:r>
            <a:endParaRPr lang="en-US" sz="3200" b="1" dirty="0">
              <a:solidFill>
                <a:srgbClr val="52240B"/>
              </a:solidFill>
              <a:latin typeface="Calibri" panose="020F0502020204030204" pitchFamily="34" charset="0"/>
              <a:cs typeface="Calibri" panose="020F0502020204030204" pitchFamily="34" charset="0"/>
            </a:endParaRPr>
          </a:p>
        </p:txBody>
      </p:sp>
      <p:pic>
        <p:nvPicPr>
          <p:cNvPr id="7" name="Picture 6" descr="open-bible.jpeg"/>
          <p:cNvPicPr>
            <a:picLocks noChangeAspect="1"/>
          </p:cNvPicPr>
          <p:nvPr/>
        </p:nvPicPr>
        <p:blipFill>
          <a:blip r:embed="rId4" cstate="print">
            <a:clrChange>
              <a:clrFrom>
                <a:srgbClr val="FFFFFF"/>
              </a:clrFrom>
              <a:clrTo>
                <a:srgbClr val="FFFFFF">
                  <a:alpha val="0"/>
                </a:srgbClr>
              </a:clrTo>
            </a:clrChange>
          </a:blip>
          <a:stretch>
            <a:fillRect/>
          </a:stretch>
        </p:blipFill>
        <p:spPr>
          <a:xfrm>
            <a:off x="914400" y="4038600"/>
            <a:ext cx="2743200" cy="17556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p:cTn id="7" dur="1000" fill="hold"/>
                                        <p:tgtEl>
                                          <p:spTgt spid="4101"/>
                                        </p:tgtEl>
                                        <p:attrNameLst>
                                          <p:attrName>ppt_x</p:attrName>
                                        </p:attrNameLst>
                                      </p:cBhvr>
                                      <p:tavLst>
                                        <p:tav tm="0">
                                          <p:val>
                                            <p:strVal val="#ppt_x-.2"/>
                                          </p:val>
                                        </p:tav>
                                        <p:tav tm="100000">
                                          <p:val>
                                            <p:strVal val="#ppt_x"/>
                                          </p:val>
                                        </p:tav>
                                      </p:tavLst>
                                    </p:anim>
                                    <p:anim calcmode="lin" valueType="num">
                                      <p:cBhvr>
                                        <p:cTn id="8" dur="1000" fill="hold"/>
                                        <p:tgtEl>
                                          <p:spTgt spid="4101"/>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descr="PowerPoint2"/>
          <p:cNvPicPr>
            <a:picLocks noChangeAspect="1" noChangeArrowheads="1"/>
          </p:cNvPicPr>
          <p:nvPr/>
        </p:nvPicPr>
        <p:blipFill>
          <a:blip r:embed="rId3" cstate="print"/>
          <a:srcRect/>
          <a:stretch>
            <a:fillRect/>
          </a:stretch>
        </p:blipFill>
        <p:spPr bwMode="auto">
          <a:xfrm>
            <a:off x="0" y="-50800"/>
            <a:ext cx="9144000" cy="6959600"/>
          </a:xfrm>
          <a:prstGeom prst="rect">
            <a:avLst/>
          </a:prstGeom>
          <a:noFill/>
        </p:spPr>
      </p:pic>
      <p:sp>
        <p:nvSpPr>
          <p:cNvPr id="3082" name="Text Box 10"/>
          <p:cNvSpPr txBox="1">
            <a:spLocks noChangeArrowheads="1"/>
          </p:cNvSpPr>
          <p:nvPr/>
        </p:nvSpPr>
        <p:spPr bwMode="auto">
          <a:xfrm>
            <a:off x="609600" y="762000"/>
            <a:ext cx="5410200" cy="5066002"/>
          </a:xfrm>
          <a:prstGeom prst="rect">
            <a:avLst/>
          </a:prstGeom>
          <a:noFill/>
          <a:ln w="9525">
            <a:noFill/>
            <a:miter lim="800000"/>
            <a:headEnd/>
            <a:tailEnd/>
          </a:ln>
        </p:spPr>
        <p:txBody>
          <a:bodyPr wrap="square">
            <a:spAutoFit/>
          </a:bodyPr>
          <a:lstStyle/>
          <a:p>
            <a:pPr algn="ctr">
              <a:lnSpc>
                <a:spcPct val="90000"/>
              </a:lnSpc>
              <a:spcBef>
                <a:spcPts val="0"/>
              </a:spcBef>
              <a:spcAft>
                <a:spcPts val="1200"/>
              </a:spcAft>
            </a:pPr>
            <a:r>
              <a:rPr lang="en-US" sz="6000" b="1" dirty="0">
                <a:solidFill>
                  <a:srgbClr val="52240B"/>
                </a:solidFill>
                <a:latin typeface="Calibri" panose="020F0502020204030204" pitchFamily="34" charset="0"/>
                <a:cs typeface="Calibri" panose="020F0502020204030204" pitchFamily="34" charset="0"/>
              </a:rPr>
              <a:t>John 8:31</a:t>
            </a:r>
            <a:endParaRPr lang="en-US" sz="4800" b="1" spc="-100" dirty="0">
              <a:solidFill>
                <a:srgbClr val="52240B"/>
              </a:solidFill>
              <a:latin typeface="Calibri" panose="020F0502020204030204" pitchFamily="34" charset="0"/>
              <a:cs typeface="Calibri" panose="020F0502020204030204" pitchFamily="34" charset="0"/>
            </a:endParaRPr>
          </a:p>
          <a:p>
            <a:pPr marL="236538">
              <a:lnSpc>
                <a:spcPct val="90000"/>
              </a:lnSpc>
              <a:spcBef>
                <a:spcPts val="0"/>
              </a:spcBef>
            </a:pPr>
            <a:r>
              <a:rPr lang="en-US" sz="4800" b="1" dirty="0">
                <a:solidFill>
                  <a:srgbClr val="52240B"/>
                </a:solidFill>
                <a:latin typeface="Calibri" panose="020F0502020204030204" pitchFamily="34" charset="0"/>
                <a:cs typeface="Calibri" panose="020F0502020204030204" pitchFamily="34" charset="0"/>
              </a:rPr>
              <a:t>“Then Jesus said to those Jews who believed Him, ‘If you abide in My  word, you are My disciples indeed.’”</a:t>
            </a:r>
          </a:p>
        </p:txBody>
      </p:sp>
      <p:pic>
        <p:nvPicPr>
          <p:cNvPr id="6" name="Picture 5" descr="BibleSideAngles.jpg">
            <a:extLst>
              <a:ext uri="{FF2B5EF4-FFF2-40B4-BE49-F238E27FC236}">
                <a16:creationId xmlns:a16="http://schemas.microsoft.com/office/drawing/2014/main" id="{1A0581CD-2EF2-454E-9587-189B750E1455}"/>
              </a:ext>
            </a:extLst>
          </p:cNvPr>
          <p:cNvPicPr>
            <a:picLocks noChangeAspect="1"/>
          </p:cNvPicPr>
          <p:nvPr/>
        </p:nvPicPr>
        <p:blipFill>
          <a:blip r:embed="rId4" cstate="print">
            <a:clrChange>
              <a:clrFrom>
                <a:srgbClr val="FFFFFF"/>
              </a:clrFrom>
              <a:clrTo>
                <a:srgbClr val="FFFFFF">
                  <a:alpha val="0"/>
                </a:srgbClr>
              </a:clrTo>
            </a:clrChange>
          </a:blip>
          <a:srcRect r="7995" b="10594"/>
          <a:stretch>
            <a:fillRect/>
          </a:stretch>
        </p:blipFill>
        <p:spPr>
          <a:xfrm>
            <a:off x="5635464" y="3683789"/>
            <a:ext cx="3508536" cy="3206076"/>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82">
                                            <p:txEl>
                                              <p:pRg st="0" end="0"/>
                                            </p:txEl>
                                          </p:spTgt>
                                        </p:tgtEl>
                                        <p:attrNameLst>
                                          <p:attrName>style.visibility</p:attrName>
                                        </p:attrNameLst>
                                      </p:cBhvr>
                                      <p:to>
                                        <p:strVal val="visible"/>
                                      </p:to>
                                    </p:set>
                                    <p:anim calcmode="lin" valueType="num">
                                      <p:cBhvr>
                                        <p:cTn id="7" dur="1000" fill="hold"/>
                                        <p:tgtEl>
                                          <p:spTgt spid="308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8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82">
                                            <p:txEl>
                                              <p:pRg st="0" end="0"/>
                                            </p:txEl>
                                          </p:spTgt>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082">
                                            <p:txEl>
                                              <p:pRg st="1" end="1"/>
                                            </p:txEl>
                                          </p:spTgt>
                                        </p:tgtEl>
                                        <p:attrNameLst>
                                          <p:attrName>style.visibility</p:attrName>
                                        </p:attrNameLst>
                                      </p:cBhvr>
                                      <p:to>
                                        <p:strVal val="visible"/>
                                      </p:to>
                                    </p:set>
                                    <p:animEffect transition="in" filter="fade">
                                      <p:cBhvr>
                                        <p:cTn id="12" dur="1000"/>
                                        <p:tgtEl>
                                          <p:spTgt spid="3082">
                                            <p:txEl>
                                              <p:pRg st="1" end="1"/>
                                            </p:txEl>
                                          </p:spTgt>
                                        </p:tgtEl>
                                      </p:cBhvr>
                                    </p:animEffect>
                                    <p:anim calcmode="lin" valueType="num">
                                      <p:cBhvr>
                                        <p:cTn id="13" dur="1000" fill="hold"/>
                                        <p:tgtEl>
                                          <p:spTgt spid="308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08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descr="PowerPoint2"/>
          <p:cNvPicPr>
            <a:picLocks noChangeAspect="1" noChangeArrowheads="1"/>
          </p:cNvPicPr>
          <p:nvPr/>
        </p:nvPicPr>
        <p:blipFill>
          <a:blip r:embed="rId3" cstate="print"/>
          <a:srcRect/>
          <a:stretch>
            <a:fillRect/>
          </a:stretch>
        </p:blipFill>
        <p:spPr bwMode="auto">
          <a:xfrm>
            <a:off x="0" y="-50800"/>
            <a:ext cx="9144000" cy="6959600"/>
          </a:xfrm>
          <a:prstGeom prst="rect">
            <a:avLst/>
          </a:prstGeom>
          <a:noFill/>
        </p:spPr>
      </p:pic>
      <p:sp>
        <p:nvSpPr>
          <p:cNvPr id="3082" name="Text Box 10"/>
          <p:cNvSpPr txBox="1">
            <a:spLocks noChangeArrowheads="1"/>
          </p:cNvSpPr>
          <p:nvPr/>
        </p:nvSpPr>
        <p:spPr bwMode="auto">
          <a:xfrm>
            <a:off x="457200" y="838200"/>
            <a:ext cx="5257800" cy="5078313"/>
          </a:xfrm>
          <a:prstGeom prst="rect">
            <a:avLst/>
          </a:prstGeom>
          <a:noFill/>
          <a:ln w="9525">
            <a:noFill/>
            <a:miter lim="800000"/>
            <a:headEnd/>
            <a:tailEnd/>
          </a:ln>
        </p:spPr>
        <p:txBody>
          <a:bodyPr wrap="square">
            <a:spAutoFit/>
          </a:bodyPr>
          <a:lstStyle/>
          <a:p>
            <a:pPr algn="ctr">
              <a:lnSpc>
                <a:spcPct val="90000"/>
              </a:lnSpc>
              <a:spcBef>
                <a:spcPts val="0"/>
              </a:spcBef>
            </a:pPr>
            <a:r>
              <a:rPr lang="en-US" sz="6000" b="1" dirty="0">
                <a:solidFill>
                  <a:srgbClr val="52240B"/>
                </a:solidFill>
                <a:latin typeface="Calibri" panose="020F0502020204030204" pitchFamily="34" charset="0"/>
                <a:cs typeface="Calibri" panose="020F0502020204030204" pitchFamily="34" charset="0"/>
              </a:rPr>
              <a:t>Some serve God in one way while others teach He is worshiped in another way.</a:t>
            </a:r>
            <a:endParaRPr lang="en-US" sz="6000" b="1" spc="-100" dirty="0">
              <a:solidFill>
                <a:srgbClr val="52240B"/>
              </a:solidFill>
              <a:latin typeface="Calibri" panose="020F0502020204030204" pitchFamily="34" charset="0"/>
              <a:cs typeface="Calibri" panose="020F0502020204030204" pitchFamily="34" charset="0"/>
            </a:endParaRPr>
          </a:p>
        </p:txBody>
      </p:sp>
      <p:pic>
        <p:nvPicPr>
          <p:cNvPr id="8" name="Picture 7" descr="Confused.png"/>
          <p:cNvPicPr>
            <a:picLocks noChangeAspect="1"/>
          </p:cNvPicPr>
          <p:nvPr/>
        </p:nvPicPr>
        <p:blipFill>
          <a:blip r:embed="rId4" cstate="print"/>
          <a:stretch>
            <a:fillRect/>
          </a:stretch>
        </p:blipFill>
        <p:spPr>
          <a:xfrm>
            <a:off x="5715000" y="1143000"/>
            <a:ext cx="2743200" cy="3429000"/>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082"/>
                                        </p:tgtEl>
                                        <p:attrNameLst>
                                          <p:attrName>style.visibility</p:attrName>
                                        </p:attrNameLst>
                                      </p:cBhvr>
                                      <p:to>
                                        <p:strVal val="visible"/>
                                      </p:to>
                                    </p:set>
                                    <p:anim calcmode="lin" valueType="num">
                                      <p:cBhvr>
                                        <p:cTn id="7" dur="1000" fill="hold"/>
                                        <p:tgtEl>
                                          <p:spTgt spid="3082"/>
                                        </p:tgtEl>
                                        <p:attrNameLst>
                                          <p:attrName>ppt_w</p:attrName>
                                        </p:attrNameLst>
                                      </p:cBhvr>
                                      <p:tavLst>
                                        <p:tav tm="0">
                                          <p:val>
                                            <p:strVal val="#ppt_w*0.70"/>
                                          </p:val>
                                        </p:tav>
                                        <p:tav tm="100000">
                                          <p:val>
                                            <p:strVal val="#ppt_w"/>
                                          </p:val>
                                        </p:tav>
                                      </p:tavLst>
                                    </p:anim>
                                    <p:anim calcmode="lin" valueType="num">
                                      <p:cBhvr>
                                        <p:cTn id="8" dur="1000" fill="hold"/>
                                        <p:tgtEl>
                                          <p:spTgt spid="3082"/>
                                        </p:tgtEl>
                                        <p:attrNameLst>
                                          <p:attrName>ppt_h</p:attrName>
                                        </p:attrNameLst>
                                      </p:cBhvr>
                                      <p:tavLst>
                                        <p:tav tm="0">
                                          <p:val>
                                            <p:strVal val="#ppt_h"/>
                                          </p:val>
                                        </p:tav>
                                        <p:tav tm="100000">
                                          <p:val>
                                            <p:strVal val="#ppt_h"/>
                                          </p:val>
                                        </p:tav>
                                      </p:tavLst>
                                    </p:anim>
                                    <p:animEffect transition="in" filter="fade">
                                      <p:cBhvr>
                                        <p:cTn id="9" dur="10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descr="PowerPoint2"/>
          <p:cNvPicPr>
            <a:picLocks noChangeAspect="1" noChangeArrowheads="1"/>
          </p:cNvPicPr>
          <p:nvPr/>
        </p:nvPicPr>
        <p:blipFill>
          <a:blip r:embed="rId3" cstate="print"/>
          <a:srcRect/>
          <a:stretch>
            <a:fillRect/>
          </a:stretch>
        </p:blipFill>
        <p:spPr bwMode="auto">
          <a:xfrm>
            <a:off x="0" y="-50800"/>
            <a:ext cx="9144000" cy="6959600"/>
          </a:xfrm>
          <a:prstGeom prst="rect">
            <a:avLst/>
          </a:prstGeom>
          <a:noFill/>
        </p:spPr>
      </p:pic>
      <p:sp>
        <p:nvSpPr>
          <p:cNvPr id="3082" name="Text Box 10"/>
          <p:cNvSpPr txBox="1">
            <a:spLocks noChangeArrowheads="1"/>
          </p:cNvSpPr>
          <p:nvPr/>
        </p:nvSpPr>
        <p:spPr bwMode="auto">
          <a:xfrm>
            <a:off x="457200" y="762000"/>
            <a:ext cx="5257800" cy="5493812"/>
          </a:xfrm>
          <a:prstGeom prst="rect">
            <a:avLst/>
          </a:prstGeom>
          <a:noFill/>
          <a:ln w="9525">
            <a:noFill/>
            <a:miter lim="800000"/>
            <a:headEnd/>
            <a:tailEnd/>
          </a:ln>
        </p:spPr>
        <p:txBody>
          <a:bodyPr wrap="square">
            <a:spAutoFit/>
          </a:bodyPr>
          <a:lstStyle/>
          <a:p>
            <a:pPr algn="ctr">
              <a:spcBef>
                <a:spcPts val="0"/>
              </a:spcBef>
            </a:pPr>
            <a:r>
              <a:rPr lang="en-US" sz="4800" b="1" dirty="0">
                <a:solidFill>
                  <a:srgbClr val="52240B"/>
                </a:solidFill>
                <a:latin typeface="Calibri" panose="020F0502020204030204" pitchFamily="34" charset="0"/>
                <a:cs typeface="Calibri" panose="020F0502020204030204" pitchFamily="34" charset="0"/>
              </a:rPr>
              <a:t>1 Corinthians 1:10 </a:t>
            </a:r>
            <a:endParaRPr lang="en-US" b="1" dirty="0">
              <a:solidFill>
                <a:srgbClr val="52240B"/>
              </a:solidFill>
              <a:latin typeface="Calibri" panose="020F0502020204030204" pitchFamily="34" charset="0"/>
              <a:cs typeface="Calibri" panose="020F0502020204030204" pitchFamily="34" charset="0"/>
            </a:endParaRPr>
          </a:p>
          <a:p>
            <a:pPr algn="ctr">
              <a:spcBef>
                <a:spcPts val="1800"/>
              </a:spcBef>
            </a:pPr>
            <a:r>
              <a:rPr lang="en-US" sz="3200" b="1" dirty="0">
                <a:solidFill>
                  <a:srgbClr val="52240B"/>
                </a:solidFill>
                <a:latin typeface="Calibri" panose="020F0502020204030204" pitchFamily="34" charset="0"/>
                <a:cs typeface="Calibri" panose="020F0502020204030204" pitchFamily="34" charset="0"/>
              </a:rPr>
              <a:t>“Now I plead with you, brethren, by the name of our Lord Jesus Christ, that you all speak the same thing, and that there be no divisions among you, but that you be perfectly joined together in the same mind and in the same judgment.”</a:t>
            </a:r>
            <a:endParaRPr lang="en-US" sz="3200" dirty="0">
              <a:solidFill>
                <a:srgbClr val="52240B"/>
              </a:solidFill>
              <a:latin typeface="Calibri" panose="020F0502020204030204" pitchFamily="34" charset="0"/>
              <a:cs typeface="Calibri" panose="020F0502020204030204" pitchFamily="34" charset="0"/>
            </a:endParaRPr>
          </a:p>
        </p:txBody>
      </p:sp>
      <p:pic>
        <p:nvPicPr>
          <p:cNvPr id="8" name="Picture 7" descr="Confused.png"/>
          <p:cNvPicPr>
            <a:picLocks noChangeAspect="1"/>
          </p:cNvPicPr>
          <p:nvPr/>
        </p:nvPicPr>
        <p:blipFill>
          <a:blip r:embed="rId4" cstate="print"/>
          <a:stretch>
            <a:fillRect/>
          </a:stretch>
        </p:blipFill>
        <p:spPr>
          <a:xfrm>
            <a:off x="5715000" y="1143000"/>
            <a:ext cx="2743200" cy="3429000"/>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082">
                                            <p:txEl>
                                              <p:pRg st="0" end="0"/>
                                            </p:txEl>
                                          </p:spTgt>
                                        </p:tgtEl>
                                        <p:attrNameLst>
                                          <p:attrName>style.visibility</p:attrName>
                                        </p:attrNameLst>
                                      </p:cBhvr>
                                      <p:to>
                                        <p:strVal val="visible"/>
                                      </p:to>
                                    </p:set>
                                    <p:anim calcmode="lin" valueType="num">
                                      <p:cBhvr>
                                        <p:cTn id="7" dur="1000" fill="hold"/>
                                        <p:tgtEl>
                                          <p:spTgt spid="308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8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82">
                                            <p:txEl>
                                              <p:pRg st="0" end="0"/>
                                            </p:txEl>
                                          </p:spTgt>
                                        </p:tgtEl>
                                      </p:cBhvr>
                                    </p:animEffect>
                                  </p:childTnLst>
                                </p:cTn>
                              </p:par>
                              <p:par>
                                <p:cTn id="10" presetID="42" presetClass="entr" presetSubtype="0" fill="hold" nodeType="withEffect">
                                  <p:stCondLst>
                                    <p:cond delay="0"/>
                                  </p:stCondLst>
                                  <p:childTnLst>
                                    <p:set>
                                      <p:cBhvr>
                                        <p:cTn id="11" dur="1" fill="hold">
                                          <p:stCondLst>
                                            <p:cond delay="0"/>
                                          </p:stCondLst>
                                        </p:cTn>
                                        <p:tgtEl>
                                          <p:spTgt spid="3082">
                                            <p:txEl>
                                              <p:pRg st="1" end="1"/>
                                            </p:txEl>
                                          </p:spTgt>
                                        </p:tgtEl>
                                        <p:attrNameLst>
                                          <p:attrName>style.visibility</p:attrName>
                                        </p:attrNameLst>
                                      </p:cBhvr>
                                      <p:to>
                                        <p:strVal val="visible"/>
                                      </p:to>
                                    </p:set>
                                    <p:animEffect transition="in" filter="fade">
                                      <p:cBhvr>
                                        <p:cTn id="12" dur="1000"/>
                                        <p:tgtEl>
                                          <p:spTgt spid="3082">
                                            <p:txEl>
                                              <p:pRg st="1" end="1"/>
                                            </p:txEl>
                                          </p:spTgt>
                                        </p:tgtEl>
                                      </p:cBhvr>
                                    </p:animEffect>
                                    <p:anim calcmode="lin" valueType="num">
                                      <p:cBhvr>
                                        <p:cTn id="13" dur="1000" fill="hold"/>
                                        <p:tgtEl>
                                          <p:spTgt spid="308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08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1" name="Picture 13" descr="PowerPoint1"/>
          <p:cNvPicPr>
            <a:picLocks noChangeAspect="1" noChangeArrowheads="1"/>
          </p:cNvPicPr>
          <p:nvPr/>
        </p:nvPicPr>
        <p:blipFill>
          <a:blip r:embed="rId3" cstate="print"/>
          <a:srcRect/>
          <a:stretch>
            <a:fillRect/>
          </a:stretch>
        </p:blipFill>
        <p:spPr bwMode="auto">
          <a:xfrm>
            <a:off x="0" y="-50800"/>
            <a:ext cx="9144000" cy="6959600"/>
          </a:xfrm>
          <a:prstGeom prst="rect">
            <a:avLst/>
          </a:prstGeom>
          <a:noFill/>
        </p:spPr>
      </p:pic>
      <p:pic>
        <p:nvPicPr>
          <p:cNvPr id="6" name="Picture 13" descr="PowerPoint1"/>
          <p:cNvPicPr>
            <a:picLocks noChangeAspect="1" noChangeArrowheads="1"/>
          </p:cNvPicPr>
          <p:nvPr/>
        </p:nvPicPr>
        <p:blipFill>
          <a:blip r:embed="rId3" cstate="print"/>
          <a:srcRect l="34167" t="34672" r="39166" b="53284"/>
          <a:stretch>
            <a:fillRect/>
          </a:stretch>
        </p:blipFill>
        <p:spPr bwMode="auto">
          <a:xfrm>
            <a:off x="3352800" y="2971800"/>
            <a:ext cx="2438400" cy="838200"/>
          </a:xfrm>
          <a:prstGeom prst="rect">
            <a:avLst/>
          </a:prstGeom>
          <a:noFill/>
        </p:spPr>
      </p:pic>
      <p:sp>
        <p:nvSpPr>
          <p:cNvPr id="2056" name="Text Box 8"/>
          <p:cNvSpPr txBox="1">
            <a:spLocks noChangeArrowheads="1"/>
          </p:cNvSpPr>
          <p:nvPr/>
        </p:nvSpPr>
        <p:spPr bwMode="auto">
          <a:xfrm>
            <a:off x="1295400" y="1828800"/>
            <a:ext cx="6553200" cy="3170099"/>
          </a:xfrm>
          <a:prstGeom prst="rect">
            <a:avLst/>
          </a:prstGeom>
          <a:noFill/>
          <a:ln w="9525">
            <a:noFill/>
            <a:miter lim="800000"/>
            <a:headEnd/>
            <a:tailEnd/>
          </a:ln>
        </p:spPr>
        <p:txBody>
          <a:bodyPr wrap="square">
            <a:spAutoFit/>
          </a:bodyPr>
          <a:lstStyle/>
          <a:p>
            <a:pPr algn="ctr">
              <a:spcBef>
                <a:spcPct val="50000"/>
              </a:spcBef>
            </a:pPr>
            <a:r>
              <a:rPr lang="en-US" sz="4000" b="1" i="1" dirty="0">
                <a:solidFill>
                  <a:srgbClr val="52240B"/>
                </a:solidFill>
                <a:latin typeface="Calibri" panose="020F0502020204030204" pitchFamily="34" charset="0"/>
                <a:cs typeface="Calibri" panose="020F0502020204030204" pitchFamily="34" charset="0"/>
              </a:rPr>
              <a:t>Is there a way to cut through all of this confusion and discover the truth about what God expects of men and women in this life? </a:t>
            </a:r>
            <a:endParaRPr lang="en-US" b="1" i="1" dirty="0">
              <a:solidFill>
                <a:srgbClr val="52240B"/>
              </a:solidFill>
              <a:latin typeface="Calibri" panose="020F0502020204030204" pitchFamily="34" charset="0"/>
              <a:cs typeface="Calibri" panose="020F0502020204030204" pitchFamily="34" charset="0"/>
            </a:endParaRPr>
          </a:p>
        </p:txBody>
      </p:sp>
      <p:sp>
        <p:nvSpPr>
          <p:cNvPr id="7" name="TextBox 6"/>
          <p:cNvSpPr txBox="1"/>
          <p:nvPr/>
        </p:nvSpPr>
        <p:spPr>
          <a:xfrm>
            <a:off x="2895600" y="5420415"/>
            <a:ext cx="6248400" cy="1446550"/>
          </a:xfrm>
          <a:prstGeom prst="rect">
            <a:avLst/>
          </a:prstGeom>
          <a:noFill/>
          <a:effectLst>
            <a:softEdge rad="127000"/>
          </a:effectLst>
        </p:spPr>
        <p:txBody>
          <a:bodyPr wrap="square" rtlCol="0">
            <a:spAutoFit/>
          </a:bodyPr>
          <a:lstStyle/>
          <a:p>
            <a:pPr algn="ctr">
              <a:spcBef>
                <a:spcPts val="1800"/>
              </a:spcBef>
              <a:spcAft>
                <a:spcPts val="1800"/>
              </a:spcAft>
            </a:pPr>
            <a:r>
              <a:rPr lang="en-US" sz="8800" b="1" i="1" dirty="0">
                <a:solidFill>
                  <a:schemeClr val="bg1"/>
                </a:solidFill>
                <a:effectLst>
                  <a:outerShdw blurRad="38100" dist="38100" dir="2700000" algn="tl">
                    <a:srgbClr val="000000">
                      <a:alpha val="43137"/>
                    </a:srgbClr>
                  </a:outerShdw>
                </a:effectLst>
                <a:latin typeface="Cambria" panose="02040503050406030204" pitchFamily="18" charset="0"/>
              </a:rPr>
              <a:t>YES!</a:t>
            </a:r>
            <a:endParaRPr lang="en-US" sz="1600" b="1" i="1" dirty="0">
              <a:solidFill>
                <a:schemeClr val="bg1"/>
              </a:solidFill>
              <a:effectLst>
                <a:outerShdw blurRad="38100" dist="38100" dir="2700000" algn="tl">
                  <a:srgbClr val="000000">
                    <a:alpha val="43137"/>
                  </a:srgbClr>
                </a:outerShdw>
              </a:effectLst>
              <a:latin typeface="Garamond"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056"/>
                                        </p:tgtEl>
                                        <p:attrNameLst>
                                          <p:attrName>style.visibility</p:attrName>
                                        </p:attrNameLst>
                                      </p:cBhvr>
                                      <p:to>
                                        <p:strVal val="visible"/>
                                      </p:to>
                                    </p:set>
                                    <p:anim calcmode="lin" valueType="num">
                                      <p:cBhvr>
                                        <p:cTn id="7" dur="1000" fill="hold"/>
                                        <p:tgtEl>
                                          <p:spTgt spid="2056"/>
                                        </p:tgtEl>
                                        <p:attrNameLst>
                                          <p:attrName>ppt_w</p:attrName>
                                        </p:attrNameLst>
                                      </p:cBhvr>
                                      <p:tavLst>
                                        <p:tav tm="0">
                                          <p:val>
                                            <p:strVal val="#ppt_w*0.70"/>
                                          </p:val>
                                        </p:tav>
                                        <p:tav tm="100000">
                                          <p:val>
                                            <p:strVal val="#ppt_w"/>
                                          </p:val>
                                        </p:tav>
                                      </p:tavLst>
                                    </p:anim>
                                    <p:anim calcmode="lin" valueType="num">
                                      <p:cBhvr>
                                        <p:cTn id="8" dur="1000" fill="hold"/>
                                        <p:tgtEl>
                                          <p:spTgt spid="2056"/>
                                        </p:tgtEl>
                                        <p:attrNameLst>
                                          <p:attrName>ppt_h</p:attrName>
                                        </p:attrNameLst>
                                      </p:cBhvr>
                                      <p:tavLst>
                                        <p:tav tm="0">
                                          <p:val>
                                            <p:strVal val="#ppt_h"/>
                                          </p:val>
                                        </p:tav>
                                        <p:tav tm="100000">
                                          <p:val>
                                            <p:strVal val="#ppt_h"/>
                                          </p:val>
                                        </p:tav>
                                      </p:tavLst>
                                    </p:anim>
                                    <p:animEffect transition="in" filter="fade">
                                      <p:cBhvr>
                                        <p:cTn id="9" dur="1000"/>
                                        <p:tgtEl>
                                          <p:spTgt spid="205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1"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PowerPoint3"/>
          <p:cNvPicPr>
            <a:picLocks noChangeAspect="1" noChangeArrowheads="1"/>
          </p:cNvPicPr>
          <p:nvPr/>
        </p:nvPicPr>
        <p:blipFill>
          <a:blip r:embed="rId3" cstate="print"/>
          <a:srcRect/>
          <a:stretch>
            <a:fillRect/>
          </a:stretch>
        </p:blipFill>
        <p:spPr bwMode="auto">
          <a:xfrm>
            <a:off x="0" y="-52388"/>
            <a:ext cx="9144000" cy="6961188"/>
          </a:xfrm>
          <a:prstGeom prst="rect">
            <a:avLst/>
          </a:prstGeom>
          <a:noFill/>
        </p:spPr>
      </p:pic>
      <p:sp>
        <p:nvSpPr>
          <p:cNvPr id="4101" name="Text Box 5"/>
          <p:cNvSpPr txBox="1">
            <a:spLocks noChangeArrowheads="1"/>
          </p:cNvSpPr>
          <p:nvPr/>
        </p:nvSpPr>
        <p:spPr bwMode="auto">
          <a:xfrm>
            <a:off x="2743200" y="1219200"/>
            <a:ext cx="5791200" cy="1569660"/>
          </a:xfrm>
          <a:prstGeom prst="rect">
            <a:avLst/>
          </a:prstGeom>
          <a:noFill/>
          <a:ln w="9525">
            <a:noFill/>
            <a:miter lim="800000"/>
            <a:headEnd/>
            <a:tailEnd/>
          </a:ln>
        </p:spPr>
        <p:txBody>
          <a:bodyPr wrap="square">
            <a:spAutoFit/>
          </a:bodyPr>
          <a:lstStyle/>
          <a:p>
            <a:pPr algn="ctr">
              <a:spcBef>
                <a:spcPct val="50000"/>
              </a:spcBef>
            </a:pPr>
            <a:r>
              <a:rPr lang="en-US" sz="4800" b="1" dirty="0">
                <a:solidFill>
                  <a:srgbClr val="561715"/>
                </a:solidFill>
                <a:latin typeface="Calibri" panose="020F0502020204030204" pitchFamily="34" charset="0"/>
                <a:cs typeface="Calibri" panose="020F0502020204030204" pitchFamily="34" charset="0"/>
              </a:rPr>
              <a:t>The Answer is Found in God’s Word</a:t>
            </a:r>
            <a:endParaRPr lang="en-US" sz="2800" b="1" dirty="0">
              <a:solidFill>
                <a:srgbClr val="561715"/>
              </a:solidFill>
              <a:latin typeface="Calibri" panose="020F0502020204030204" pitchFamily="34" charset="0"/>
              <a:cs typeface="Calibri" panose="020F0502020204030204" pitchFamily="34" charset="0"/>
            </a:endParaRPr>
          </a:p>
        </p:txBody>
      </p:sp>
      <p:sp>
        <p:nvSpPr>
          <p:cNvPr id="4102" name="Text Box 6"/>
          <p:cNvSpPr txBox="1">
            <a:spLocks noChangeArrowheads="1"/>
          </p:cNvSpPr>
          <p:nvPr/>
        </p:nvSpPr>
        <p:spPr bwMode="auto">
          <a:xfrm>
            <a:off x="990600" y="3124200"/>
            <a:ext cx="7543800" cy="2185214"/>
          </a:xfrm>
          <a:prstGeom prst="rect">
            <a:avLst/>
          </a:prstGeom>
          <a:noFill/>
          <a:ln w="9525">
            <a:noFill/>
            <a:miter lim="800000"/>
            <a:headEnd/>
            <a:tailEnd/>
          </a:ln>
        </p:spPr>
        <p:txBody>
          <a:bodyPr wrap="square">
            <a:spAutoFit/>
          </a:bodyPr>
          <a:lstStyle/>
          <a:p>
            <a:r>
              <a:rPr lang="en-US" sz="4800" b="1" dirty="0">
                <a:solidFill>
                  <a:srgbClr val="52240B"/>
                </a:solidFill>
                <a:latin typeface="Calibri" panose="020F0502020204030204" pitchFamily="34" charset="0"/>
                <a:cs typeface="Calibri" panose="020F0502020204030204" pitchFamily="34" charset="0"/>
              </a:rPr>
              <a:t>Psalm 119:105 </a:t>
            </a:r>
          </a:p>
          <a:p>
            <a:pPr lvl="1"/>
            <a:r>
              <a:rPr lang="en-US" sz="4400" b="1" dirty="0">
                <a:solidFill>
                  <a:srgbClr val="52240B"/>
                </a:solidFill>
                <a:latin typeface="Calibri" panose="020F0502020204030204" pitchFamily="34" charset="0"/>
                <a:cs typeface="Calibri" panose="020F0502020204030204" pitchFamily="34" charset="0"/>
              </a:rPr>
              <a:t>“Your word is a lamp to my feet and a light to my path.”</a:t>
            </a:r>
            <a:endParaRPr lang="en-US" sz="4400" dirty="0">
              <a:solidFill>
                <a:srgbClr val="52240B"/>
              </a:solidFill>
              <a:latin typeface="Calibri" panose="020F0502020204030204" pitchFamily="34" charset="0"/>
              <a:cs typeface="Calibri" panose="020F0502020204030204" pitchFamily="34" charset="0"/>
            </a:endParaRPr>
          </a:p>
        </p:txBody>
      </p:sp>
      <p:pic>
        <p:nvPicPr>
          <p:cNvPr id="7" name="Picture 6" descr="open-bible.jpeg"/>
          <p:cNvPicPr>
            <a:picLocks noChangeAspect="1"/>
          </p:cNvPicPr>
          <p:nvPr/>
        </p:nvPicPr>
        <p:blipFill>
          <a:blip r:embed="rId4" cstate="print">
            <a:clrChange>
              <a:clrFrom>
                <a:srgbClr val="FFFFFF"/>
              </a:clrFrom>
              <a:clrTo>
                <a:srgbClr val="FFFFFF">
                  <a:alpha val="0"/>
                </a:srgbClr>
              </a:clrTo>
            </a:clrChange>
          </a:blip>
          <a:stretch>
            <a:fillRect/>
          </a:stretch>
        </p:blipFill>
        <p:spPr>
          <a:xfrm>
            <a:off x="762000" y="1371600"/>
            <a:ext cx="2743200" cy="17556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p:cTn id="7" dur="1000" fill="hold"/>
                                        <p:tgtEl>
                                          <p:spTgt spid="4101"/>
                                        </p:tgtEl>
                                        <p:attrNameLst>
                                          <p:attrName>ppt_w</p:attrName>
                                        </p:attrNameLst>
                                      </p:cBhvr>
                                      <p:tavLst>
                                        <p:tav tm="0">
                                          <p:val>
                                            <p:strVal val="#ppt_w*0.70"/>
                                          </p:val>
                                        </p:tav>
                                        <p:tav tm="100000">
                                          <p:val>
                                            <p:strVal val="#ppt_w"/>
                                          </p:val>
                                        </p:tav>
                                      </p:tavLst>
                                    </p:anim>
                                    <p:anim calcmode="lin" valueType="num">
                                      <p:cBhvr>
                                        <p:cTn id="8" dur="1000" fill="hold"/>
                                        <p:tgtEl>
                                          <p:spTgt spid="4101"/>
                                        </p:tgtEl>
                                        <p:attrNameLst>
                                          <p:attrName>ppt_h</p:attrName>
                                        </p:attrNameLst>
                                      </p:cBhvr>
                                      <p:tavLst>
                                        <p:tav tm="0">
                                          <p:val>
                                            <p:strVal val="#ppt_h"/>
                                          </p:val>
                                        </p:tav>
                                        <p:tav tm="100000">
                                          <p:val>
                                            <p:strVal val="#ppt_h"/>
                                          </p:val>
                                        </p:tav>
                                      </p:tavLst>
                                    </p:anim>
                                    <p:animEffect transition="in" filter="fade">
                                      <p:cBhvr>
                                        <p:cTn id="9" dur="1000"/>
                                        <p:tgtEl>
                                          <p:spTgt spid="410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fade">
                                      <p:cBhvr>
                                        <p:cTn id="14" dur="1000"/>
                                        <p:tgtEl>
                                          <p:spTgt spid="4102"/>
                                        </p:tgtEl>
                                      </p:cBhvr>
                                    </p:animEffect>
                                    <p:anim calcmode="lin" valueType="num">
                                      <p:cBhvr>
                                        <p:cTn id="15" dur="1000" fill="hold"/>
                                        <p:tgtEl>
                                          <p:spTgt spid="4102"/>
                                        </p:tgtEl>
                                        <p:attrNameLst>
                                          <p:attrName>ppt_x</p:attrName>
                                        </p:attrNameLst>
                                      </p:cBhvr>
                                      <p:tavLst>
                                        <p:tav tm="0">
                                          <p:val>
                                            <p:strVal val="#ppt_x"/>
                                          </p:val>
                                        </p:tav>
                                        <p:tav tm="100000">
                                          <p:val>
                                            <p:strVal val="#ppt_x"/>
                                          </p:val>
                                        </p:tav>
                                      </p:tavLst>
                                    </p:anim>
                                    <p:anim calcmode="lin" valueType="num">
                                      <p:cBhvr>
                                        <p:cTn id="16"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PowerPoint3"/>
          <p:cNvPicPr>
            <a:picLocks noChangeAspect="1" noChangeArrowheads="1"/>
          </p:cNvPicPr>
          <p:nvPr/>
        </p:nvPicPr>
        <p:blipFill>
          <a:blip r:embed="rId3" cstate="print"/>
          <a:srcRect/>
          <a:stretch>
            <a:fillRect/>
          </a:stretch>
        </p:blipFill>
        <p:spPr bwMode="auto">
          <a:xfrm>
            <a:off x="0" y="-52388"/>
            <a:ext cx="9144000" cy="6961188"/>
          </a:xfrm>
          <a:prstGeom prst="rect">
            <a:avLst/>
          </a:prstGeom>
          <a:noFill/>
        </p:spPr>
      </p:pic>
      <p:sp>
        <p:nvSpPr>
          <p:cNvPr id="4102" name="Text Box 6"/>
          <p:cNvSpPr txBox="1">
            <a:spLocks noChangeArrowheads="1"/>
          </p:cNvSpPr>
          <p:nvPr/>
        </p:nvSpPr>
        <p:spPr bwMode="auto">
          <a:xfrm>
            <a:off x="990600" y="1295400"/>
            <a:ext cx="7543800" cy="4139595"/>
          </a:xfrm>
          <a:prstGeom prst="rect">
            <a:avLst/>
          </a:prstGeom>
          <a:noFill/>
          <a:ln w="9525">
            <a:noFill/>
            <a:miter lim="800000"/>
            <a:headEnd/>
            <a:tailEnd/>
          </a:ln>
        </p:spPr>
        <p:txBody>
          <a:bodyPr wrap="square">
            <a:spAutoFit/>
          </a:bodyPr>
          <a:lstStyle/>
          <a:p>
            <a:r>
              <a:rPr lang="en-US" sz="4800" b="1" dirty="0">
                <a:solidFill>
                  <a:srgbClr val="52240B"/>
                </a:solidFill>
                <a:latin typeface="Calibri" panose="020F0502020204030204" pitchFamily="34" charset="0"/>
                <a:cs typeface="Calibri" panose="020F0502020204030204" pitchFamily="34" charset="0"/>
              </a:rPr>
              <a:t>                    2 Timothy 3:16-17</a:t>
            </a:r>
          </a:p>
          <a:p>
            <a:endParaRPr lang="en-US" sz="1400" b="1" dirty="0">
              <a:solidFill>
                <a:srgbClr val="52240B"/>
              </a:solidFill>
              <a:latin typeface="Calibri" panose="020F0502020204030204" pitchFamily="34" charset="0"/>
              <a:cs typeface="Calibri" panose="020F0502020204030204" pitchFamily="34" charset="0"/>
            </a:endParaRPr>
          </a:p>
          <a:p>
            <a:r>
              <a:rPr lang="en-US" sz="3600" b="1" dirty="0">
                <a:solidFill>
                  <a:srgbClr val="52240B"/>
                </a:solidFill>
                <a:latin typeface="Calibri" panose="020F0502020204030204" pitchFamily="34" charset="0"/>
                <a:cs typeface="Calibri" panose="020F0502020204030204" pitchFamily="34" charset="0"/>
              </a:rPr>
              <a:t>                     </a:t>
            </a:r>
            <a:r>
              <a:rPr lang="en-US" sz="3300" b="1" dirty="0">
                <a:solidFill>
                  <a:srgbClr val="52240B"/>
                </a:solidFill>
                <a:latin typeface="Calibri" panose="020F0502020204030204" pitchFamily="34" charset="0"/>
                <a:cs typeface="Calibri" panose="020F0502020204030204" pitchFamily="34" charset="0"/>
              </a:rPr>
              <a:t>“All Scripture is given by   </a:t>
            </a:r>
          </a:p>
          <a:p>
            <a:r>
              <a:rPr lang="en-US" sz="3300" b="1" dirty="0">
                <a:solidFill>
                  <a:srgbClr val="52240B"/>
                </a:solidFill>
                <a:latin typeface="Calibri" panose="020F0502020204030204" pitchFamily="34" charset="0"/>
                <a:cs typeface="Calibri" panose="020F0502020204030204" pitchFamily="34" charset="0"/>
              </a:rPr>
              <a:t>          inspiration of God, and is profitable for doctrine, for reproof, for correction, for instruction in righteousness, that the man of God may be complete, thoroughly equipped for every good work.”</a:t>
            </a:r>
            <a:endParaRPr lang="en-US" sz="3300" dirty="0">
              <a:solidFill>
                <a:srgbClr val="52240B"/>
              </a:solidFill>
              <a:latin typeface="Calibri" panose="020F0502020204030204" pitchFamily="34" charset="0"/>
              <a:cs typeface="Calibri" panose="020F0502020204030204" pitchFamily="34" charset="0"/>
            </a:endParaRPr>
          </a:p>
        </p:txBody>
      </p:sp>
      <p:pic>
        <p:nvPicPr>
          <p:cNvPr id="7" name="Picture 6" descr="open-bible.jpeg"/>
          <p:cNvPicPr>
            <a:picLocks noChangeAspect="1"/>
          </p:cNvPicPr>
          <p:nvPr/>
        </p:nvPicPr>
        <p:blipFill>
          <a:blip r:embed="rId4" cstate="print">
            <a:clrChange>
              <a:clrFrom>
                <a:srgbClr val="FFFFFF"/>
              </a:clrFrom>
              <a:clrTo>
                <a:srgbClr val="FFFFFF">
                  <a:alpha val="0"/>
                </a:srgbClr>
              </a:clrTo>
            </a:clrChange>
          </a:blip>
          <a:stretch>
            <a:fillRect/>
          </a:stretch>
        </p:blipFill>
        <p:spPr>
          <a:xfrm>
            <a:off x="762000" y="1371600"/>
            <a:ext cx="2743200" cy="17556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102">
                                            <p:txEl>
                                              <p:pRg st="0" end="0"/>
                                            </p:txEl>
                                          </p:spTgt>
                                        </p:tgtEl>
                                        <p:attrNameLst>
                                          <p:attrName>style.visibility</p:attrName>
                                        </p:attrNameLst>
                                      </p:cBhvr>
                                      <p:to>
                                        <p:strVal val="visible"/>
                                      </p:to>
                                    </p:set>
                                    <p:anim calcmode="lin" valueType="num">
                                      <p:cBhvr>
                                        <p:cTn id="7" dur="1000" fill="hold"/>
                                        <p:tgtEl>
                                          <p:spTgt spid="410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10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2">
                                            <p:txEl>
                                              <p:pRg st="0" end="0"/>
                                            </p:txEl>
                                          </p:spTgt>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102">
                                            <p:txEl>
                                              <p:pRg st="2" end="2"/>
                                            </p:txEl>
                                          </p:spTgt>
                                        </p:tgtEl>
                                        <p:attrNameLst>
                                          <p:attrName>style.visibility</p:attrName>
                                        </p:attrNameLst>
                                      </p:cBhvr>
                                      <p:to>
                                        <p:strVal val="visible"/>
                                      </p:to>
                                    </p:set>
                                    <p:animEffect transition="in" filter="fade">
                                      <p:cBhvr>
                                        <p:cTn id="12" dur="1000"/>
                                        <p:tgtEl>
                                          <p:spTgt spid="4102">
                                            <p:txEl>
                                              <p:pRg st="2" end="2"/>
                                            </p:txEl>
                                          </p:spTgt>
                                        </p:tgtEl>
                                      </p:cBhvr>
                                    </p:animEffect>
                                    <p:anim calcmode="lin" valueType="num">
                                      <p:cBhvr>
                                        <p:cTn id="13" dur="1000" fill="hold"/>
                                        <p:tgtEl>
                                          <p:spTgt spid="410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10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102">
                                            <p:txEl>
                                              <p:pRg st="3" end="3"/>
                                            </p:txEl>
                                          </p:spTgt>
                                        </p:tgtEl>
                                        <p:attrNameLst>
                                          <p:attrName>style.visibility</p:attrName>
                                        </p:attrNameLst>
                                      </p:cBhvr>
                                      <p:to>
                                        <p:strVal val="visible"/>
                                      </p:to>
                                    </p:set>
                                    <p:animEffect transition="in" filter="fade">
                                      <p:cBhvr>
                                        <p:cTn id="17" dur="1000"/>
                                        <p:tgtEl>
                                          <p:spTgt spid="4102">
                                            <p:txEl>
                                              <p:pRg st="3" end="3"/>
                                            </p:txEl>
                                          </p:spTgt>
                                        </p:tgtEl>
                                      </p:cBhvr>
                                    </p:animEffect>
                                    <p:anim calcmode="lin" valueType="num">
                                      <p:cBhvr>
                                        <p:cTn id="18" dur="1000" fill="hold"/>
                                        <p:tgtEl>
                                          <p:spTgt spid="410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10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PowerPoint3"/>
          <p:cNvPicPr>
            <a:picLocks noChangeAspect="1" noChangeArrowheads="1"/>
          </p:cNvPicPr>
          <p:nvPr/>
        </p:nvPicPr>
        <p:blipFill>
          <a:blip r:embed="rId3" cstate="print"/>
          <a:srcRect/>
          <a:stretch>
            <a:fillRect/>
          </a:stretch>
        </p:blipFill>
        <p:spPr bwMode="auto">
          <a:xfrm>
            <a:off x="0" y="-52388"/>
            <a:ext cx="9144000" cy="6961188"/>
          </a:xfrm>
          <a:prstGeom prst="rect">
            <a:avLst/>
          </a:prstGeom>
          <a:noFill/>
        </p:spPr>
      </p:pic>
      <p:sp>
        <p:nvSpPr>
          <p:cNvPr id="4102" name="Text Box 6"/>
          <p:cNvSpPr txBox="1">
            <a:spLocks noChangeArrowheads="1"/>
          </p:cNvSpPr>
          <p:nvPr/>
        </p:nvSpPr>
        <p:spPr bwMode="auto">
          <a:xfrm>
            <a:off x="914400" y="1295400"/>
            <a:ext cx="7543800" cy="4154984"/>
          </a:xfrm>
          <a:prstGeom prst="rect">
            <a:avLst/>
          </a:prstGeom>
          <a:noFill/>
          <a:ln w="9525">
            <a:noFill/>
            <a:miter lim="800000"/>
            <a:headEnd/>
            <a:tailEnd/>
          </a:ln>
        </p:spPr>
        <p:txBody>
          <a:bodyPr wrap="square">
            <a:spAutoFit/>
          </a:bodyPr>
          <a:lstStyle/>
          <a:p>
            <a:r>
              <a:rPr lang="en-US" sz="4400" b="1" dirty="0">
                <a:solidFill>
                  <a:srgbClr val="52240B"/>
                </a:solidFill>
                <a:latin typeface="Calibri" panose="020F0502020204030204" pitchFamily="34" charset="0"/>
                <a:cs typeface="Calibri" panose="020F0502020204030204" pitchFamily="34" charset="0"/>
              </a:rPr>
              <a:t>                    </a:t>
            </a:r>
            <a:r>
              <a:rPr lang="en-US" sz="6000" b="1" dirty="0">
                <a:solidFill>
                  <a:srgbClr val="52240B"/>
                </a:solidFill>
                <a:latin typeface="Calibri" panose="020F0502020204030204" pitchFamily="34" charset="0"/>
                <a:cs typeface="Calibri" panose="020F0502020204030204" pitchFamily="34" charset="0"/>
              </a:rPr>
              <a:t>Ephesians 3:4</a:t>
            </a:r>
            <a:endParaRPr lang="en-US" sz="4400" b="1" dirty="0">
              <a:solidFill>
                <a:srgbClr val="52240B"/>
              </a:solidFill>
              <a:latin typeface="Calibri" panose="020F0502020204030204" pitchFamily="34" charset="0"/>
              <a:cs typeface="Calibri" panose="020F0502020204030204" pitchFamily="34" charset="0"/>
            </a:endParaRPr>
          </a:p>
          <a:p>
            <a:endParaRPr lang="en-US" sz="1200" b="1" dirty="0">
              <a:solidFill>
                <a:srgbClr val="52240B"/>
              </a:solidFill>
              <a:latin typeface="Calibri" panose="020F0502020204030204" pitchFamily="34" charset="0"/>
              <a:cs typeface="Calibri" panose="020F0502020204030204" pitchFamily="34" charset="0"/>
            </a:endParaRPr>
          </a:p>
          <a:p>
            <a:r>
              <a:rPr lang="en-US" sz="3200" b="1" dirty="0">
                <a:solidFill>
                  <a:srgbClr val="52240B"/>
                </a:solidFill>
                <a:latin typeface="Calibri" panose="020F0502020204030204" pitchFamily="34" charset="0"/>
                <a:cs typeface="Calibri" panose="020F0502020204030204" pitchFamily="34" charset="0"/>
              </a:rPr>
              <a:t>                     </a:t>
            </a:r>
            <a:r>
              <a:rPr lang="en-US" sz="4800" b="1" dirty="0">
                <a:solidFill>
                  <a:srgbClr val="52240B"/>
                </a:solidFill>
                <a:latin typeface="Calibri" panose="020F0502020204030204" pitchFamily="34" charset="0"/>
                <a:cs typeface="Calibri" panose="020F0502020204030204" pitchFamily="34" charset="0"/>
              </a:rPr>
              <a:t>“...When you read, you may understand my knowledge in the mystery of Christ.”</a:t>
            </a:r>
            <a:endParaRPr lang="en-US" sz="3200" dirty="0">
              <a:solidFill>
                <a:srgbClr val="52240B"/>
              </a:solidFill>
              <a:latin typeface="Calibri" panose="020F0502020204030204" pitchFamily="34" charset="0"/>
              <a:cs typeface="Calibri" panose="020F0502020204030204" pitchFamily="34" charset="0"/>
            </a:endParaRPr>
          </a:p>
        </p:txBody>
      </p:sp>
      <p:pic>
        <p:nvPicPr>
          <p:cNvPr id="7" name="Picture 6" descr="open-bible.jpeg"/>
          <p:cNvPicPr>
            <a:picLocks noChangeAspect="1"/>
          </p:cNvPicPr>
          <p:nvPr/>
        </p:nvPicPr>
        <p:blipFill>
          <a:blip r:embed="rId4" cstate="print">
            <a:clrChange>
              <a:clrFrom>
                <a:srgbClr val="FFFFFF"/>
              </a:clrFrom>
              <a:clrTo>
                <a:srgbClr val="FFFFFF">
                  <a:alpha val="0"/>
                </a:srgbClr>
              </a:clrTo>
            </a:clrChange>
          </a:blip>
          <a:stretch>
            <a:fillRect/>
          </a:stretch>
        </p:blipFill>
        <p:spPr>
          <a:xfrm>
            <a:off x="762000" y="1371600"/>
            <a:ext cx="2743200" cy="17556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102">
                                            <p:txEl>
                                              <p:pRg st="0" end="0"/>
                                            </p:txEl>
                                          </p:spTgt>
                                        </p:tgtEl>
                                        <p:attrNameLst>
                                          <p:attrName>style.visibility</p:attrName>
                                        </p:attrNameLst>
                                      </p:cBhvr>
                                      <p:to>
                                        <p:strVal val="visible"/>
                                      </p:to>
                                    </p:set>
                                    <p:anim calcmode="lin" valueType="num">
                                      <p:cBhvr>
                                        <p:cTn id="7" dur="1000" fill="hold"/>
                                        <p:tgtEl>
                                          <p:spTgt spid="410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10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2">
                                            <p:txEl>
                                              <p:pRg st="0" end="0"/>
                                            </p:txEl>
                                          </p:spTgt>
                                        </p:tgtEl>
                                      </p:cBhvr>
                                    </p:animEffect>
                                  </p:childTnLst>
                                </p:cTn>
                              </p:par>
                              <p:par>
                                <p:cTn id="10" presetID="42" presetClass="entr" presetSubtype="0" fill="hold" nodeType="withEffect">
                                  <p:stCondLst>
                                    <p:cond delay="0"/>
                                  </p:stCondLst>
                                  <p:childTnLst>
                                    <p:set>
                                      <p:cBhvr>
                                        <p:cTn id="11" dur="1" fill="hold">
                                          <p:stCondLst>
                                            <p:cond delay="0"/>
                                          </p:stCondLst>
                                        </p:cTn>
                                        <p:tgtEl>
                                          <p:spTgt spid="4102">
                                            <p:txEl>
                                              <p:pRg st="2" end="2"/>
                                            </p:txEl>
                                          </p:spTgt>
                                        </p:tgtEl>
                                        <p:attrNameLst>
                                          <p:attrName>style.visibility</p:attrName>
                                        </p:attrNameLst>
                                      </p:cBhvr>
                                      <p:to>
                                        <p:strVal val="visible"/>
                                      </p:to>
                                    </p:set>
                                    <p:animEffect transition="in" filter="fade">
                                      <p:cBhvr>
                                        <p:cTn id="12" dur="1000"/>
                                        <p:tgtEl>
                                          <p:spTgt spid="4102">
                                            <p:txEl>
                                              <p:pRg st="2" end="2"/>
                                            </p:txEl>
                                          </p:spTgt>
                                        </p:tgtEl>
                                      </p:cBhvr>
                                    </p:animEffect>
                                    <p:anim calcmode="lin" valueType="num">
                                      <p:cBhvr>
                                        <p:cTn id="13" dur="1000" fill="hold"/>
                                        <p:tgtEl>
                                          <p:spTgt spid="410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10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1" name="Picture 13" descr="PowerPoint1"/>
          <p:cNvPicPr>
            <a:picLocks noChangeAspect="1" noChangeArrowheads="1"/>
          </p:cNvPicPr>
          <p:nvPr/>
        </p:nvPicPr>
        <p:blipFill>
          <a:blip r:embed="rId3" cstate="print"/>
          <a:srcRect/>
          <a:stretch>
            <a:fillRect/>
          </a:stretch>
        </p:blipFill>
        <p:spPr bwMode="auto">
          <a:xfrm>
            <a:off x="0" y="-50800"/>
            <a:ext cx="9144000" cy="6959600"/>
          </a:xfrm>
          <a:prstGeom prst="rect">
            <a:avLst/>
          </a:prstGeom>
          <a:noFill/>
        </p:spPr>
      </p:pic>
      <p:pic>
        <p:nvPicPr>
          <p:cNvPr id="6" name="Picture 13" descr="PowerPoint1"/>
          <p:cNvPicPr>
            <a:picLocks noChangeAspect="1" noChangeArrowheads="1"/>
          </p:cNvPicPr>
          <p:nvPr/>
        </p:nvPicPr>
        <p:blipFill>
          <a:blip r:embed="rId3" cstate="print"/>
          <a:srcRect l="34167" t="34672" r="39166" b="53284"/>
          <a:stretch>
            <a:fillRect/>
          </a:stretch>
        </p:blipFill>
        <p:spPr bwMode="auto">
          <a:xfrm>
            <a:off x="3352800" y="2971800"/>
            <a:ext cx="2438400" cy="838200"/>
          </a:xfrm>
          <a:prstGeom prst="rect">
            <a:avLst/>
          </a:prstGeom>
          <a:noFill/>
        </p:spPr>
      </p:pic>
      <p:sp>
        <p:nvSpPr>
          <p:cNvPr id="5" name="Text Box 8">
            <a:extLst>
              <a:ext uri="{FF2B5EF4-FFF2-40B4-BE49-F238E27FC236}">
                <a16:creationId xmlns:a16="http://schemas.microsoft.com/office/drawing/2014/main" id="{F4FF3AA7-500B-1749-8A3E-46B176EDD31F}"/>
              </a:ext>
            </a:extLst>
          </p:cNvPr>
          <p:cNvSpPr txBox="1">
            <a:spLocks noChangeArrowheads="1"/>
          </p:cNvSpPr>
          <p:nvPr/>
        </p:nvSpPr>
        <p:spPr bwMode="auto">
          <a:xfrm>
            <a:off x="1295400" y="2133600"/>
            <a:ext cx="6553200" cy="2585323"/>
          </a:xfrm>
          <a:prstGeom prst="rect">
            <a:avLst/>
          </a:prstGeom>
          <a:noFill/>
          <a:ln w="9525">
            <a:noFill/>
            <a:miter lim="800000"/>
            <a:headEnd/>
            <a:tailEnd/>
          </a:ln>
        </p:spPr>
        <p:txBody>
          <a:bodyPr wrap="square">
            <a:spAutoFit/>
          </a:bodyPr>
          <a:lstStyle/>
          <a:p>
            <a:pPr algn="ctr">
              <a:spcBef>
                <a:spcPct val="50000"/>
              </a:spcBef>
            </a:pPr>
            <a:r>
              <a:rPr lang="en-US" sz="5400" b="1" i="1" dirty="0">
                <a:solidFill>
                  <a:srgbClr val="52240B"/>
                </a:solidFill>
                <a:latin typeface="Calibri" panose="020F0502020204030204" pitchFamily="34" charset="0"/>
                <a:cs typeface="Calibri" panose="020F0502020204030204" pitchFamily="34" charset="0"/>
              </a:rPr>
              <a:t>Don’t different people understand the Bible differently?</a:t>
            </a:r>
            <a:endParaRPr lang="en-US" sz="3600" b="1" i="1" dirty="0">
              <a:solidFill>
                <a:srgbClr val="52240B"/>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LongProperties xmlns="http://schemas.microsoft.com/office/2006/metadata/longProperties"/>
</file>

<file path=customXml/itemProps1.xml><?xml version="1.0" encoding="utf-8"?>
<ds:datastoreItem xmlns:ds="http://schemas.openxmlformats.org/officeDocument/2006/customXml" ds:itemID="{D1D092D3-C5BE-419C-8038-B0913A7FEEB4}">
  <ds:schemaRefs>
    <ds:schemaRef ds:uri="http://schemas.microsoft.com/sharepoint/v3/contenttype/forms"/>
  </ds:schemaRefs>
</ds:datastoreItem>
</file>

<file path=customXml/itemProps2.xml><?xml version="1.0" encoding="utf-8"?>
<ds:datastoreItem xmlns:ds="http://schemas.openxmlformats.org/officeDocument/2006/customXml" ds:itemID="{3131A19B-AD8B-4DC9-B17D-578CD9D83A40}">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425</TotalTime>
  <Words>685</Words>
  <Application>Microsoft Macintosh PowerPoint</Application>
  <PresentationFormat>On-screen Show (4:3)</PresentationFormat>
  <Paragraphs>85</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Cambria</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
  <cp:keywords/>
  <dc:description/>
  <cp:lastModifiedBy>Kyle Pope</cp:lastModifiedBy>
  <cp:revision>41</cp:revision>
  <dcterms:created xsi:type="dcterms:W3CDTF">2021-07-31T20:44:27Z</dcterms:created>
  <dcterms:modified xsi:type="dcterms:W3CDTF">2021-08-17T01:51:21Z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TC103795049990</vt:lpwstr>
  </property>
</Properties>
</file>