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595"/>
    <p:restoredTop sz="94697"/>
  </p:normalViewPr>
  <p:slideViewPr>
    <p:cSldViewPr snapToGrid="0" snapToObjects="1">
      <p:cViewPr varScale="1">
        <p:scale>
          <a:sx n="80" d="100"/>
          <a:sy n="80" d="100"/>
        </p:scale>
        <p:origin x="1680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9EA1E-98C4-4A2E-AAC3-800E357DC9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9214" y="224028"/>
            <a:ext cx="8003286" cy="1139823"/>
          </a:xfrm>
        </p:spPr>
        <p:txBody>
          <a:bodyPr anchor="ctr">
            <a:noAutofit/>
          </a:bodyPr>
          <a:lstStyle>
            <a:lvl1pPr algn="ctr">
              <a:defRPr sz="60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96B1FA-5AE6-4D57-B37B-4AA0216007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4914" y="1901952"/>
            <a:ext cx="7578671" cy="4080394"/>
          </a:xfrm>
        </p:spPr>
        <p:txBody>
          <a:bodyPr>
            <a:normAutofit/>
          </a:bodyPr>
          <a:lstStyle>
            <a:lvl1pPr marL="0" indent="0" algn="l">
              <a:buNone/>
              <a:defRPr sz="32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452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F9454-6F74-46A8-B299-4AF451BFB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F55CA9-A0BD-4609-9307-BAF987B262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E4293-851E-4FA2-BFF2-B646A4236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pPr/>
              <a:t>4/1/21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907F5-F26D-4A91-8D70-AB54F8B43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9214" y="6400801"/>
            <a:ext cx="4574286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8ACBD8-D942-449E-A2B8-358CD1365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348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A50897-0C2E-420B-9A38-A8D5C1D727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337738" y="1517904"/>
            <a:ext cx="1665548" cy="454678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DB2173-32A5-4677-A08F-DAB8FD430D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38428" y="1517904"/>
            <a:ext cx="4921915" cy="454678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DB124D-B801-4A6A-9DAF-EBC1B98FE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pPr/>
              <a:t>4/1/21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DAF8DF-2544-45A5-B62B-BB7948FCC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9214" y="6400801"/>
            <a:ext cx="4574286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AC232D-131E-4BE6-8E2E-BAF5A3084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571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C5BB2-C09C-49B0-BAFA-DE1801CD3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47C21-944D-47FE-9519-A25518837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7CE36D-6B7B-4D5E-831E-34A4286D6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pPr/>
              <a:t>4/1/21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2AD668-6E19-425C-88F7-AF4220662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9214" y="6400801"/>
            <a:ext cx="4574286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05C53-CF7C-4936-9E35-1BEBD6836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662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46C78-A717-4E1F-A742-FD5AECA03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8428" y="1517905"/>
            <a:ext cx="68580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A1270D-CCAE-4437-A0C0-052D111DFC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38428" y="4572001"/>
            <a:ext cx="68580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9F006A-7EEE-4DB0-8F92-D34C0D46C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pPr/>
              <a:t>4/1/21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3F2ED-2B0E-44A9-8603-286CA0634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9214" y="6400801"/>
            <a:ext cx="4574286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4D801C-6B4E-40B6-9D6E-558192264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221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446AA-9418-4C3E-901B-8E2806122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997482-2CA6-4707-976E-6FD4B57BFE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38428" y="2980944"/>
            <a:ext cx="3250692" cy="31181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909652-DD12-479C-B639-9452CBA8C0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52594" y="2980944"/>
            <a:ext cx="3250692" cy="31181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0EC7A6-AFB1-4989-A0B4-B422D5B2C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pPr/>
              <a:t>4/1/21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2117C-B497-4647-A66B-1887750FB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9214" y="6400801"/>
            <a:ext cx="4574286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E8C7AF-5092-416B-B61C-F41D3C573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233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90CDE0-3FEB-42A0-8BCC-7DADE7D4A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38429" y="2944368"/>
            <a:ext cx="3250692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778B8B-E9A3-44BE-85A6-3E316659A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38428" y="3644988"/>
            <a:ext cx="3250692" cy="24496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BF1BCA-A435-4779-A6FE-15207141F5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52594" y="2944368"/>
            <a:ext cx="3250692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9B1923-9749-49E3-88FA-75C326E671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752594" y="3644988"/>
            <a:ext cx="3250692" cy="24496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3A70F0-5AFA-4C5A-812B-220C6A38D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pPr/>
              <a:t>4/1/21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6AF721-83FE-4B57-B910-C395D23FD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9214" y="6400801"/>
            <a:ext cx="4574286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6A5893-52F1-44A1-AE8E-CF094DB41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9D22302-83E3-4E22-93DF-1E5D463B6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574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D85A6-A4E6-4160-BE43-8146A9894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A24A80-0792-4B3B-BB5A-8B2BD9109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pPr/>
              <a:t>4/1/21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26116E-7A6D-485F-9FA2-25F94D4F4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9214" y="6400801"/>
            <a:ext cx="4574286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09ADCC-C5F2-4D90-B153-93DF55858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736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862271-51F6-4122-9709-D279042F8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pPr/>
              <a:t>4/1/21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2CFE08-03FE-487B-8963-9FAD3049C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9214" y="6400801"/>
            <a:ext cx="4574286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935A50-18AE-4CB1-BB10-1CBDD8A7C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08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1F683-796D-458C-9B32-A385D604D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8428" y="1517904"/>
            <a:ext cx="2359152" cy="1792224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2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1F0BD-641B-4148-BCB3-2704218C8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8214" y="1517904"/>
            <a:ext cx="3998214" cy="458114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28C843-B846-4456-9720-71B7D4FF40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38428" y="3483864"/>
            <a:ext cx="2359152" cy="2615184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3A3A03-31BD-4E7E-879A-A1C718497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pPr/>
              <a:t>4/1/21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A39078-7D38-4851-A363-B6BC179A5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9214" y="6400801"/>
            <a:ext cx="4574286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1FF25E-A25D-47AA-94EB-580A74F01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886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E83B4-9B31-4F73-9767-163636522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8428" y="1517904"/>
            <a:ext cx="2359152" cy="1792224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2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7CFC30-8163-47A0-A97F-3F2C3A3BE7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011930" y="764032"/>
            <a:ext cx="4567428" cy="5330952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F1B390-0C23-466E-987C-26420A5F09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38428" y="3483864"/>
            <a:ext cx="2359152" cy="2615184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C9CA7C-B9D0-4A72-8061-1E02AA15F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pPr/>
              <a:t>4/1/21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3EFC84-C9FE-4BFA-9B4E-4516A1362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9214" y="6400801"/>
            <a:ext cx="4574286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01A469-3EFC-4F94-8482-378582E1C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882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B1D84C-7934-4E5B-B6E4-A1D6EC299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8428" y="1517904"/>
            <a:ext cx="6858000" cy="13441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6A990F-40AC-447A-964A-840C94A64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38428" y="2971800"/>
            <a:ext cx="6858000" cy="3127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D832A1-FFBA-48B6-B2D0-E5414F1283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604254" y="6400801"/>
            <a:ext cx="13990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/>
                </a:solidFill>
              </a:defRPr>
            </a:lvl1pPr>
          </a:lstStyle>
          <a:p>
            <a:pPr algn="r"/>
            <a:fld id="{3F9AFA87-1417-4992-ABD9-27C3BC8CC883}" type="datetimeFigureOut">
              <a:rPr lang="en-US" smtClean="0"/>
              <a:pPr algn="r"/>
              <a:t>4/1/21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CEBA78-E732-44EF-BA0B-FC42F7931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4736" y="6400801"/>
            <a:ext cx="3977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fld id="{CB1E4CB7-CB13-4810-BF18-BE31AFC64F93}" type="slidenum">
              <a:rPr lang="en-US" smtClean="0"/>
              <a:pPr/>
              <a:t>‹#›</a:t>
            </a:fld>
            <a:endParaRPr lang="en-US" sz="750" dirty="0"/>
          </a:p>
        </p:txBody>
      </p:sp>
      <p:pic>
        <p:nvPicPr>
          <p:cNvPr id="9" name="Picture 8" descr="Blue abstract gradient background">
            <a:extLst>
              <a:ext uri="{FF2B5EF4-FFF2-40B4-BE49-F238E27FC236}">
                <a16:creationId xmlns:a16="http://schemas.microsoft.com/office/drawing/2014/main" id="{FFD68233-E092-8A4A-B9EC-87AF877CCD3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/>
          <a:srcRect l="24172" t="1" r="9176" b="31393"/>
          <a:stretch/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260BB8F8-EF71-3F40-A972-C689A42FA20E}"/>
              </a:ext>
            </a:extLst>
          </p:cNvPr>
          <p:cNvSpPr/>
          <p:nvPr userDrawn="1"/>
        </p:nvSpPr>
        <p:spPr>
          <a:xfrm>
            <a:off x="0" y="1663908"/>
            <a:ext cx="9144000" cy="5194092"/>
          </a:xfrm>
          <a:prstGeom prst="rect">
            <a:avLst/>
          </a:prstGeom>
          <a:solidFill>
            <a:schemeClr val="tx1">
              <a:lumMod val="85000"/>
              <a:lumOff val="1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9306479-8C4D-4E4A-A330-DFC80A8A01BE}"/>
              </a:ext>
            </a:extLst>
          </p:cNvPr>
          <p:cNvSpPr/>
          <p:nvPr/>
        </p:nvSpPr>
        <p:spPr>
          <a:xfrm flipV="1">
            <a:off x="0" y="1663908"/>
            <a:ext cx="9144000" cy="5194092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A5153F7-1EFF-4A42-86B8-101E2925B839}"/>
              </a:ext>
            </a:extLst>
          </p:cNvPr>
          <p:cNvCxnSpPr/>
          <p:nvPr userDrawn="1"/>
        </p:nvCxnSpPr>
        <p:spPr>
          <a:xfrm>
            <a:off x="0" y="1663908"/>
            <a:ext cx="9144000" cy="0"/>
          </a:xfrm>
          <a:prstGeom prst="line">
            <a:avLst/>
          </a:prstGeom>
          <a:ln w="603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6678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xStyles>
    <p:titleStyle>
      <a:lvl1pPr algn="l" defTabSz="685800" rtl="0" eaLnBrk="1" latinLnBrk="0" hangingPunct="1">
        <a:lnSpc>
          <a:spcPct val="95000"/>
        </a:lnSpc>
        <a:spcBef>
          <a:spcPct val="0"/>
        </a:spcBef>
        <a:buNone/>
        <a:defRPr sz="3150" kern="1200" spc="-38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685800" rtl="0" eaLnBrk="1" latinLnBrk="0" hangingPunct="1">
        <a:lnSpc>
          <a:spcPct val="105000"/>
        </a:lnSpc>
        <a:spcBef>
          <a:spcPts val="675"/>
        </a:spcBef>
        <a:buClr>
          <a:schemeClr val="accent5"/>
        </a:buClr>
        <a:buFont typeface="Avenir Next LT Pro" panose="020B0504020202020204" pitchFamily="34" charset="0"/>
        <a:buChar char="+"/>
        <a:defRPr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0" algn="l" defTabSz="685800" rtl="0" eaLnBrk="1" latinLnBrk="0" hangingPunct="1">
        <a:lnSpc>
          <a:spcPct val="105000"/>
        </a:lnSpc>
        <a:spcBef>
          <a:spcPts val="675"/>
        </a:spcBef>
        <a:buFont typeface="Arial" panose="020B0604020202020204" pitchFamily="34" charset="0"/>
        <a:buNone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480060" indent="-205740" algn="l" defTabSz="685800" rtl="0" eaLnBrk="1" latinLnBrk="0" hangingPunct="1">
        <a:lnSpc>
          <a:spcPct val="105000"/>
        </a:lnSpc>
        <a:spcBef>
          <a:spcPts val="450"/>
        </a:spcBef>
        <a:buClr>
          <a:schemeClr val="accent5"/>
        </a:buClr>
        <a:buFont typeface="Avenir Next LT Pro" panose="020B0504020202020204" pitchFamily="34" charset="0"/>
        <a:buChar char="+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60" indent="0" algn="l" defTabSz="685800" rtl="0" eaLnBrk="1" latinLnBrk="0" hangingPunct="1">
        <a:lnSpc>
          <a:spcPct val="105000"/>
        </a:lnSpc>
        <a:spcBef>
          <a:spcPts val="450"/>
        </a:spcBef>
        <a:buFontTx/>
        <a:buNone/>
        <a:defRPr sz="1350" i="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665226" indent="-205740" algn="l" defTabSz="685800" rtl="0" eaLnBrk="1" latinLnBrk="0" hangingPunct="1">
        <a:lnSpc>
          <a:spcPct val="105000"/>
        </a:lnSpc>
        <a:spcBef>
          <a:spcPts val="450"/>
        </a:spcBef>
        <a:buClr>
          <a:schemeClr val="accent5"/>
        </a:buClr>
        <a:buFont typeface="Avenir Next LT Pro" panose="020B0504020202020204" pitchFamily="34" charset="0"/>
        <a:buChar char="+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24A224-3949-3E41-9DE8-88B251CFE24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Joy over Christ’s Coming</a:t>
            </a:r>
            <a:endParaRPr lang="en-US" sz="4000" dirty="0"/>
          </a:p>
          <a:p>
            <a:pPr marL="571500" indent="-5715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600" dirty="0"/>
              <a:t>At His Birth (Luke 2:8-11)</a:t>
            </a:r>
          </a:p>
          <a:p>
            <a:pPr marL="571500" indent="-5715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600" dirty="0"/>
              <a:t>Because of His Resurrection (Matt. 28:1-8)</a:t>
            </a:r>
          </a:p>
          <a:p>
            <a:pPr marL="571500" indent="-5715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600" dirty="0"/>
              <a:t>At His Ascension (Acts 1:9-11; Luke 24:52)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D03DC28-EEEF-9041-B08C-A2732C45A58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8797" b="33835"/>
          <a:stretch/>
        </p:blipFill>
        <p:spPr>
          <a:xfrm>
            <a:off x="571500" y="370327"/>
            <a:ext cx="8001000" cy="1010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546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24A224-3949-3E41-9DE8-88B251CFE24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sz="5400" dirty="0"/>
              <a:t>Joy in Accepting the Gospel</a:t>
            </a:r>
          </a:p>
          <a:p>
            <a:pPr marL="571500" indent="-5715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4300" dirty="0"/>
              <a:t>“Great Joy in That  City” (Acts 8:5-8)</a:t>
            </a:r>
          </a:p>
          <a:p>
            <a:pPr marL="571500" indent="-5715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4300" dirty="0"/>
              <a:t>The Gentiles Were “Glad” (Acts 13:44-49)</a:t>
            </a:r>
          </a:p>
          <a:p>
            <a:endParaRPr lang="en-US" sz="42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D03DC28-EEEF-9041-B08C-A2732C45A58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8797" b="33835"/>
          <a:stretch/>
        </p:blipFill>
        <p:spPr>
          <a:xfrm>
            <a:off x="571500" y="370327"/>
            <a:ext cx="8001000" cy="1010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111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24A224-3949-3E41-9DE8-88B251CFE24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Joy in Being a Christian</a:t>
            </a:r>
          </a:p>
          <a:p>
            <a:pPr marL="685800" indent="-6858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4200" dirty="0"/>
              <a:t>“Fruit” of the Spirit  (Gal. 5:16, 18, 22-25;  Rom. 14:17)</a:t>
            </a:r>
          </a:p>
          <a:p>
            <a:pPr marL="685800" indent="-6858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4200" dirty="0"/>
              <a:t>“Inexpressible Joy” (1 Pet. 1:6-9)</a:t>
            </a:r>
          </a:p>
          <a:p>
            <a:endParaRPr lang="en-US" sz="4800" dirty="0"/>
          </a:p>
          <a:p>
            <a:endParaRPr lang="en-US" sz="42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D03DC28-EEEF-9041-B08C-A2732C45A58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8797" b="33835"/>
          <a:stretch/>
        </p:blipFill>
        <p:spPr>
          <a:xfrm>
            <a:off x="571500" y="370327"/>
            <a:ext cx="8001000" cy="1010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147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24A224-3949-3E41-9DE8-88B251CFE24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Joy in Being a Christian</a:t>
            </a:r>
          </a:p>
          <a:p>
            <a:pPr marL="685800" indent="-6858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4200" dirty="0"/>
              <a:t>Joy with Other Christians (Philemon 7; 2 John 12)</a:t>
            </a:r>
          </a:p>
          <a:p>
            <a:pPr marL="685800" indent="-6858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4200" dirty="0"/>
              <a:t>Joy Even in Trials! (Acts 5:41; John 16:20-22; 1 Pet. 4:12-13)</a:t>
            </a:r>
          </a:p>
          <a:p>
            <a:pPr marL="685800" indent="-685800"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4200" dirty="0"/>
          </a:p>
          <a:p>
            <a:endParaRPr lang="en-US" sz="4800" dirty="0"/>
          </a:p>
          <a:p>
            <a:endParaRPr lang="en-US" sz="42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D03DC28-EEEF-9041-B08C-A2732C45A58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8797" b="33835"/>
          <a:stretch/>
        </p:blipFill>
        <p:spPr>
          <a:xfrm>
            <a:off x="571500" y="370327"/>
            <a:ext cx="8001000" cy="1010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331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24A224-3949-3E41-9DE8-88B251CFE2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4914" y="1901952"/>
            <a:ext cx="7578671" cy="1010653"/>
          </a:xfrm>
        </p:spPr>
        <p:txBody>
          <a:bodyPr>
            <a:normAutofit/>
          </a:bodyPr>
          <a:lstStyle/>
          <a:p>
            <a:r>
              <a:rPr lang="en-US" sz="5400" dirty="0"/>
              <a:t>What Robs Us of Joy?</a:t>
            </a:r>
            <a:endParaRPr lang="en-US" sz="4200" dirty="0"/>
          </a:p>
          <a:p>
            <a:endParaRPr lang="en-US" sz="4800" dirty="0"/>
          </a:p>
          <a:p>
            <a:endParaRPr lang="en-US" sz="42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D03DC28-EEEF-9041-B08C-A2732C45A58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8797" b="33835"/>
          <a:stretch/>
        </p:blipFill>
        <p:spPr>
          <a:xfrm>
            <a:off x="571500" y="370327"/>
            <a:ext cx="8001000" cy="101065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AE4BEC7-53F3-2E4B-8E5B-D9CC90CEF469}"/>
              </a:ext>
            </a:extLst>
          </p:cNvPr>
          <p:cNvSpPr txBox="1"/>
          <p:nvPr/>
        </p:nvSpPr>
        <p:spPr>
          <a:xfrm>
            <a:off x="764771" y="3175463"/>
            <a:ext cx="7614458" cy="2793076"/>
          </a:xfrm>
          <a:prstGeom prst="rect">
            <a:avLst/>
          </a:prstGeom>
          <a:noFill/>
        </p:spPr>
        <p:txBody>
          <a:bodyPr wrap="square" numCol="2" rtlCol="0">
            <a:normAutofit/>
          </a:bodyPr>
          <a:lstStyle/>
          <a:p>
            <a:pPr marL="576263" lvl="1" indent="-560388">
              <a:buFontTx/>
              <a:buChar char="•"/>
            </a:pPr>
            <a:r>
              <a:rPr lang="en-US" altLang="en-US" sz="4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Hardship</a:t>
            </a:r>
          </a:p>
          <a:p>
            <a:pPr marL="576263" lvl="1" indent="-560388">
              <a:buFontTx/>
              <a:buChar char="•"/>
            </a:pPr>
            <a:r>
              <a:rPr lang="en-US" altLang="en-US" sz="4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Persecution</a:t>
            </a:r>
          </a:p>
          <a:p>
            <a:pPr marL="576263" lvl="1" indent="-560388">
              <a:buFontTx/>
              <a:buChar char="•"/>
            </a:pPr>
            <a:r>
              <a:rPr lang="en-US" altLang="en-US" sz="4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Mistreatment</a:t>
            </a:r>
          </a:p>
          <a:p>
            <a:pPr marL="576263" lvl="1" indent="-560388">
              <a:buFontTx/>
              <a:buChar char="•"/>
            </a:pPr>
            <a:r>
              <a:rPr lang="en-US" altLang="en-US" sz="4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Doubt</a:t>
            </a:r>
          </a:p>
          <a:p>
            <a:pPr marL="576263" lvl="1" indent="-560388">
              <a:buFontTx/>
              <a:buChar char="•"/>
            </a:pPr>
            <a:r>
              <a:rPr lang="en-US" altLang="en-US" sz="4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Apostasy</a:t>
            </a:r>
          </a:p>
          <a:p>
            <a:pPr marL="576263" lvl="1" indent="-560388">
              <a:buFontTx/>
              <a:buChar char="•"/>
            </a:pPr>
            <a:r>
              <a:rPr lang="en-US" altLang="en-US" sz="4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Unfaithfulness</a:t>
            </a:r>
          </a:p>
          <a:p>
            <a:pPr marL="576263" lvl="1" indent="-560388">
              <a:buFontTx/>
              <a:buChar char="•"/>
            </a:pPr>
            <a:r>
              <a:rPr lang="en-US" altLang="en-US" sz="4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Worry</a:t>
            </a:r>
          </a:p>
          <a:p>
            <a:pPr marL="576263" lvl="1" indent="-560388">
              <a:buFontTx/>
              <a:buChar char="•"/>
            </a:pPr>
            <a:r>
              <a:rPr lang="en-US" altLang="en-US" sz="4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Mistrust</a:t>
            </a:r>
            <a:endParaRPr lang="en-US" sz="16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411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24A224-3949-3E41-9DE8-88B251CFE24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Joy Set before Us</a:t>
            </a:r>
          </a:p>
          <a:p>
            <a:pPr marL="685800" indent="-6858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4200" dirty="0"/>
              <a:t>The Example of Jesus (Heb. 12:1-3; Col. 3:1-4)</a:t>
            </a:r>
          </a:p>
          <a:p>
            <a:pPr marL="685800" indent="-6858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4200" dirty="0"/>
              <a:t>Parable of the Talents (Matt. 25:14-21; 25:22-30)</a:t>
            </a:r>
          </a:p>
          <a:p>
            <a:pPr marL="685800" indent="-685800"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4200" dirty="0"/>
          </a:p>
          <a:p>
            <a:pPr marL="685800" indent="-685800"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4200" dirty="0"/>
          </a:p>
          <a:p>
            <a:endParaRPr lang="en-US" sz="4800" dirty="0"/>
          </a:p>
          <a:p>
            <a:endParaRPr lang="en-US" sz="42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D03DC28-EEEF-9041-B08C-A2732C45A58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8797" b="33835"/>
          <a:stretch/>
        </p:blipFill>
        <p:spPr>
          <a:xfrm>
            <a:off x="571500" y="370327"/>
            <a:ext cx="8001000" cy="1010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5231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PrismaticVTI">
  <a:themeElements>
    <a:clrScheme name="AnalogousFromDarkSeedLeftStep">
      <a:dk1>
        <a:srgbClr val="000000"/>
      </a:dk1>
      <a:lt1>
        <a:srgbClr val="FFFFFF"/>
      </a:lt1>
      <a:dk2>
        <a:srgbClr val="1B212F"/>
      </a:dk2>
      <a:lt2>
        <a:srgbClr val="F0F3F0"/>
      </a:lt2>
      <a:accent1>
        <a:srgbClr val="DE29E7"/>
      </a:accent1>
      <a:accent2>
        <a:srgbClr val="7D17D5"/>
      </a:accent2>
      <a:accent3>
        <a:srgbClr val="442DE7"/>
      </a:accent3>
      <a:accent4>
        <a:srgbClr val="174FD5"/>
      </a:accent4>
      <a:accent5>
        <a:srgbClr val="29B0E7"/>
      </a:accent5>
      <a:accent6>
        <a:srgbClr val="15C1AB"/>
      </a:accent6>
      <a:hlink>
        <a:srgbClr val="3F85BF"/>
      </a:hlink>
      <a:folHlink>
        <a:srgbClr val="7F7F7F"/>
      </a:folHlink>
    </a:clrScheme>
    <a:fontScheme name="Custom 166">
      <a:majorFont>
        <a:latin typeface="Aharoni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ismaticVTI" id="{DA44D624-A564-4DE8-8446-0CD5C485C979}" vid="{8B2B1550-B69C-4156-BAEC-B2E559F94BD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166</Words>
  <Application>Microsoft Macintosh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Aharoni</vt:lpstr>
      <vt:lpstr>Arial</vt:lpstr>
      <vt:lpstr>Avenir Next LT Pro</vt:lpstr>
      <vt:lpstr>Calibri</vt:lpstr>
      <vt:lpstr>PrismaticVTI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 O Y</dc:title>
  <dc:creator>Kyle Pope</dc:creator>
  <cp:lastModifiedBy>Kyle Pope</cp:lastModifiedBy>
  <cp:revision>6</cp:revision>
  <dcterms:created xsi:type="dcterms:W3CDTF">2021-03-27T17:34:50Z</dcterms:created>
  <dcterms:modified xsi:type="dcterms:W3CDTF">2021-04-02T03:48:22Z</dcterms:modified>
</cp:coreProperties>
</file>