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7" r:id="rId2"/>
    <p:sldId id="258" r:id="rId3"/>
    <p:sldId id="259" r:id="rId4"/>
    <p:sldId id="260" r:id="rId5"/>
    <p:sldId id="261" r:id="rId6"/>
    <p:sldId id="262" r:id="rId7"/>
    <p:sldId id="263" r:id="rId8"/>
    <p:sldId id="264" r:id="rId9"/>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panose="020B0604020202020204" pitchFamily="34" charset="0"/>
        <a:ea typeface="+mn-ea"/>
        <a:cs typeface="+mn-cs"/>
      </a:defRPr>
    </a:lvl1pPr>
    <a:lvl2pPr marL="457200" algn="l" rtl="0" fontAlgn="base">
      <a:spcBef>
        <a:spcPct val="0"/>
      </a:spcBef>
      <a:spcAft>
        <a:spcPct val="0"/>
      </a:spcAft>
      <a:defRPr kern="1200">
        <a:solidFill>
          <a:schemeClr val="tx1"/>
        </a:solidFill>
        <a:latin typeface="Arial" panose="020B0604020202020204" pitchFamily="34" charset="0"/>
        <a:ea typeface="+mn-ea"/>
        <a:cs typeface="+mn-cs"/>
      </a:defRPr>
    </a:lvl2pPr>
    <a:lvl3pPr marL="914400" algn="l" rtl="0" fontAlgn="base">
      <a:spcBef>
        <a:spcPct val="0"/>
      </a:spcBef>
      <a:spcAft>
        <a:spcPct val="0"/>
      </a:spcAft>
      <a:defRPr kern="1200">
        <a:solidFill>
          <a:schemeClr val="tx1"/>
        </a:solidFill>
        <a:latin typeface="Arial" panose="020B0604020202020204" pitchFamily="34" charset="0"/>
        <a:ea typeface="+mn-ea"/>
        <a:cs typeface="+mn-cs"/>
      </a:defRPr>
    </a:lvl3pPr>
    <a:lvl4pPr marL="1371600" algn="l" rtl="0" fontAlgn="base">
      <a:spcBef>
        <a:spcPct val="0"/>
      </a:spcBef>
      <a:spcAft>
        <a:spcPct val="0"/>
      </a:spcAft>
      <a:defRPr kern="1200">
        <a:solidFill>
          <a:schemeClr val="tx1"/>
        </a:solidFill>
        <a:latin typeface="Arial" panose="020B0604020202020204" pitchFamily="34" charset="0"/>
        <a:ea typeface="+mn-ea"/>
        <a:cs typeface="+mn-cs"/>
      </a:defRPr>
    </a:lvl4pPr>
    <a:lvl5pPr marL="1828800" algn="l" rtl="0" fontAlgn="base">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06"/>
    <p:restoredTop sz="94697"/>
  </p:normalViewPr>
  <p:slideViewPr>
    <p:cSldViewPr>
      <p:cViewPr varScale="1">
        <p:scale>
          <a:sx n="80" d="100"/>
          <a:sy n="80" d="100"/>
        </p:scale>
        <p:origin x="1496" y="19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ound Diagonal Corner Rectangle 3">
            <a:extLst>
              <a:ext uri="{FF2B5EF4-FFF2-40B4-BE49-F238E27FC236}">
                <a16:creationId xmlns:a16="http://schemas.microsoft.com/office/drawing/2014/main" id="{07E3ED8A-3A5B-0345-93D9-EEEFF2080FFB}"/>
              </a:ext>
            </a:extLst>
          </p:cNvPr>
          <p:cNvSpPr/>
          <p:nvPr/>
        </p:nvSpPr>
        <p:spPr>
          <a:xfrm>
            <a:off x="164592" y="146304"/>
            <a:ext cx="8814816" cy="2505456"/>
          </a:xfrm>
          <a:prstGeom prst="round2DiagRect">
            <a:avLst>
              <a:gd name="adj1" fmla="val 11807"/>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8" name="Title 7"/>
          <p:cNvSpPr>
            <a:spLocks noGrp="1"/>
          </p:cNvSpPr>
          <p:nvPr>
            <p:ph type="ctrTitle"/>
          </p:nvPr>
        </p:nvSpPr>
        <p:spPr>
          <a:xfrm>
            <a:off x="464234" y="381001"/>
            <a:ext cx="8229600" cy="2209800"/>
          </a:xfrm>
        </p:spPr>
        <p:txBody>
          <a:bodyPr lIns="45720" rIns="228600"/>
          <a:lstStyle>
            <a:lvl1pPr marL="0" algn="r">
              <a:defRPr sz="4800"/>
            </a:lvl1pPr>
            <a:extLst/>
          </a:lstStyle>
          <a:p>
            <a:r>
              <a:rPr lang="en-US"/>
              <a:t>Click to edit Master title style</a:t>
            </a:r>
          </a:p>
        </p:txBody>
      </p:sp>
      <p:sp>
        <p:nvSpPr>
          <p:cNvPr id="9" name="Subtitle 8"/>
          <p:cNvSpPr>
            <a:spLocks noGrp="1"/>
          </p:cNvSpPr>
          <p:nvPr>
            <p:ph type="subTitle" idx="1"/>
          </p:nvPr>
        </p:nvSpPr>
        <p:spPr>
          <a:xfrm>
            <a:off x="2133600" y="2819400"/>
            <a:ext cx="6560234" cy="1752600"/>
          </a:xfrm>
        </p:spPr>
        <p:txBody>
          <a:bodyPr lIns="45720" rIns="246888"/>
          <a:lstStyle>
            <a:lvl1pPr marL="0" indent="0" algn="r">
              <a:spcBef>
                <a:spcPts val="0"/>
              </a:spcBef>
              <a:buNone/>
              <a:defRPr>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lang="en-US"/>
              <a:t>Click to edit Master subtitle style</a:t>
            </a:r>
          </a:p>
        </p:txBody>
      </p:sp>
      <p:sp>
        <p:nvSpPr>
          <p:cNvPr id="5" name="Date Placeholder 9">
            <a:extLst>
              <a:ext uri="{FF2B5EF4-FFF2-40B4-BE49-F238E27FC236}">
                <a16:creationId xmlns:a16="http://schemas.microsoft.com/office/drawing/2014/main" id="{3BF53464-B7FE-394A-A8D2-3CC10CFEC7B7}"/>
              </a:ext>
            </a:extLst>
          </p:cNvPr>
          <p:cNvSpPr>
            <a:spLocks noGrp="1"/>
          </p:cNvSpPr>
          <p:nvPr>
            <p:ph type="dt" sz="half" idx="10"/>
          </p:nvPr>
        </p:nvSpPr>
        <p:spPr>
          <a:xfrm>
            <a:off x="5562600" y="6508750"/>
            <a:ext cx="3001963" cy="274638"/>
          </a:xfrm>
        </p:spPr>
        <p:txBody>
          <a:bodyPr vert="horz" rtlCol="0"/>
          <a:lstStyle>
            <a:lvl1pPr>
              <a:defRPr/>
            </a:lvl1pPr>
          </a:lstStyle>
          <a:p>
            <a:pPr>
              <a:defRPr/>
            </a:pPr>
            <a:fld id="{6A876E23-927F-6A49-B015-634C1617F73B}" type="datetimeFigureOut">
              <a:rPr lang="en-US"/>
              <a:pPr>
                <a:defRPr/>
              </a:pPr>
              <a:t>4/8/21</a:t>
            </a:fld>
            <a:endParaRPr lang="en-US"/>
          </a:p>
        </p:txBody>
      </p:sp>
      <p:sp>
        <p:nvSpPr>
          <p:cNvPr id="6" name="Slide Number Placeholder 10">
            <a:extLst>
              <a:ext uri="{FF2B5EF4-FFF2-40B4-BE49-F238E27FC236}">
                <a16:creationId xmlns:a16="http://schemas.microsoft.com/office/drawing/2014/main" id="{20F1104F-6840-944D-835B-58C0973EF86B}"/>
              </a:ext>
            </a:extLst>
          </p:cNvPr>
          <p:cNvSpPr>
            <a:spLocks noGrp="1"/>
          </p:cNvSpPr>
          <p:nvPr>
            <p:ph type="sldNum" sz="quarter" idx="11"/>
          </p:nvPr>
        </p:nvSpPr>
        <p:spPr>
          <a:xfrm>
            <a:off x="8639175" y="6508750"/>
            <a:ext cx="463550" cy="274638"/>
          </a:xfrm>
        </p:spPr>
        <p:txBody>
          <a:bodyPr/>
          <a:lstStyle>
            <a:lvl1pPr>
              <a:defRPr/>
            </a:lvl1pPr>
          </a:lstStyle>
          <a:p>
            <a:fld id="{30FC1B1B-0874-024E-B024-12FCEEB31FA4}" type="slidenum">
              <a:rPr lang="en-US" altLang="en-US"/>
              <a:pPr/>
              <a:t>‹#›</a:t>
            </a:fld>
            <a:endParaRPr lang="en-US" altLang="en-US"/>
          </a:p>
        </p:txBody>
      </p:sp>
      <p:sp>
        <p:nvSpPr>
          <p:cNvPr id="7" name="Footer Placeholder 11">
            <a:extLst>
              <a:ext uri="{FF2B5EF4-FFF2-40B4-BE49-F238E27FC236}">
                <a16:creationId xmlns:a16="http://schemas.microsoft.com/office/drawing/2014/main" id="{1C93038C-AD3F-8D4D-B51C-E6CADE6649EB}"/>
              </a:ext>
            </a:extLst>
          </p:cNvPr>
          <p:cNvSpPr>
            <a:spLocks noGrp="1"/>
          </p:cNvSpPr>
          <p:nvPr>
            <p:ph type="ftr" sz="quarter" idx="12"/>
          </p:nvPr>
        </p:nvSpPr>
        <p:spPr>
          <a:xfrm>
            <a:off x="1600200" y="6508750"/>
            <a:ext cx="3906838" cy="274638"/>
          </a:xfrm>
        </p:spPr>
        <p:txBody>
          <a:bodyPr vert="horz" rtlCol="0"/>
          <a:lstStyle>
            <a:lvl1pPr>
              <a:defRPr/>
            </a:lvl1pPr>
          </a:lstStyle>
          <a:p>
            <a:pPr>
              <a:defRPr/>
            </a:pPr>
            <a:endParaRPr lang="en-US"/>
          </a:p>
        </p:txBody>
      </p:sp>
    </p:spTree>
    <p:extLst>
      <p:ext uri="{BB962C8B-B14F-4D97-AF65-F5344CB8AC3E}">
        <p14:creationId xmlns:p14="http://schemas.microsoft.com/office/powerpoint/2010/main" val="97887710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Footer Placeholder 2">
            <a:extLst>
              <a:ext uri="{FF2B5EF4-FFF2-40B4-BE49-F238E27FC236}">
                <a16:creationId xmlns:a16="http://schemas.microsoft.com/office/drawing/2014/main" id="{BAC3E074-D22F-EB43-8D03-0AE272574FF2}"/>
              </a:ext>
            </a:extLst>
          </p:cNvPr>
          <p:cNvSpPr>
            <a:spLocks noGrp="1"/>
          </p:cNvSpPr>
          <p:nvPr>
            <p:ph type="ftr" sz="quarter" idx="10"/>
          </p:nvPr>
        </p:nvSpPr>
        <p:spPr/>
        <p:txBody>
          <a:bodyPr/>
          <a:lstStyle>
            <a:lvl1pPr>
              <a:defRPr/>
            </a:lvl1pPr>
          </a:lstStyle>
          <a:p>
            <a:pPr>
              <a:defRPr/>
            </a:pPr>
            <a:endParaRPr lang="en-US"/>
          </a:p>
        </p:txBody>
      </p:sp>
      <p:sp>
        <p:nvSpPr>
          <p:cNvPr id="5" name="Date Placeholder 13">
            <a:extLst>
              <a:ext uri="{FF2B5EF4-FFF2-40B4-BE49-F238E27FC236}">
                <a16:creationId xmlns:a16="http://schemas.microsoft.com/office/drawing/2014/main" id="{91F8AAE9-6A4D-9642-B84B-FA755F569BCF}"/>
              </a:ext>
            </a:extLst>
          </p:cNvPr>
          <p:cNvSpPr>
            <a:spLocks noGrp="1"/>
          </p:cNvSpPr>
          <p:nvPr>
            <p:ph type="dt" sz="half" idx="11"/>
          </p:nvPr>
        </p:nvSpPr>
        <p:spPr/>
        <p:txBody>
          <a:bodyPr/>
          <a:lstStyle>
            <a:lvl1pPr>
              <a:defRPr/>
            </a:lvl1pPr>
          </a:lstStyle>
          <a:p>
            <a:pPr>
              <a:defRPr/>
            </a:pPr>
            <a:fld id="{CBE8DA0C-7177-E24A-B1D6-9A6189C6CAAE}" type="datetimeFigureOut">
              <a:rPr lang="en-US"/>
              <a:pPr>
                <a:defRPr/>
              </a:pPr>
              <a:t>4/8/21</a:t>
            </a:fld>
            <a:endParaRPr lang="en-US"/>
          </a:p>
        </p:txBody>
      </p:sp>
      <p:sp>
        <p:nvSpPr>
          <p:cNvPr id="6" name="Slide Number Placeholder 22">
            <a:extLst>
              <a:ext uri="{FF2B5EF4-FFF2-40B4-BE49-F238E27FC236}">
                <a16:creationId xmlns:a16="http://schemas.microsoft.com/office/drawing/2014/main" id="{22B14CB3-5051-AB43-A5AB-C71BBE47E840}"/>
              </a:ext>
            </a:extLst>
          </p:cNvPr>
          <p:cNvSpPr>
            <a:spLocks noGrp="1"/>
          </p:cNvSpPr>
          <p:nvPr>
            <p:ph type="sldNum" sz="quarter" idx="12"/>
          </p:nvPr>
        </p:nvSpPr>
        <p:spPr/>
        <p:txBody>
          <a:bodyPr/>
          <a:lstStyle>
            <a:lvl1pPr>
              <a:defRPr/>
            </a:lvl1pPr>
          </a:lstStyle>
          <a:p>
            <a:fld id="{62C4DCB1-48D1-4E48-BD84-52EA51587012}" type="slidenum">
              <a:rPr lang="en-US" altLang="en-US"/>
              <a:pPr/>
              <a:t>‹#›</a:t>
            </a:fld>
            <a:endParaRPr lang="en-US" altLang="en-US"/>
          </a:p>
        </p:txBody>
      </p:sp>
    </p:spTree>
    <p:extLst>
      <p:ext uri="{BB962C8B-B14F-4D97-AF65-F5344CB8AC3E}">
        <p14:creationId xmlns:p14="http://schemas.microsoft.com/office/powerpoint/2010/main" val="224107959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lvl1pPr algn="l">
              <a:defRPr/>
            </a:lvl1pPr>
            <a:extLs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Footer Placeholder 2">
            <a:extLst>
              <a:ext uri="{FF2B5EF4-FFF2-40B4-BE49-F238E27FC236}">
                <a16:creationId xmlns:a16="http://schemas.microsoft.com/office/drawing/2014/main" id="{4B6B1AF7-2697-6949-B1BE-AE5D07A56589}"/>
              </a:ext>
            </a:extLst>
          </p:cNvPr>
          <p:cNvSpPr>
            <a:spLocks noGrp="1"/>
          </p:cNvSpPr>
          <p:nvPr>
            <p:ph type="ftr" sz="quarter" idx="10"/>
          </p:nvPr>
        </p:nvSpPr>
        <p:spPr/>
        <p:txBody>
          <a:bodyPr/>
          <a:lstStyle>
            <a:lvl1pPr>
              <a:defRPr/>
            </a:lvl1pPr>
          </a:lstStyle>
          <a:p>
            <a:pPr>
              <a:defRPr/>
            </a:pPr>
            <a:endParaRPr lang="en-US"/>
          </a:p>
        </p:txBody>
      </p:sp>
      <p:sp>
        <p:nvSpPr>
          <p:cNvPr id="5" name="Date Placeholder 13">
            <a:extLst>
              <a:ext uri="{FF2B5EF4-FFF2-40B4-BE49-F238E27FC236}">
                <a16:creationId xmlns:a16="http://schemas.microsoft.com/office/drawing/2014/main" id="{D3370492-F079-FE4E-9604-7CA870C2719A}"/>
              </a:ext>
            </a:extLst>
          </p:cNvPr>
          <p:cNvSpPr>
            <a:spLocks noGrp="1"/>
          </p:cNvSpPr>
          <p:nvPr>
            <p:ph type="dt" sz="half" idx="11"/>
          </p:nvPr>
        </p:nvSpPr>
        <p:spPr/>
        <p:txBody>
          <a:bodyPr/>
          <a:lstStyle>
            <a:lvl1pPr>
              <a:defRPr/>
            </a:lvl1pPr>
          </a:lstStyle>
          <a:p>
            <a:pPr>
              <a:defRPr/>
            </a:pPr>
            <a:fld id="{DAB06B68-D923-2848-BFF7-6A6F3CD2ADEF}" type="datetimeFigureOut">
              <a:rPr lang="en-US"/>
              <a:pPr>
                <a:defRPr/>
              </a:pPr>
              <a:t>4/8/21</a:t>
            </a:fld>
            <a:endParaRPr lang="en-US"/>
          </a:p>
        </p:txBody>
      </p:sp>
      <p:sp>
        <p:nvSpPr>
          <p:cNvPr id="6" name="Slide Number Placeholder 22">
            <a:extLst>
              <a:ext uri="{FF2B5EF4-FFF2-40B4-BE49-F238E27FC236}">
                <a16:creationId xmlns:a16="http://schemas.microsoft.com/office/drawing/2014/main" id="{34683E53-53FD-9E45-BDD1-73FD8FE49C0B}"/>
              </a:ext>
            </a:extLst>
          </p:cNvPr>
          <p:cNvSpPr>
            <a:spLocks noGrp="1"/>
          </p:cNvSpPr>
          <p:nvPr>
            <p:ph type="sldNum" sz="quarter" idx="12"/>
          </p:nvPr>
        </p:nvSpPr>
        <p:spPr/>
        <p:txBody>
          <a:bodyPr/>
          <a:lstStyle>
            <a:lvl1pPr>
              <a:defRPr/>
            </a:lvl1pPr>
          </a:lstStyle>
          <a:p>
            <a:fld id="{2B5F32F7-B1E1-0C4D-B01E-8BF516B6518A}" type="slidenum">
              <a:rPr lang="en-US" altLang="en-US"/>
              <a:pPr/>
              <a:t>‹#›</a:t>
            </a:fld>
            <a:endParaRPr lang="en-US" altLang="en-US"/>
          </a:p>
        </p:txBody>
      </p:sp>
    </p:spTree>
    <p:extLst>
      <p:ext uri="{BB962C8B-B14F-4D97-AF65-F5344CB8AC3E}">
        <p14:creationId xmlns:p14="http://schemas.microsoft.com/office/powerpoint/2010/main" val="373112885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6F7E3DA9-3FC2-5348-ABDB-88985AFA242A}"/>
              </a:ext>
            </a:extLst>
          </p:cNvPr>
          <p:cNvSpPr/>
          <p:nvPr userDrawn="1"/>
        </p:nvSpPr>
        <p:spPr>
          <a:xfrm>
            <a:off x="0" y="0"/>
            <a:ext cx="9144000" cy="1828800"/>
          </a:xfrm>
          <a:prstGeom prst="rect">
            <a:avLst/>
          </a:prstGeom>
          <a:solidFill>
            <a:schemeClr val="bg1">
              <a:lumMod val="75000"/>
              <a:lumOff val="25000"/>
              <a:alpha val="66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447207" y="228600"/>
            <a:ext cx="8229600" cy="1524000"/>
          </a:xfrm>
        </p:spPr>
        <p:txBody>
          <a:bodyPr/>
          <a:lstStyle>
            <a:lvl1pPr algn="ctr">
              <a:defRPr b="1">
                <a:effectLst/>
                <a:latin typeface="Calibri" panose="020F0502020204030204" pitchFamily="34" charset="0"/>
                <a:cs typeface="Calibri" panose="020F0502020204030204" pitchFamily="34" charset="0"/>
              </a:defRPr>
            </a:lvl1pPr>
          </a:lstStyle>
          <a:p>
            <a:r>
              <a:rPr lang="en-US" dirty="0"/>
              <a:t>Click to edit Master title style</a:t>
            </a:r>
          </a:p>
        </p:txBody>
      </p:sp>
      <p:sp>
        <p:nvSpPr>
          <p:cNvPr id="3" name="Content Placeholder 2"/>
          <p:cNvSpPr>
            <a:spLocks noGrp="1"/>
          </p:cNvSpPr>
          <p:nvPr>
            <p:ph idx="1"/>
          </p:nvPr>
        </p:nvSpPr>
        <p:spPr>
          <a:xfrm>
            <a:off x="457200" y="1905000"/>
            <a:ext cx="8229600" cy="4525962"/>
          </a:xfrm>
        </p:spPr>
        <p:txBody>
          <a:bodyPr/>
          <a:lstStyle>
            <a:lvl1pPr marL="292100" indent="-292100">
              <a:buClr>
                <a:schemeClr val="tx1">
                  <a:lumMod val="95000"/>
                </a:schemeClr>
              </a:buClr>
              <a:buFont typeface="Arial" panose="020B0604020202020204" pitchFamily="34" charset="0"/>
              <a:buChar char="•"/>
              <a:defRPr b="1">
                <a:latin typeface="Calibri" panose="020F0502020204030204" pitchFamily="34" charset="0"/>
                <a:cs typeface="Calibri" panose="020F0502020204030204" pitchFamily="34" charset="0"/>
              </a:defRPr>
            </a:lvl1pPr>
            <a:lvl2pPr marL="639763" indent="-228600">
              <a:buClr>
                <a:schemeClr val="tx1">
                  <a:lumMod val="95000"/>
                </a:schemeClr>
              </a:buClr>
              <a:buFont typeface="Arial" panose="020B0604020202020204" pitchFamily="34" charset="0"/>
              <a:buChar char="•"/>
              <a:defRPr b="1">
                <a:latin typeface="Calibri" panose="020F0502020204030204" pitchFamily="34" charset="0"/>
                <a:cs typeface="Calibri" panose="020F0502020204030204" pitchFamily="34" charset="0"/>
              </a:defRPr>
            </a:lvl2pPr>
            <a:lvl3pPr marL="822325" indent="-190500">
              <a:buClr>
                <a:schemeClr val="tx1">
                  <a:lumMod val="95000"/>
                </a:schemeClr>
              </a:buClr>
              <a:buFont typeface="Arial" panose="020B0604020202020204" pitchFamily="34" charset="0"/>
              <a:buChar char="•"/>
              <a:defRPr b="1">
                <a:latin typeface="Calibri" panose="020F0502020204030204" pitchFamily="34" charset="0"/>
                <a:cs typeface="Calibri" panose="020F0502020204030204" pitchFamily="34" charset="0"/>
              </a:defRPr>
            </a:lvl3pPr>
            <a:lvl4pPr marL="1004888" indent="-182563">
              <a:buClr>
                <a:schemeClr val="tx1">
                  <a:lumMod val="95000"/>
                </a:schemeClr>
              </a:buClr>
              <a:buFont typeface="Arial" panose="020B0604020202020204" pitchFamily="34" charset="0"/>
              <a:buChar char="•"/>
              <a:defRPr b="1">
                <a:latin typeface="Calibri" panose="020F0502020204030204" pitchFamily="34" charset="0"/>
                <a:cs typeface="Calibri" panose="020F0502020204030204" pitchFamily="34" charset="0"/>
              </a:defRPr>
            </a:lvl4pPr>
            <a:lvl5pPr marL="1187450" indent="-182563">
              <a:buClr>
                <a:schemeClr val="tx1">
                  <a:lumMod val="95000"/>
                </a:schemeClr>
              </a:buClr>
              <a:buFont typeface="Arial" panose="020B0604020202020204" pitchFamily="34" charset="0"/>
              <a:buChar char="•"/>
              <a:defRPr b="1">
                <a:latin typeface="Calibri" panose="020F0502020204030204" pitchFamily="34" charset="0"/>
                <a:cs typeface="Calibri" panose="020F050202020403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15546539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2"/>
        </a:solidFill>
        <a:effectLst/>
      </p:bgPr>
    </p:bg>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16ABC11E-FF37-AA42-B2F6-9FBF251FFAAB}"/>
              </a:ext>
            </a:extLst>
          </p:cNvPr>
          <p:cNvSpPr/>
          <p:nvPr/>
        </p:nvSpPr>
        <p:spPr>
          <a:xfrm>
            <a:off x="1000125" y="3267075"/>
            <a:ext cx="7407275" cy="9525"/>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 name="Title 1"/>
          <p:cNvSpPr>
            <a:spLocks noGrp="1"/>
          </p:cNvSpPr>
          <p:nvPr>
            <p:ph type="title"/>
          </p:nvPr>
        </p:nvSpPr>
        <p:spPr>
          <a:xfrm>
            <a:off x="722376" y="498230"/>
            <a:ext cx="7772400" cy="2731008"/>
          </a:xfrm>
        </p:spPr>
        <p:txBody>
          <a:bodyPr rIns="100584"/>
          <a:lstStyle>
            <a:lvl1pPr algn="r">
              <a:buNone/>
              <a:defRPr sz="4000" b="1" cap="none">
                <a:solidFill>
                  <a:schemeClr val="accent1">
                    <a:tint val="95000"/>
                    <a:satMod val="200000"/>
                  </a:schemeClr>
                </a:solidFill>
              </a:defRPr>
            </a:lvl1pPr>
            <a:extLst/>
          </a:lstStyle>
          <a:p>
            <a:r>
              <a:rPr lang="en-US"/>
              <a:t>Click to edit Master title style</a:t>
            </a:r>
          </a:p>
        </p:txBody>
      </p:sp>
      <p:sp>
        <p:nvSpPr>
          <p:cNvPr id="3" name="Text Placeholder 2"/>
          <p:cNvSpPr>
            <a:spLocks noGrp="1"/>
          </p:cNvSpPr>
          <p:nvPr>
            <p:ph type="body" idx="1"/>
          </p:nvPr>
        </p:nvSpPr>
        <p:spPr>
          <a:xfrm>
            <a:off x="722313" y="3287713"/>
            <a:ext cx="7772400" cy="1509712"/>
          </a:xfrm>
        </p:spPr>
        <p:txBody>
          <a:bodyPr rIns="128016"/>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a:r>
              <a:rPr lang="en-US"/>
              <a:t>Click to edit Master text styles</a:t>
            </a:r>
          </a:p>
        </p:txBody>
      </p:sp>
      <p:sp>
        <p:nvSpPr>
          <p:cNvPr id="5" name="Date Placeholder 7">
            <a:extLst>
              <a:ext uri="{FF2B5EF4-FFF2-40B4-BE49-F238E27FC236}">
                <a16:creationId xmlns:a16="http://schemas.microsoft.com/office/drawing/2014/main" id="{B3A426D2-4E41-7B4E-8E8F-FCAE6190A77B}"/>
              </a:ext>
            </a:extLst>
          </p:cNvPr>
          <p:cNvSpPr>
            <a:spLocks noGrp="1"/>
          </p:cNvSpPr>
          <p:nvPr>
            <p:ph type="dt" sz="half" idx="10"/>
          </p:nvPr>
        </p:nvSpPr>
        <p:spPr>
          <a:xfrm>
            <a:off x="5562600" y="6513513"/>
            <a:ext cx="3001963" cy="274637"/>
          </a:xfrm>
        </p:spPr>
        <p:txBody>
          <a:bodyPr vert="horz" rtlCol="0"/>
          <a:lstStyle>
            <a:lvl1pPr>
              <a:defRPr/>
            </a:lvl1pPr>
          </a:lstStyle>
          <a:p>
            <a:pPr>
              <a:defRPr/>
            </a:pPr>
            <a:fld id="{2426675D-CBC9-754A-BD80-47BD401D5C9B}" type="datetimeFigureOut">
              <a:rPr lang="en-US"/>
              <a:pPr>
                <a:defRPr/>
              </a:pPr>
              <a:t>4/8/21</a:t>
            </a:fld>
            <a:endParaRPr lang="en-US"/>
          </a:p>
        </p:txBody>
      </p:sp>
      <p:sp>
        <p:nvSpPr>
          <p:cNvPr id="6" name="Slide Number Placeholder 8">
            <a:extLst>
              <a:ext uri="{FF2B5EF4-FFF2-40B4-BE49-F238E27FC236}">
                <a16:creationId xmlns:a16="http://schemas.microsoft.com/office/drawing/2014/main" id="{68F8AB8F-444B-5A45-8077-CEB22A2DD0A4}"/>
              </a:ext>
            </a:extLst>
          </p:cNvPr>
          <p:cNvSpPr>
            <a:spLocks noGrp="1"/>
          </p:cNvSpPr>
          <p:nvPr>
            <p:ph type="sldNum" sz="quarter" idx="11"/>
          </p:nvPr>
        </p:nvSpPr>
        <p:spPr>
          <a:xfrm>
            <a:off x="8639175" y="6513513"/>
            <a:ext cx="463550" cy="274637"/>
          </a:xfrm>
        </p:spPr>
        <p:txBody>
          <a:bodyPr/>
          <a:lstStyle>
            <a:lvl1pPr>
              <a:defRPr/>
            </a:lvl1pPr>
          </a:lstStyle>
          <a:p>
            <a:fld id="{FDDE99C8-EC65-B245-BE72-96D299BF3085}" type="slidenum">
              <a:rPr lang="en-US" altLang="en-US"/>
              <a:pPr/>
              <a:t>‹#›</a:t>
            </a:fld>
            <a:endParaRPr lang="en-US" altLang="en-US"/>
          </a:p>
        </p:txBody>
      </p:sp>
      <p:sp>
        <p:nvSpPr>
          <p:cNvPr id="7" name="Footer Placeholder 9">
            <a:extLst>
              <a:ext uri="{FF2B5EF4-FFF2-40B4-BE49-F238E27FC236}">
                <a16:creationId xmlns:a16="http://schemas.microsoft.com/office/drawing/2014/main" id="{3062B908-F8FF-7A46-8E07-930CD62AEF4B}"/>
              </a:ext>
            </a:extLst>
          </p:cNvPr>
          <p:cNvSpPr>
            <a:spLocks noGrp="1"/>
          </p:cNvSpPr>
          <p:nvPr>
            <p:ph type="ftr" sz="quarter" idx="12"/>
          </p:nvPr>
        </p:nvSpPr>
        <p:spPr>
          <a:xfrm>
            <a:off x="1600200" y="6513513"/>
            <a:ext cx="3906838" cy="274637"/>
          </a:xfrm>
        </p:spPr>
        <p:txBody>
          <a:bodyPr vert="horz" rtlCol="0"/>
          <a:lstStyle>
            <a:lvl1pPr>
              <a:defRPr/>
            </a:lvl1pPr>
          </a:lstStyle>
          <a:p>
            <a:pPr>
              <a:defRPr/>
            </a:pPr>
            <a:endParaRPr lang="en-US"/>
          </a:p>
        </p:txBody>
      </p:sp>
    </p:spTree>
    <p:extLst>
      <p:ext uri="{BB962C8B-B14F-4D97-AF65-F5344CB8AC3E}">
        <p14:creationId xmlns:p14="http://schemas.microsoft.com/office/powerpoint/2010/main" val="858884611"/>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08D1793E-3290-AD41-A4A7-1C508277BFE9}"/>
              </a:ext>
            </a:extLst>
          </p:cNvPr>
          <p:cNvSpPr/>
          <p:nvPr/>
        </p:nvSpPr>
        <p:spPr>
          <a:xfrm>
            <a:off x="588963" y="1423988"/>
            <a:ext cx="8001000" cy="9525"/>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45920"/>
            <a:ext cx="4038600" cy="4526280"/>
          </a:xfrm>
        </p:spPr>
        <p:txBody>
          <a:bodyPr/>
          <a:lstStyle>
            <a:lvl1pPr>
              <a:defRPr sz="2800"/>
            </a:lvl1pPr>
            <a:lvl2pPr>
              <a:defRPr sz="2400"/>
            </a:lvl2pPr>
            <a:lvl3pPr>
              <a:defRPr sz="2000"/>
            </a:lvl3pPr>
            <a:lvl4pPr>
              <a:defRPr sz="1800"/>
            </a:lvl4pPr>
            <a:lvl5pPr>
              <a:defRPr sz="1800"/>
            </a:lvl5pPr>
            <a:extLs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45920"/>
            <a:ext cx="4038600" cy="4526280"/>
          </a:xfrm>
        </p:spPr>
        <p:txBody>
          <a:bodyPr/>
          <a:lstStyle>
            <a:lvl1pPr>
              <a:defRPr sz="2800"/>
            </a:lvl1pPr>
            <a:lvl2pPr>
              <a:defRPr sz="2400"/>
            </a:lvl2pPr>
            <a:lvl3pPr>
              <a:defRPr sz="2000"/>
            </a:lvl3pPr>
            <a:lvl4pPr>
              <a:defRPr sz="1800"/>
            </a:lvl4pPr>
            <a:lvl5pPr>
              <a:defRPr sz="1800"/>
            </a:lvl5pPr>
            <a:extLs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Date Placeholder 4">
            <a:extLst>
              <a:ext uri="{FF2B5EF4-FFF2-40B4-BE49-F238E27FC236}">
                <a16:creationId xmlns:a16="http://schemas.microsoft.com/office/drawing/2014/main" id="{F80E1806-02BB-9740-83AE-C402387C4764}"/>
              </a:ext>
            </a:extLst>
          </p:cNvPr>
          <p:cNvSpPr>
            <a:spLocks noGrp="1"/>
          </p:cNvSpPr>
          <p:nvPr>
            <p:ph type="dt" sz="half" idx="10"/>
          </p:nvPr>
        </p:nvSpPr>
        <p:spPr/>
        <p:txBody>
          <a:bodyPr/>
          <a:lstStyle>
            <a:lvl1pPr>
              <a:defRPr/>
            </a:lvl1pPr>
          </a:lstStyle>
          <a:p>
            <a:pPr>
              <a:defRPr/>
            </a:pPr>
            <a:fld id="{1C63D8CF-4AC7-E345-8833-4C197C6D48E0}" type="datetimeFigureOut">
              <a:rPr lang="en-US"/>
              <a:pPr>
                <a:defRPr/>
              </a:pPr>
              <a:t>4/8/21</a:t>
            </a:fld>
            <a:endParaRPr lang="en-US"/>
          </a:p>
        </p:txBody>
      </p:sp>
      <p:sp>
        <p:nvSpPr>
          <p:cNvPr id="7" name="Footer Placeholder 5">
            <a:extLst>
              <a:ext uri="{FF2B5EF4-FFF2-40B4-BE49-F238E27FC236}">
                <a16:creationId xmlns:a16="http://schemas.microsoft.com/office/drawing/2014/main" id="{5C3EA3D3-821F-F544-ACA9-8D1C296C4131}"/>
              </a:ext>
            </a:extLst>
          </p:cNvPr>
          <p:cNvSpPr>
            <a:spLocks noGrp="1"/>
          </p:cNvSpPr>
          <p:nvPr>
            <p:ph type="ftr" sz="quarter" idx="11"/>
          </p:nvPr>
        </p:nvSpPr>
        <p:spPr/>
        <p:txBody>
          <a:bodyPr/>
          <a:lstStyle>
            <a:lvl1pPr>
              <a:defRPr/>
            </a:lvl1pPr>
          </a:lstStyle>
          <a:p>
            <a:pPr>
              <a:defRPr/>
            </a:pPr>
            <a:endParaRPr lang="en-US"/>
          </a:p>
        </p:txBody>
      </p:sp>
      <p:sp>
        <p:nvSpPr>
          <p:cNvPr id="8" name="Slide Number Placeholder 6">
            <a:extLst>
              <a:ext uri="{FF2B5EF4-FFF2-40B4-BE49-F238E27FC236}">
                <a16:creationId xmlns:a16="http://schemas.microsoft.com/office/drawing/2014/main" id="{0602FC7C-6FE2-854B-BB30-EC79D613892F}"/>
              </a:ext>
            </a:extLst>
          </p:cNvPr>
          <p:cNvSpPr>
            <a:spLocks noGrp="1"/>
          </p:cNvSpPr>
          <p:nvPr>
            <p:ph type="sldNum" sz="quarter" idx="12"/>
          </p:nvPr>
        </p:nvSpPr>
        <p:spPr>
          <a:xfrm>
            <a:off x="8640763" y="6515100"/>
            <a:ext cx="465137" cy="273050"/>
          </a:xfrm>
        </p:spPr>
        <p:txBody>
          <a:bodyPr/>
          <a:lstStyle>
            <a:lvl1pPr>
              <a:defRPr/>
            </a:lvl1pPr>
          </a:lstStyle>
          <a:p>
            <a:fld id="{900D611C-96B5-D44B-9D63-73C8731BE3A1}" type="slidenum">
              <a:rPr lang="en-US" altLang="en-US"/>
              <a:pPr/>
              <a:t>‹#›</a:t>
            </a:fld>
            <a:endParaRPr lang="en-US" altLang="en-US"/>
          </a:p>
        </p:txBody>
      </p:sp>
    </p:spTree>
    <p:extLst>
      <p:ext uri="{BB962C8B-B14F-4D97-AF65-F5344CB8AC3E}">
        <p14:creationId xmlns:p14="http://schemas.microsoft.com/office/powerpoint/2010/main" val="8100970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D09B9456-79BF-2E40-857F-E25E8EA027D3}"/>
              </a:ext>
            </a:extLst>
          </p:cNvPr>
          <p:cNvSpPr/>
          <p:nvPr/>
        </p:nvSpPr>
        <p:spPr>
          <a:xfrm>
            <a:off x="617538" y="2165350"/>
            <a:ext cx="3748087" cy="9525"/>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b"/>
          <a:lstStyle/>
          <a:p>
            <a:pPr algn="ctr" fontAlgn="auto">
              <a:spcBef>
                <a:spcPts val="0"/>
              </a:spcBef>
              <a:spcAft>
                <a:spcPts val="0"/>
              </a:spcAft>
              <a:defRPr/>
            </a:pPr>
            <a:endParaRPr lang="en-US"/>
          </a:p>
        </p:txBody>
      </p:sp>
      <p:sp>
        <p:nvSpPr>
          <p:cNvPr id="8" name="Rectangle 7">
            <a:extLst>
              <a:ext uri="{FF2B5EF4-FFF2-40B4-BE49-F238E27FC236}">
                <a16:creationId xmlns:a16="http://schemas.microsoft.com/office/drawing/2014/main" id="{625A3D12-8FAD-B54B-BF1C-A72B0DF4E81A}"/>
              </a:ext>
            </a:extLst>
          </p:cNvPr>
          <p:cNvSpPr/>
          <p:nvPr/>
        </p:nvSpPr>
        <p:spPr>
          <a:xfrm>
            <a:off x="4800600" y="2165350"/>
            <a:ext cx="3749675" cy="9525"/>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b"/>
          <a:lstStyle/>
          <a:p>
            <a:pPr algn="ctr" fontAlgn="auto">
              <a:spcBef>
                <a:spcPts val="0"/>
              </a:spcBef>
              <a:spcAft>
                <a:spcPts val="0"/>
              </a:spcAft>
              <a:defRPr/>
            </a:pPr>
            <a:endParaRPr lang="en-US"/>
          </a:p>
        </p:txBody>
      </p:sp>
      <p:sp>
        <p:nvSpPr>
          <p:cNvPr id="2" name="Title 1"/>
          <p:cNvSpPr>
            <a:spLocks noGrp="1"/>
          </p:cNvSpPr>
          <p:nvPr>
            <p:ph type="title"/>
          </p:nvPr>
        </p:nvSpPr>
        <p:spPr>
          <a:xfrm>
            <a:off x="457200" y="251948"/>
            <a:ext cx="8229600" cy="1143000"/>
          </a:xfrm>
        </p:spPr>
        <p:txBody>
          <a:bodyPr/>
          <a:lstStyle>
            <a:lvl1pPr>
              <a:defRPr/>
            </a:lvl1pPr>
            <a:extLst/>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noAutofit/>
          </a:bodyPr>
          <a:lstStyle>
            <a:lvl1pPr marL="91440" indent="0" algn="l">
              <a:spcBef>
                <a:spcPts val="0"/>
              </a:spcBef>
              <a:buNone/>
              <a:defRPr sz="2200" b="0" cap="all" baseline="0"/>
            </a:lvl1pPr>
            <a:lvl2pPr>
              <a:buNone/>
              <a:defRPr sz="2000" b="1"/>
            </a:lvl2pPr>
            <a:lvl3pPr>
              <a:buNone/>
              <a:defRPr sz="1800" b="1"/>
            </a:lvl3pPr>
            <a:lvl4pPr>
              <a:buNone/>
              <a:defRPr sz="1600" b="1"/>
            </a:lvl4pPr>
            <a:lvl5pPr>
              <a:buNone/>
              <a:defRPr sz="1600" b="1"/>
            </a:lvl5pPr>
            <a:extLst/>
          </a:lstStyle>
          <a:p>
            <a:pPr lvl="0"/>
            <a:r>
              <a:rPr lang="en-US"/>
              <a:t>Click to edit Master text styles</a:t>
            </a:r>
          </a:p>
        </p:txBody>
      </p:sp>
      <p:sp>
        <p:nvSpPr>
          <p:cNvPr id="4" name="Text Placeholder 3"/>
          <p:cNvSpPr>
            <a:spLocks noGrp="1"/>
          </p:cNvSpPr>
          <p:nvPr>
            <p:ph type="body" sz="half" idx="3"/>
          </p:nvPr>
        </p:nvSpPr>
        <p:spPr>
          <a:xfrm>
            <a:off x="4645025" y="1535113"/>
            <a:ext cx="4041775" cy="639762"/>
          </a:xfrm>
        </p:spPr>
        <p:txBody>
          <a:bodyPr anchor="b">
            <a:noAutofit/>
          </a:bodyPr>
          <a:lstStyle>
            <a:lvl1pPr marL="91440" indent="0" algn="l">
              <a:spcBef>
                <a:spcPts val="0"/>
              </a:spcBef>
              <a:buNone/>
              <a:defRPr sz="2200" b="0" cap="all" baseline="0"/>
            </a:lvl1pPr>
            <a:lvl2pPr>
              <a:buNone/>
              <a:defRPr sz="2000" b="1"/>
            </a:lvl2pPr>
            <a:lvl3pPr>
              <a:buNone/>
              <a:defRPr sz="1800" b="1"/>
            </a:lvl3pPr>
            <a:lvl4pPr>
              <a:buNone/>
              <a:defRPr sz="1600" b="1"/>
            </a:lvl4pPr>
            <a:lvl5pPr>
              <a:buNone/>
              <a:defRPr sz="1600" b="1"/>
            </a:lvl5pPr>
            <a:extLst/>
          </a:lstStyle>
          <a:p>
            <a:pPr lvl="0"/>
            <a:r>
              <a:rPr lang="en-US"/>
              <a:t>Click to edit Master text styles</a:t>
            </a:r>
          </a:p>
        </p:txBody>
      </p:sp>
      <p:sp>
        <p:nvSpPr>
          <p:cNvPr id="5" name="Content Placeholder 4"/>
          <p:cNvSpPr>
            <a:spLocks noGrp="1"/>
          </p:cNvSpPr>
          <p:nvPr>
            <p:ph sz="quarter" idx="2"/>
          </p:nvPr>
        </p:nvSpPr>
        <p:spPr>
          <a:xfrm>
            <a:off x="457200" y="2362200"/>
            <a:ext cx="4040188" cy="3941763"/>
          </a:xfrm>
        </p:spPr>
        <p:txBody>
          <a:bodyPr/>
          <a:lstStyle>
            <a:lvl1pPr>
              <a:defRPr sz="2200"/>
            </a:lvl1pPr>
            <a:lvl2pPr>
              <a:defRPr sz="2000"/>
            </a:lvl2pPr>
            <a:lvl3pPr>
              <a:defRPr sz="1800"/>
            </a:lvl3pPr>
            <a:lvl4pPr>
              <a:defRPr sz="1600"/>
            </a:lvl4pPr>
            <a:lvl5pPr>
              <a:defRPr sz="1600"/>
            </a:lvl5pPr>
            <a:extLs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Content Placeholder 5"/>
          <p:cNvSpPr>
            <a:spLocks noGrp="1"/>
          </p:cNvSpPr>
          <p:nvPr>
            <p:ph sz="quarter" idx="4"/>
          </p:nvPr>
        </p:nvSpPr>
        <p:spPr>
          <a:xfrm>
            <a:off x="4645025" y="2362200"/>
            <a:ext cx="4041775" cy="3941763"/>
          </a:xfrm>
        </p:spPr>
        <p:txBody>
          <a:bodyPr/>
          <a:lstStyle>
            <a:lvl1pPr>
              <a:defRPr sz="2200"/>
            </a:lvl1pPr>
            <a:lvl2pPr>
              <a:defRPr sz="2000"/>
            </a:lvl2pPr>
            <a:lvl3pPr>
              <a:defRPr sz="1800"/>
            </a:lvl3pPr>
            <a:lvl4pPr>
              <a:defRPr sz="1600"/>
            </a:lvl4pPr>
            <a:lvl5pPr>
              <a:defRPr sz="1600"/>
            </a:lvl5pPr>
            <a:extLs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Date Placeholder 6">
            <a:extLst>
              <a:ext uri="{FF2B5EF4-FFF2-40B4-BE49-F238E27FC236}">
                <a16:creationId xmlns:a16="http://schemas.microsoft.com/office/drawing/2014/main" id="{615F851A-416E-254E-8066-E841A15855D2}"/>
              </a:ext>
            </a:extLst>
          </p:cNvPr>
          <p:cNvSpPr>
            <a:spLocks noGrp="1"/>
          </p:cNvSpPr>
          <p:nvPr>
            <p:ph type="dt" sz="half" idx="10"/>
          </p:nvPr>
        </p:nvSpPr>
        <p:spPr/>
        <p:txBody>
          <a:bodyPr/>
          <a:lstStyle>
            <a:lvl1pPr>
              <a:defRPr/>
            </a:lvl1pPr>
          </a:lstStyle>
          <a:p>
            <a:pPr>
              <a:defRPr/>
            </a:pPr>
            <a:fld id="{459441A2-F254-814B-BD75-435771E51E90}" type="datetimeFigureOut">
              <a:rPr lang="en-US"/>
              <a:pPr>
                <a:defRPr/>
              </a:pPr>
              <a:t>4/8/21</a:t>
            </a:fld>
            <a:endParaRPr lang="en-US"/>
          </a:p>
        </p:txBody>
      </p:sp>
      <p:sp>
        <p:nvSpPr>
          <p:cNvPr id="10" name="Footer Placeholder 7">
            <a:extLst>
              <a:ext uri="{FF2B5EF4-FFF2-40B4-BE49-F238E27FC236}">
                <a16:creationId xmlns:a16="http://schemas.microsoft.com/office/drawing/2014/main" id="{0296D6F4-7BE8-AA4B-A491-9800B11E7AB9}"/>
              </a:ext>
            </a:extLst>
          </p:cNvPr>
          <p:cNvSpPr>
            <a:spLocks noGrp="1"/>
          </p:cNvSpPr>
          <p:nvPr>
            <p:ph type="ftr" sz="quarter" idx="11"/>
          </p:nvPr>
        </p:nvSpPr>
        <p:spPr/>
        <p:txBody>
          <a:bodyPr/>
          <a:lstStyle>
            <a:lvl1pPr>
              <a:defRPr/>
            </a:lvl1pPr>
          </a:lstStyle>
          <a:p>
            <a:pPr>
              <a:defRPr/>
            </a:pPr>
            <a:endParaRPr lang="en-US"/>
          </a:p>
        </p:txBody>
      </p:sp>
      <p:sp>
        <p:nvSpPr>
          <p:cNvPr id="11" name="Slide Number Placeholder 8">
            <a:extLst>
              <a:ext uri="{FF2B5EF4-FFF2-40B4-BE49-F238E27FC236}">
                <a16:creationId xmlns:a16="http://schemas.microsoft.com/office/drawing/2014/main" id="{B8FE6E55-4D57-8548-AFCC-0C37EDB4AB3B}"/>
              </a:ext>
            </a:extLst>
          </p:cNvPr>
          <p:cNvSpPr>
            <a:spLocks noGrp="1"/>
          </p:cNvSpPr>
          <p:nvPr>
            <p:ph type="sldNum" sz="quarter" idx="12"/>
          </p:nvPr>
        </p:nvSpPr>
        <p:spPr>
          <a:xfrm>
            <a:off x="8640763" y="6515100"/>
            <a:ext cx="465137" cy="273050"/>
          </a:xfrm>
        </p:spPr>
        <p:txBody>
          <a:bodyPr/>
          <a:lstStyle>
            <a:lvl1pPr>
              <a:defRPr/>
            </a:lvl1pPr>
          </a:lstStyle>
          <a:p>
            <a:fld id="{0FB8B0B2-6688-F84A-A544-0E54F0FF1A9A}" type="slidenum">
              <a:rPr lang="en-US" altLang="en-US"/>
              <a:pPr/>
              <a:t>‹#›</a:t>
            </a:fld>
            <a:endParaRPr lang="en-US" altLang="en-US"/>
          </a:p>
        </p:txBody>
      </p:sp>
    </p:spTree>
    <p:extLst>
      <p:ext uri="{BB962C8B-B14F-4D97-AF65-F5344CB8AC3E}">
        <p14:creationId xmlns:p14="http://schemas.microsoft.com/office/powerpoint/2010/main" val="164864750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F4145849-2EF4-5448-BB07-119C5ACDDFE7}"/>
              </a:ext>
            </a:extLst>
          </p:cNvPr>
          <p:cNvSpPr/>
          <p:nvPr/>
        </p:nvSpPr>
        <p:spPr>
          <a:xfrm>
            <a:off x="588963" y="1423988"/>
            <a:ext cx="8001000" cy="9525"/>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 name="Title 1"/>
          <p:cNvSpPr>
            <a:spLocks noGrp="1"/>
          </p:cNvSpPr>
          <p:nvPr>
            <p:ph type="title"/>
          </p:nvPr>
        </p:nvSpPr>
        <p:spPr>
          <a:xfrm>
            <a:off x="457200" y="253218"/>
            <a:ext cx="8229600" cy="1143000"/>
          </a:xfrm>
        </p:spPr>
        <p:txBody>
          <a:bodyPr/>
          <a:lstStyle/>
          <a:p>
            <a:r>
              <a:rPr lang="en-US"/>
              <a:t>Click to edit Master title style</a:t>
            </a:r>
          </a:p>
        </p:txBody>
      </p:sp>
      <p:sp>
        <p:nvSpPr>
          <p:cNvPr id="4" name="Date Placeholder 2">
            <a:extLst>
              <a:ext uri="{FF2B5EF4-FFF2-40B4-BE49-F238E27FC236}">
                <a16:creationId xmlns:a16="http://schemas.microsoft.com/office/drawing/2014/main" id="{CDD2F627-B3BC-4545-924B-2AFCD12E77BD}"/>
              </a:ext>
            </a:extLst>
          </p:cNvPr>
          <p:cNvSpPr>
            <a:spLocks noGrp="1"/>
          </p:cNvSpPr>
          <p:nvPr>
            <p:ph type="dt" sz="half" idx="10"/>
          </p:nvPr>
        </p:nvSpPr>
        <p:spPr/>
        <p:txBody>
          <a:bodyPr/>
          <a:lstStyle>
            <a:lvl1pPr>
              <a:defRPr/>
            </a:lvl1pPr>
          </a:lstStyle>
          <a:p>
            <a:pPr>
              <a:defRPr/>
            </a:pPr>
            <a:fld id="{6E408B0F-058F-8843-B609-73C0780BF53D}" type="datetimeFigureOut">
              <a:rPr lang="en-US"/>
              <a:pPr>
                <a:defRPr/>
              </a:pPr>
              <a:t>4/8/21</a:t>
            </a:fld>
            <a:endParaRPr lang="en-US"/>
          </a:p>
        </p:txBody>
      </p:sp>
      <p:sp>
        <p:nvSpPr>
          <p:cNvPr id="5" name="Footer Placeholder 3">
            <a:extLst>
              <a:ext uri="{FF2B5EF4-FFF2-40B4-BE49-F238E27FC236}">
                <a16:creationId xmlns:a16="http://schemas.microsoft.com/office/drawing/2014/main" id="{36414859-EC72-DF43-AAA8-7F0CEA57DF8B}"/>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4">
            <a:extLst>
              <a:ext uri="{FF2B5EF4-FFF2-40B4-BE49-F238E27FC236}">
                <a16:creationId xmlns:a16="http://schemas.microsoft.com/office/drawing/2014/main" id="{6CA15E12-6DBD-4F4C-9112-926CA39B5833}"/>
              </a:ext>
            </a:extLst>
          </p:cNvPr>
          <p:cNvSpPr>
            <a:spLocks noGrp="1"/>
          </p:cNvSpPr>
          <p:nvPr>
            <p:ph type="sldNum" sz="quarter" idx="12"/>
          </p:nvPr>
        </p:nvSpPr>
        <p:spPr/>
        <p:txBody>
          <a:bodyPr/>
          <a:lstStyle>
            <a:lvl1pPr>
              <a:defRPr/>
            </a:lvl1pPr>
          </a:lstStyle>
          <a:p>
            <a:fld id="{A87AA806-5FFE-2C4B-95CA-6939F5C35460}" type="slidenum">
              <a:rPr lang="en-US" altLang="en-US"/>
              <a:pPr/>
              <a:t>‹#›</a:t>
            </a:fld>
            <a:endParaRPr lang="en-US" altLang="en-US"/>
          </a:p>
        </p:txBody>
      </p:sp>
    </p:spTree>
    <p:extLst>
      <p:ext uri="{BB962C8B-B14F-4D97-AF65-F5344CB8AC3E}">
        <p14:creationId xmlns:p14="http://schemas.microsoft.com/office/powerpoint/2010/main" val="1507775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Footer Placeholder 2">
            <a:extLst>
              <a:ext uri="{FF2B5EF4-FFF2-40B4-BE49-F238E27FC236}">
                <a16:creationId xmlns:a16="http://schemas.microsoft.com/office/drawing/2014/main" id="{09A6574D-7370-CD49-BAA7-73264D5C3D3D}"/>
              </a:ext>
            </a:extLst>
          </p:cNvPr>
          <p:cNvSpPr>
            <a:spLocks noGrp="1"/>
          </p:cNvSpPr>
          <p:nvPr>
            <p:ph type="ftr" sz="quarter" idx="10"/>
          </p:nvPr>
        </p:nvSpPr>
        <p:spPr/>
        <p:txBody>
          <a:bodyPr/>
          <a:lstStyle>
            <a:lvl1pPr>
              <a:defRPr/>
            </a:lvl1pPr>
          </a:lstStyle>
          <a:p>
            <a:pPr>
              <a:defRPr/>
            </a:pPr>
            <a:endParaRPr lang="en-US"/>
          </a:p>
        </p:txBody>
      </p:sp>
      <p:sp>
        <p:nvSpPr>
          <p:cNvPr id="3" name="Date Placeholder 13">
            <a:extLst>
              <a:ext uri="{FF2B5EF4-FFF2-40B4-BE49-F238E27FC236}">
                <a16:creationId xmlns:a16="http://schemas.microsoft.com/office/drawing/2014/main" id="{14B4824E-A014-C449-AFAF-557A010A5C70}"/>
              </a:ext>
            </a:extLst>
          </p:cNvPr>
          <p:cNvSpPr>
            <a:spLocks noGrp="1"/>
          </p:cNvSpPr>
          <p:nvPr>
            <p:ph type="dt" sz="half" idx="11"/>
          </p:nvPr>
        </p:nvSpPr>
        <p:spPr/>
        <p:txBody>
          <a:bodyPr/>
          <a:lstStyle>
            <a:lvl1pPr>
              <a:defRPr/>
            </a:lvl1pPr>
          </a:lstStyle>
          <a:p>
            <a:pPr>
              <a:defRPr/>
            </a:pPr>
            <a:fld id="{A897AC7D-FB4F-FF45-ACD0-171A8F98ED33}" type="datetimeFigureOut">
              <a:rPr lang="en-US"/>
              <a:pPr>
                <a:defRPr/>
              </a:pPr>
              <a:t>4/8/21</a:t>
            </a:fld>
            <a:endParaRPr lang="en-US"/>
          </a:p>
        </p:txBody>
      </p:sp>
      <p:sp>
        <p:nvSpPr>
          <p:cNvPr id="4" name="Slide Number Placeholder 22">
            <a:extLst>
              <a:ext uri="{FF2B5EF4-FFF2-40B4-BE49-F238E27FC236}">
                <a16:creationId xmlns:a16="http://schemas.microsoft.com/office/drawing/2014/main" id="{9E166F1E-2271-2E46-A877-7D1153EF2621}"/>
              </a:ext>
            </a:extLst>
          </p:cNvPr>
          <p:cNvSpPr>
            <a:spLocks noGrp="1"/>
          </p:cNvSpPr>
          <p:nvPr>
            <p:ph type="sldNum" sz="quarter" idx="12"/>
          </p:nvPr>
        </p:nvSpPr>
        <p:spPr/>
        <p:txBody>
          <a:bodyPr/>
          <a:lstStyle>
            <a:lvl1pPr>
              <a:defRPr/>
            </a:lvl1pPr>
          </a:lstStyle>
          <a:p>
            <a:fld id="{825271CC-FD84-4B4F-8605-5250BFB7E276}" type="slidenum">
              <a:rPr lang="en-US" altLang="en-US"/>
              <a:pPr/>
              <a:t>‹#›</a:t>
            </a:fld>
            <a:endParaRPr lang="en-US" altLang="en-US"/>
          </a:p>
        </p:txBody>
      </p:sp>
    </p:spTree>
    <p:extLst>
      <p:ext uri="{BB962C8B-B14F-4D97-AF65-F5344CB8AC3E}">
        <p14:creationId xmlns:p14="http://schemas.microsoft.com/office/powerpoint/2010/main" val="334993709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Pr>
        <a:solidFill>
          <a:schemeClr val="bg2"/>
        </a:solidFill>
        <a:effectLst/>
      </p:bgPr>
    </p:bg>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3A4B9EF9-1859-074E-B57C-7C160889E6E0}"/>
              </a:ext>
            </a:extLst>
          </p:cNvPr>
          <p:cNvSpPr/>
          <p:nvPr/>
        </p:nvSpPr>
        <p:spPr>
          <a:xfrm>
            <a:off x="5057775" y="1057275"/>
            <a:ext cx="3748088" cy="9525"/>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 name="Title 1"/>
          <p:cNvSpPr>
            <a:spLocks noGrp="1"/>
          </p:cNvSpPr>
          <p:nvPr>
            <p:ph type="title"/>
          </p:nvPr>
        </p:nvSpPr>
        <p:spPr>
          <a:xfrm>
            <a:off x="4963136" y="304800"/>
            <a:ext cx="3931920" cy="762000"/>
          </a:xfrm>
        </p:spPr>
        <p:txBody>
          <a:bodyPr/>
          <a:lstStyle>
            <a:lvl1pPr marL="0" algn="r">
              <a:buNone/>
              <a:defRPr sz="2000" b="1"/>
            </a:lvl1pPr>
            <a:extLst/>
          </a:lstStyle>
          <a:p>
            <a:r>
              <a:rPr lang="en-US"/>
              <a:t>Click to edit Master title style</a:t>
            </a:r>
          </a:p>
        </p:txBody>
      </p:sp>
      <p:sp>
        <p:nvSpPr>
          <p:cNvPr id="3" name="Text Placeholder 2"/>
          <p:cNvSpPr>
            <a:spLocks noGrp="1"/>
          </p:cNvSpPr>
          <p:nvPr>
            <p:ph type="body" idx="2"/>
          </p:nvPr>
        </p:nvSpPr>
        <p:spPr>
          <a:xfrm>
            <a:off x="4963136" y="1107560"/>
            <a:ext cx="3931920" cy="1066800"/>
          </a:xfrm>
        </p:spPr>
        <p:txBody>
          <a:bodyPr/>
          <a:lstStyle>
            <a:lvl1pPr marL="0" indent="0" algn="r">
              <a:spcBef>
                <a:spcPts val="0"/>
              </a:spcBef>
              <a:buNone/>
              <a:defRPr sz="1400"/>
            </a:lvl1pPr>
            <a:lvl2pPr>
              <a:buNone/>
              <a:defRPr sz="1200"/>
            </a:lvl2pPr>
            <a:lvl3pPr>
              <a:buNone/>
              <a:defRPr sz="1000"/>
            </a:lvl3pPr>
            <a:lvl4pPr>
              <a:buNone/>
              <a:defRPr sz="900"/>
            </a:lvl4pPr>
            <a:lvl5pPr>
              <a:buNone/>
              <a:defRPr sz="900"/>
            </a:lvl5pPr>
            <a:extLst/>
          </a:lstStyle>
          <a:p>
            <a:pPr lvl="0"/>
            <a:r>
              <a:rPr lang="en-US"/>
              <a:t>Click to edit Master text styles</a:t>
            </a:r>
          </a:p>
        </p:txBody>
      </p:sp>
      <p:sp>
        <p:nvSpPr>
          <p:cNvPr id="4" name="Content Placeholder 3"/>
          <p:cNvSpPr>
            <a:spLocks noGrp="1"/>
          </p:cNvSpPr>
          <p:nvPr>
            <p:ph sz="half" idx="1"/>
          </p:nvPr>
        </p:nvSpPr>
        <p:spPr>
          <a:xfrm>
            <a:off x="228600" y="2209800"/>
            <a:ext cx="8666456" cy="3977640"/>
          </a:xfrm>
        </p:spPr>
        <p:txBody>
          <a:bodyPr/>
          <a:lstStyle>
            <a:lvl1pPr marL="292608">
              <a:defRPr sz="3200"/>
            </a:lvl1pPr>
            <a:lvl2pPr marL="594360">
              <a:defRPr sz="2800"/>
            </a:lvl2pPr>
            <a:lvl3pPr marL="822960">
              <a:defRPr sz="2400"/>
            </a:lvl3pPr>
            <a:lvl4pPr marL="1051560">
              <a:defRPr sz="2000"/>
            </a:lvl4pPr>
            <a:lvl5pPr marL="1261872">
              <a:defRPr sz="2000"/>
            </a:lvl5pPr>
            <a:extLs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Date Placeholder 8">
            <a:extLst>
              <a:ext uri="{FF2B5EF4-FFF2-40B4-BE49-F238E27FC236}">
                <a16:creationId xmlns:a16="http://schemas.microsoft.com/office/drawing/2014/main" id="{04C8403B-8496-1343-95D5-1DA045CC2648}"/>
              </a:ext>
            </a:extLst>
          </p:cNvPr>
          <p:cNvSpPr>
            <a:spLocks noGrp="1"/>
          </p:cNvSpPr>
          <p:nvPr>
            <p:ph type="dt" sz="half" idx="10"/>
          </p:nvPr>
        </p:nvSpPr>
        <p:spPr>
          <a:xfrm>
            <a:off x="5562600" y="6513513"/>
            <a:ext cx="3001963" cy="274637"/>
          </a:xfrm>
        </p:spPr>
        <p:txBody>
          <a:bodyPr vert="horz" rtlCol="0"/>
          <a:lstStyle>
            <a:lvl1pPr>
              <a:defRPr/>
            </a:lvl1pPr>
          </a:lstStyle>
          <a:p>
            <a:pPr>
              <a:defRPr/>
            </a:pPr>
            <a:fld id="{3BE3FBBA-D16E-1D49-9BB6-8A5F7913E0AA}" type="datetimeFigureOut">
              <a:rPr lang="en-US"/>
              <a:pPr>
                <a:defRPr/>
              </a:pPr>
              <a:t>4/8/21</a:t>
            </a:fld>
            <a:endParaRPr lang="en-US"/>
          </a:p>
        </p:txBody>
      </p:sp>
      <p:sp>
        <p:nvSpPr>
          <p:cNvPr id="7" name="Slide Number Placeholder 9">
            <a:extLst>
              <a:ext uri="{FF2B5EF4-FFF2-40B4-BE49-F238E27FC236}">
                <a16:creationId xmlns:a16="http://schemas.microsoft.com/office/drawing/2014/main" id="{E427D3BC-8D6B-2042-984A-98E83CE05357}"/>
              </a:ext>
            </a:extLst>
          </p:cNvPr>
          <p:cNvSpPr>
            <a:spLocks noGrp="1"/>
          </p:cNvSpPr>
          <p:nvPr>
            <p:ph type="sldNum" sz="quarter" idx="11"/>
          </p:nvPr>
        </p:nvSpPr>
        <p:spPr>
          <a:xfrm>
            <a:off x="8639175" y="6513513"/>
            <a:ext cx="463550" cy="274637"/>
          </a:xfrm>
        </p:spPr>
        <p:txBody>
          <a:bodyPr/>
          <a:lstStyle>
            <a:lvl1pPr>
              <a:defRPr/>
            </a:lvl1pPr>
          </a:lstStyle>
          <a:p>
            <a:fld id="{EB136202-ABA0-8F49-9B1E-1FA7F18DA98A}" type="slidenum">
              <a:rPr lang="en-US" altLang="en-US"/>
              <a:pPr/>
              <a:t>‹#›</a:t>
            </a:fld>
            <a:endParaRPr lang="en-US" altLang="en-US"/>
          </a:p>
        </p:txBody>
      </p:sp>
      <p:sp>
        <p:nvSpPr>
          <p:cNvPr id="8" name="Footer Placeholder 10">
            <a:extLst>
              <a:ext uri="{FF2B5EF4-FFF2-40B4-BE49-F238E27FC236}">
                <a16:creationId xmlns:a16="http://schemas.microsoft.com/office/drawing/2014/main" id="{A5BB7741-E3FF-0A4B-85BE-3E1A75ED4B8F}"/>
              </a:ext>
            </a:extLst>
          </p:cNvPr>
          <p:cNvSpPr>
            <a:spLocks noGrp="1"/>
          </p:cNvSpPr>
          <p:nvPr>
            <p:ph type="ftr" sz="quarter" idx="12"/>
          </p:nvPr>
        </p:nvSpPr>
        <p:spPr>
          <a:xfrm>
            <a:off x="1600200" y="6513513"/>
            <a:ext cx="3906838" cy="274637"/>
          </a:xfrm>
        </p:spPr>
        <p:txBody>
          <a:bodyPr vert="horz" rtlCol="0"/>
          <a:lstStyle>
            <a:lvl1pPr>
              <a:defRPr/>
            </a:lvl1pPr>
          </a:lstStyle>
          <a:p>
            <a:pPr>
              <a:defRPr/>
            </a:pPr>
            <a:endParaRPr lang="en-US"/>
          </a:p>
        </p:txBody>
      </p:sp>
    </p:spTree>
    <p:extLst>
      <p:ext uri="{BB962C8B-B14F-4D97-AF65-F5344CB8AC3E}">
        <p14:creationId xmlns:p14="http://schemas.microsoft.com/office/powerpoint/2010/main" val="3589589697"/>
      </p:ext>
    </p:extLst>
  </p:cSld>
  <p:clrMapOvr>
    <a:overrideClrMapping bg1="dk1" tx1="lt1" bg2="dk2" tx2="lt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40443" y="4724400"/>
            <a:ext cx="5486400" cy="664536"/>
          </a:xfrm>
        </p:spPr>
        <p:txBody>
          <a:bodyPr/>
          <a:lstStyle>
            <a:lvl1pPr marL="0" algn="r">
              <a:buNone/>
              <a:defRPr sz="2000" b="1"/>
            </a:lvl1pPr>
            <a:extLst/>
          </a:lstStyle>
          <a:p>
            <a:r>
              <a:rPr lang="en-US"/>
              <a:t>Click to edit Master title style</a:t>
            </a:r>
          </a:p>
        </p:txBody>
      </p:sp>
      <p:sp>
        <p:nvSpPr>
          <p:cNvPr id="4" name="Text Placeholder 3"/>
          <p:cNvSpPr>
            <a:spLocks noGrp="1"/>
          </p:cNvSpPr>
          <p:nvPr>
            <p:ph type="body" sz="half" idx="2"/>
          </p:nvPr>
        </p:nvSpPr>
        <p:spPr>
          <a:xfrm>
            <a:off x="3040443" y="5388936"/>
            <a:ext cx="5486400" cy="912255"/>
          </a:xfrm>
        </p:spPr>
        <p:txBody>
          <a:bodyPr/>
          <a:lstStyle>
            <a:lvl1pPr marL="0" indent="0" algn="r">
              <a:spcBef>
                <a:spcPts val="0"/>
              </a:spcBef>
              <a:buNone/>
              <a:defRPr sz="1400"/>
            </a:lvl1pPr>
            <a:lvl2pPr>
              <a:defRPr sz="1200"/>
            </a:lvl2pPr>
            <a:lvl3pPr>
              <a:defRPr sz="1000"/>
            </a:lvl3pPr>
            <a:lvl4pPr>
              <a:defRPr sz="900"/>
            </a:lvl4pPr>
            <a:lvl5pPr>
              <a:defRPr sz="900"/>
            </a:lvl5pPr>
            <a:extLst/>
          </a:lstStyle>
          <a:p>
            <a:pPr lvl="0"/>
            <a:r>
              <a:rPr lang="en-US"/>
              <a:t>Click to edit Master text styles</a:t>
            </a:r>
          </a:p>
        </p:txBody>
      </p:sp>
      <p:sp>
        <p:nvSpPr>
          <p:cNvPr id="13" name="Picture Placeholder 12"/>
          <p:cNvSpPr>
            <a:spLocks noGrp="1"/>
          </p:cNvSpPr>
          <p:nvPr>
            <p:ph type="pic" idx="1"/>
          </p:nvPr>
        </p:nvSpPr>
        <p:spPr>
          <a:xfrm>
            <a:off x="304800" y="249864"/>
            <a:ext cx="8534400" cy="4343400"/>
          </a:xfrm>
          <a:prstGeom prst="round2DiagRect">
            <a:avLst>
              <a:gd name="adj1" fmla="val 11403"/>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a:normAutofit/>
          </a:bodyPr>
          <a:lstStyle>
            <a:lvl1pPr indent="0">
              <a:buNone/>
              <a:defRPr sz="3200"/>
            </a:lvl1pPr>
            <a:extLst/>
          </a:lstStyle>
          <a:p>
            <a:pPr lvl="0"/>
            <a:r>
              <a:rPr lang="en-US" noProof="0"/>
              <a:t>Click icon to add picture</a:t>
            </a:r>
            <a:endParaRPr lang="en-US" noProof="0" dirty="0"/>
          </a:p>
        </p:txBody>
      </p:sp>
      <p:sp>
        <p:nvSpPr>
          <p:cNvPr id="5" name="Date Placeholder 7">
            <a:extLst>
              <a:ext uri="{FF2B5EF4-FFF2-40B4-BE49-F238E27FC236}">
                <a16:creationId xmlns:a16="http://schemas.microsoft.com/office/drawing/2014/main" id="{43641F02-53B6-F946-B074-56DACEF070CC}"/>
              </a:ext>
            </a:extLst>
          </p:cNvPr>
          <p:cNvSpPr>
            <a:spLocks noGrp="1"/>
          </p:cNvSpPr>
          <p:nvPr>
            <p:ph type="dt" sz="half" idx="10"/>
          </p:nvPr>
        </p:nvSpPr>
        <p:spPr>
          <a:xfrm>
            <a:off x="5562600" y="6508750"/>
            <a:ext cx="3001963" cy="274638"/>
          </a:xfrm>
        </p:spPr>
        <p:txBody>
          <a:bodyPr vert="horz" rtlCol="0"/>
          <a:lstStyle>
            <a:lvl1pPr>
              <a:defRPr/>
            </a:lvl1pPr>
          </a:lstStyle>
          <a:p>
            <a:pPr>
              <a:defRPr/>
            </a:pPr>
            <a:fld id="{6B0C73C4-84D7-FB45-A06F-68832BE6161B}" type="datetimeFigureOut">
              <a:rPr lang="en-US"/>
              <a:pPr>
                <a:defRPr/>
              </a:pPr>
              <a:t>4/8/21</a:t>
            </a:fld>
            <a:endParaRPr lang="en-US"/>
          </a:p>
        </p:txBody>
      </p:sp>
      <p:sp>
        <p:nvSpPr>
          <p:cNvPr id="6" name="Slide Number Placeholder 8">
            <a:extLst>
              <a:ext uri="{FF2B5EF4-FFF2-40B4-BE49-F238E27FC236}">
                <a16:creationId xmlns:a16="http://schemas.microsoft.com/office/drawing/2014/main" id="{0967B264-2184-8A49-A392-8D1825EC229F}"/>
              </a:ext>
            </a:extLst>
          </p:cNvPr>
          <p:cNvSpPr>
            <a:spLocks noGrp="1"/>
          </p:cNvSpPr>
          <p:nvPr>
            <p:ph type="sldNum" sz="quarter" idx="11"/>
          </p:nvPr>
        </p:nvSpPr>
        <p:spPr>
          <a:xfrm>
            <a:off x="8639175" y="6508750"/>
            <a:ext cx="463550" cy="274638"/>
          </a:xfrm>
        </p:spPr>
        <p:txBody>
          <a:bodyPr/>
          <a:lstStyle>
            <a:lvl1pPr>
              <a:defRPr/>
            </a:lvl1pPr>
          </a:lstStyle>
          <a:p>
            <a:fld id="{805D4816-0199-674F-94A5-20E921AEFD08}" type="slidenum">
              <a:rPr lang="en-US" altLang="en-US"/>
              <a:pPr/>
              <a:t>‹#›</a:t>
            </a:fld>
            <a:endParaRPr lang="en-US" altLang="en-US"/>
          </a:p>
        </p:txBody>
      </p:sp>
      <p:sp>
        <p:nvSpPr>
          <p:cNvPr id="7" name="Footer Placeholder 9">
            <a:extLst>
              <a:ext uri="{FF2B5EF4-FFF2-40B4-BE49-F238E27FC236}">
                <a16:creationId xmlns:a16="http://schemas.microsoft.com/office/drawing/2014/main" id="{6B9D586C-7CBC-C645-8082-E07B46418248}"/>
              </a:ext>
            </a:extLst>
          </p:cNvPr>
          <p:cNvSpPr>
            <a:spLocks noGrp="1"/>
          </p:cNvSpPr>
          <p:nvPr>
            <p:ph type="ftr" sz="quarter" idx="12"/>
          </p:nvPr>
        </p:nvSpPr>
        <p:spPr>
          <a:xfrm>
            <a:off x="1600200" y="6508750"/>
            <a:ext cx="3906838" cy="274638"/>
          </a:xfrm>
        </p:spPr>
        <p:txBody>
          <a:bodyPr vert="horz" rtlCol="0"/>
          <a:lstStyle>
            <a:lvl1pPr>
              <a:defRPr/>
            </a:lvl1pPr>
          </a:lstStyle>
          <a:p>
            <a:pPr>
              <a:defRPr/>
            </a:pPr>
            <a:endParaRPr lang="en-US"/>
          </a:p>
        </p:txBody>
      </p:sp>
    </p:spTree>
    <p:extLst>
      <p:ext uri="{BB962C8B-B14F-4D97-AF65-F5344CB8AC3E}">
        <p14:creationId xmlns:p14="http://schemas.microsoft.com/office/powerpoint/2010/main" val="249474595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7" name="Round Diagonal Corner Rectangle 6">
            <a:extLst>
              <a:ext uri="{FF2B5EF4-FFF2-40B4-BE49-F238E27FC236}">
                <a16:creationId xmlns:a16="http://schemas.microsoft.com/office/drawing/2014/main" id="{F191F141-776D-5A4D-A182-C279ED8529B3}"/>
              </a:ext>
            </a:extLst>
          </p:cNvPr>
          <p:cNvSpPr/>
          <p:nvPr/>
        </p:nvSpPr>
        <p:spPr>
          <a:xfrm>
            <a:off x="164592" y="147085"/>
            <a:ext cx="8810846" cy="6565392"/>
          </a:xfrm>
          <a:prstGeom prst="round2DiagRect">
            <a:avLst>
              <a:gd name="adj1" fmla="val 11807"/>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3" name="Footer Placeholder 2">
            <a:extLst>
              <a:ext uri="{FF2B5EF4-FFF2-40B4-BE49-F238E27FC236}">
                <a16:creationId xmlns:a16="http://schemas.microsoft.com/office/drawing/2014/main" id="{CD09D491-7828-8B42-BEF1-F9B6C9A10DBE}"/>
              </a:ext>
            </a:extLst>
          </p:cNvPr>
          <p:cNvSpPr>
            <a:spLocks noGrp="1"/>
          </p:cNvSpPr>
          <p:nvPr>
            <p:ph type="ftr" sz="quarter" idx="3"/>
          </p:nvPr>
        </p:nvSpPr>
        <p:spPr>
          <a:xfrm>
            <a:off x="1295400" y="6400800"/>
            <a:ext cx="4211638" cy="274638"/>
          </a:xfrm>
          <a:prstGeom prst="rect">
            <a:avLst/>
          </a:prstGeom>
        </p:spPr>
        <p:txBody>
          <a:bodyPr/>
          <a:lstStyle>
            <a:lvl1pPr algn="r" eaLnBrk="1" fontAlgn="auto" latinLnBrk="0" hangingPunct="1">
              <a:spcBef>
                <a:spcPts val="0"/>
              </a:spcBef>
              <a:spcAft>
                <a:spcPts val="0"/>
              </a:spcAft>
              <a:defRPr kumimoji="0" sz="1300">
                <a:solidFill>
                  <a:schemeClr val="bg2">
                    <a:tint val="60000"/>
                    <a:satMod val="155000"/>
                  </a:schemeClr>
                </a:solidFill>
                <a:latin typeface="+mn-lt"/>
              </a:defRPr>
            </a:lvl1pPr>
            <a:extLst/>
          </a:lstStyle>
          <a:p>
            <a:pPr>
              <a:defRPr/>
            </a:pPr>
            <a:endParaRPr lang="en-US"/>
          </a:p>
        </p:txBody>
      </p:sp>
      <p:sp>
        <p:nvSpPr>
          <p:cNvPr id="14" name="Date Placeholder 13">
            <a:extLst>
              <a:ext uri="{FF2B5EF4-FFF2-40B4-BE49-F238E27FC236}">
                <a16:creationId xmlns:a16="http://schemas.microsoft.com/office/drawing/2014/main" id="{609F84AB-8E63-724A-B09F-BD2DD46C7355}"/>
              </a:ext>
            </a:extLst>
          </p:cNvPr>
          <p:cNvSpPr>
            <a:spLocks noGrp="1"/>
          </p:cNvSpPr>
          <p:nvPr>
            <p:ph type="dt" sz="half" idx="2"/>
          </p:nvPr>
        </p:nvSpPr>
        <p:spPr>
          <a:xfrm>
            <a:off x="5562600" y="6400800"/>
            <a:ext cx="3001963" cy="274638"/>
          </a:xfrm>
          <a:prstGeom prst="rect">
            <a:avLst/>
          </a:prstGeom>
        </p:spPr>
        <p:txBody>
          <a:bodyPr/>
          <a:lstStyle>
            <a:lvl1pPr algn="l" eaLnBrk="1" fontAlgn="auto" latinLnBrk="0" hangingPunct="1">
              <a:spcBef>
                <a:spcPts val="0"/>
              </a:spcBef>
              <a:spcAft>
                <a:spcPts val="0"/>
              </a:spcAft>
              <a:defRPr kumimoji="0" sz="1300" smtClean="0">
                <a:solidFill>
                  <a:schemeClr val="bg2">
                    <a:tint val="60000"/>
                    <a:satMod val="155000"/>
                  </a:schemeClr>
                </a:solidFill>
                <a:latin typeface="+mn-lt"/>
              </a:defRPr>
            </a:lvl1pPr>
            <a:extLst/>
          </a:lstStyle>
          <a:p>
            <a:pPr>
              <a:defRPr/>
            </a:pPr>
            <a:fld id="{D3D6A92B-B105-9348-9628-20297F6F7CF8}" type="datetimeFigureOut">
              <a:rPr lang="en-US"/>
              <a:pPr>
                <a:defRPr/>
              </a:pPr>
              <a:t>4/8/21</a:t>
            </a:fld>
            <a:endParaRPr lang="en-US"/>
          </a:p>
        </p:txBody>
      </p:sp>
      <p:sp>
        <p:nvSpPr>
          <p:cNvPr id="23" name="Slide Number Placeholder 22">
            <a:extLst>
              <a:ext uri="{FF2B5EF4-FFF2-40B4-BE49-F238E27FC236}">
                <a16:creationId xmlns:a16="http://schemas.microsoft.com/office/drawing/2014/main" id="{8629DEAE-455D-7F43-A9B6-0E2E7A8A4684}"/>
              </a:ext>
            </a:extLst>
          </p:cNvPr>
          <p:cNvSpPr>
            <a:spLocks noGrp="1"/>
          </p:cNvSpPr>
          <p:nvPr>
            <p:ph type="sldNum" sz="quarter" idx="4"/>
          </p:nvPr>
        </p:nvSpPr>
        <p:spPr>
          <a:xfrm>
            <a:off x="8639175" y="6515100"/>
            <a:ext cx="463550" cy="273050"/>
          </a:xfrm>
          <a:prstGeom prst="rect">
            <a:avLst/>
          </a:prstGeom>
        </p:spPr>
        <p:txBody>
          <a:bodyPr vert="horz" wrap="square" lIns="91440" tIns="45720" rIns="91440" bIns="45720" numCol="1" anchor="ctr" anchorCtr="0" compatLnSpc="1">
            <a:prstTxWarp prst="textNoShape">
              <a:avLst/>
            </a:prstTxWarp>
          </a:bodyPr>
          <a:lstStyle>
            <a:lvl1pPr algn="r">
              <a:defRPr sz="1600">
                <a:solidFill>
                  <a:srgbClr val="DFE0D4"/>
                </a:solidFill>
                <a:latin typeface="Rockwell" panose="02060603020205020403" pitchFamily="18" charset="77"/>
              </a:defRPr>
            </a:lvl1pPr>
          </a:lstStyle>
          <a:p>
            <a:fld id="{C8714F8D-7A38-2F46-9FBF-ED0C556A1AEF}" type="slidenum">
              <a:rPr lang="en-US" altLang="en-US"/>
              <a:pPr/>
              <a:t>‹#›</a:t>
            </a:fld>
            <a:endParaRPr lang="en-US" altLang="en-US"/>
          </a:p>
        </p:txBody>
      </p:sp>
      <p:sp>
        <p:nvSpPr>
          <p:cNvPr id="22" name="Title Placeholder 21">
            <a:extLst>
              <a:ext uri="{FF2B5EF4-FFF2-40B4-BE49-F238E27FC236}">
                <a16:creationId xmlns:a16="http://schemas.microsoft.com/office/drawing/2014/main" id="{07930DC1-4912-C348-8DA0-E853193A5874}"/>
              </a:ext>
            </a:extLst>
          </p:cNvPr>
          <p:cNvSpPr>
            <a:spLocks noGrp="1"/>
          </p:cNvSpPr>
          <p:nvPr>
            <p:ph type="title"/>
          </p:nvPr>
        </p:nvSpPr>
        <p:spPr>
          <a:xfrm>
            <a:off x="457200" y="254000"/>
            <a:ext cx="8229600" cy="1143000"/>
          </a:xfrm>
          <a:prstGeom prst="rect">
            <a:avLst/>
          </a:prstGeom>
        </p:spPr>
        <p:txBody>
          <a:bodyPr rIns="91440" anchor="b">
            <a:normAutofit/>
            <a:scene3d>
              <a:camera prst="orthographicFront"/>
              <a:lightRig rig="soft" dir="t">
                <a:rot lat="0" lon="0" rev="2400000"/>
              </a:lightRig>
            </a:scene3d>
            <a:sp3d>
              <a:bevelT w="19050" h="12700"/>
            </a:sp3d>
          </a:bodyPr>
          <a:lstStyle/>
          <a:p>
            <a:r>
              <a:rPr lang="en-US"/>
              <a:t>Click to edit Master title style</a:t>
            </a:r>
          </a:p>
        </p:txBody>
      </p:sp>
      <p:sp>
        <p:nvSpPr>
          <p:cNvPr id="1033" name="Text Placeholder 12">
            <a:extLst>
              <a:ext uri="{FF2B5EF4-FFF2-40B4-BE49-F238E27FC236}">
                <a16:creationId xmlns:a16="http://schemas.microsoft.com/office/drawing/2014/main" id="{D283D32C-9CCD-EC41-BD6C-A47EE84CD9E1}"/>
              </a:ext>
            </a:extLst>
          </p:cNvPr>
          <p:cNvSpPr>
            <a:spLocks noGrp="1"/>
          </p:cNvSpPr>
          <p:nvPr>
            <p:ph type="body" idx="1"/>
          </p:nvPr>
        </p:nvSpPr>
        <p:spPr bwMode="auto">
          <a:xfrm>
            <a:off x="457200" y="1646238"/>
            <a:ext cx="8229600" cy="4525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Tree>
  </p:cSld>
  <p:clrMap bg1="dk1" tx1="lt1" bg2="dk2" tx2="lt2" accent1="accent1" accent2="accent2" accent3="accent3" accent4="accent4" accent5="accent5" accent6="accent6" hlink="hlink" folHlink="folHlink"/>
  <p:sldLayoutIdLst>
    <p:sldLayoutId id="2147483695" r:id="rId1"/>
    <p:sldLayoutId id="2147483696" r:id="rId2"/>
    <p:sldLayoutId id="2147483697" r:id="rId3"/>
    <p:sldLayoutId id="2147483698" r:id="rId4"/>
    <p:sldLayoutId id="2147483699" r:id="rId5"/>
    <p:sldLayoutId id="2147483700" r:id="rId6"/>
    <p:sldLayoutId id="2147483692" r:id="rId7"/>
    <p:sldLayoutId id="2147483701" r:id="rId8"/>
    <p:sldLayoutId id="2147483702" r:id="rId9"/>
    <p:sldLayoutId id="2147483693" r:id="rId10"/>
    <p:sldLayoutId id="2147483694" r:id="rId11"/>
  </p:sldLayoutIdLst>
  <p:txStyles>
    <p:titleStyle>
      <a:lvl1pPr marL="53975" indent="-53975" algn="r" rtl="0" fontAlgn="base">
        <a:spcBef>
          <a:spcPct val="0"/>
        </a:spcBef>
        <a:spcAft>
          <a:spcPct val="0"/>
        </a:spcAft>
        <a:defRPr sz="4600" kern="1200">
          <a:solidFill>
            <a:srgbClr val="E7EACB"/>
          </a:solidFill>
          <a:effectLst>
            <a:outerShdw blurRad="38100" dist="25500" dir="5400000" algn="tl" rotWithShape="0">
              <a:srgbClr val="000000">
                <a:satMod val="180000"/>
                <a:alpha val="75000"/>
              </a:srgbClr>
            </a:outerShdw>
          </a:effectLst>
          <a:latin typeface="+mj-lt"/>
          <a:ea typeface="+mj-ea"/>
          <a:cs typeface="+mj-cs"/>
        </a:defRPr>
      </a:lvl1pPr>
      <a:lvl2pPr marL="53975" indent="-53975" algn="r" rtl="0" fontAlgn="base">
        <a:spcBef>
          <a:spcPct val="0"/>
        </a:spcBef>
        <a:spcAft>
          <a:spcPct val="0"/>
        </a:spcAft>
        <a:defRPr sz="4600">
          <a:solidFill>
            <a:srgbClr val="E7EACB"/>
          </a:solidFill>
          <a:latin typeface="Rockwell" panose="02060603020205020403" pitchFamily="18" charset="77"/>
        </a:defRPr>
      </a:lvl2pPr>
      <a:lvl3pPr marL="53975" indent="-53975" algn="r" rtl="0" fontAlgn="base">
        <a:spcBef>
          <a:spcPct val="0"/>
        </a:spcBef>
        <a:spcAft>
          <a:spcPct val="0"/>
        </a:spcAft>
        <a:defRPr sz="4600">
          <a:solidFill>
            <a:srgbClr val="E7EACB"/>
          </a:solidFill>
          <a:latin typeface="Rockwell" panose="02060603020205020403" pitchFamily="18" charset="77"/>
        </a:defRPr>
      </a:lvl3pPr>
      <a:lvl4pPr marL="53975" indent="-53975" algn="r" rtl="0" fontAlgn="base">
        <a:spcBef>
          <a:spcPct val="0"/>
        </a:spcBef>
        <a:spcAft>
          <a:spcPct val="0"/>
        </a:spcAft>
        <a:defRPr sz="4600">
          <a:solidFill>
            <a:srgbClr val="E7EACB"/>
          </a:solidFill>
          <a:latin typeface="Rockwell" panose="02060603020205020403" pitchFamily="18" charset="77"/>
        </a:defRPr>
      </a:lvl4pPr>
      <a:lvl5pPr marL="53975" indent="-53975" algn="r" rtl="0" fontAlgn="base">
        <a:spcBef>
          <a:spcPct val="0"/>
        </a:spcBef>
        <a:spcAft>
          <a:spcPct val="0"/>
        </a:spcAft>
        <a:defRPr sz="4600">
          <a:solidFill>
            <a:srgbClr val="E7EACB"/>
          </a:solidFill>
          <a:latin typeface="Rockwell" panose="02060603020205020403" pitchFamily="18" charset="77"/>
        </a:defRPr>
      </a:lvl5pPr>
      <a:lvl6pPr marL="511175" indent="-53975" algn="r" rtl="0" fontAlgn="base">
        <a:spcBef>
          <a:spcPct val="0"/>
        </a:spcBef>
        <a:spcAft>
          <a:spcPct val="0"/>
        </a:spcAft>
        <a:defRPr sz="4600">
          <a:solidFill>
            <a:srgbClr val="E7EACB"/>
          </a:solidFill>
          <a:latin typeface="Rockwell" panose="02060603020205020403" pitchFamily="18" charset="77"/>
        </a:defRPr>
      </a:lvl6pPr>
      <a:lvl7pPr marL="968375" indent="-53975" algn="r" rtl="0" fontAlgn="base">
        <a:spcBef>
          <a:spcPct val="0"/>
        </a:spcBef>
        <a:spcAft>
          <a:spcPct val="0"/>
        </a:spcAft>
        <a:defRPr sz="4600">
          <a:solidFill>
            <a:srgbClr val="E7EACB"/>
          </a:solidFill>
          <a:latin typeface="Rockwell" panose="02060603020205020403" pitchFamily="18" charset="77"/>
        </a:defRPr>
      </a:lvl7pPr>
      <a:lvl8pPr marL="1425575" indent="-53975" algn="r" rtl="0" fontAlgn="base">
        <a:spcBef>
          <a:spcPct val="0"/>
        </a:spcBef>
        <a:spcAft>
          <a:spcPct val="0"/>
        </a:spcAft>
        <a:defRPr sz="4600">
          <a:solidFill>
            <a:srgbClr val="E7EACB"/>
          </a:solidFill>
          <a:latin typeface="Rockwell" panose="02060603020205020403" pitchFamily="18" charset="77"/>
        </a:defRPr>
      </a:lvl8pPr>
      <a:lvl9pPr marL="1882775" indent="-53975" algn="r" rtl="0" fontAlgn="base">
        <a:spcBef>
          <a:spcPct val="0"/>
        </a:spcBef>
        <a:spcAft>
          <a:spcPct val="0"/>
        </a:spcAft>
        <a:defRPr sz="4600">
          <a:solidFill>
            <a:srgbClr val="E7EACB"/>
          </a:solidFill>
          <a:latin typeface="Rockwell" panose="02060603020205020403" pitchFamily="18" charset="77"/>
        </a:defRPr>
      </a:lvl9pPr>
      <a:extLst/>
    </p:titleStyle>
    <p:bodyStyle>
      <a:lvl1pPr marL="292100" indent="-292100" algn="l" rtl="0" fontAlgn="base">
        <a:spcBef>
          <a:spcPct val="0"/>
        </a:spcBef>
        <a:spcAft>
          <a:spcPct val="0"/>
        </a:spcAft>
        <a:buClr>
          <a:schemeClr val="accent1"/>
        </a:buClr>
        <a:buSzPct val="70000"/>
        <a:buFont typeface="Wingdings 2" pitchFamily="2" charset="2"/>
        <a:buChar char=""/>
        <a:defRPr sz="3200" kern="1200">
          <a:solidFill>
            <a:schemeClr val="tx1"/>
          </a:solidFill>
          <a:latin typeface="+mn-lt"/>
          <a:ea typeface="+mn-ea"/>
          <a:cs typeface="+mn-cs"/>
        </a:defRPr>
      </a:lvl1pPr>
      <a:lvl2pPr marL="639763" indent="-228600" algn="l" rtl="0" fontAlgn="base">
        <a:spcBef>
          <a:spcPts val="400"/>
        </a:spcBef>
        <a:spcAft>
          <a:spcPct val="0"/>
        </a:spcAft>
        <a:buClr>
          <a:schemeClr val="accent2"/>
        </a:buClr>
        <a:buSzPct val="90000"/>
        <a:buChar char="•"/>
        <a:defRPr sz="2600" kern="1200">
          <a:solidFill>
            <a:schemeClr val="tx1"/>
          </a:solidFill>
          <a:latin typeface="+mn-lt"/>
          <a:ea typeface="+mn-ea"/>
          <a:cs typeface="+mn-cs"/>
        </a:defRPr>
      </a:lvl2pPr>
      <a:lvl3pPr marL="822325" indent="-190500" algn="l" rtl="0" fontAlgn="base">
        <a:spcBef>
          <a:spcPts val="400"/>
        </a:spcBef>
        <a:spcAft>
          <a:spcPct val="0"/>
        </a:spcAft>
        <a:buClr>
          <a:srgbClr val="A8CDD7"/>
        </a:buClr>
        <a:buSzPct val="100000"/>
        <a:buFont typeface="Wingdings 2" pitchFamily="2" charset="2"/>
        <a:buChar char=""/>
        <a:defRPr sz="2300" kern="1200">
          <a:solidFill>
            <a:schemeClr val="tx1"/>
          </a:solidFill>
          <a:latin typeface="+mn-lt"/>
          <a:ea typeface="+mn-ea"/>
          <a:cs typeface="+mn-cs"/>
        </a:defRPr>
      </a:lvl3pPr>
      <a:lvl4pPr marL="1004888" indent="-182563" algn="l" rtl="0" fontAlgn="base">
        <a:spcBef>
          <a:spcPts val="400"/>
        </a:spcBef>
        <a:spcAft>
          <a:spcPct val="0"/>
        </a:spcAft>
        <a:buClr>
          <a:srgbClr val="A8CDD7"/>
        </a:buClr>
        <a:buSzPct val="100000"/>
        <a:buFont typeface="Wingdings 2" pitchFamily="2" charset="2"/>
        <a:buChar char=""/>
        <a:defRPr sz="2000" kern="1200">
          <a:solidFill>
            <a:schemeClr val="tx1"/>
          </a:solidFill>
          <a:latin typeface="+mn-lt"/>
          <a:ea typeface="+mn-ea"/>
          <a:cs typeface="+mn-cs"/>
        </a:defRPr>
      </a:lvl4pPr>
      <a:lvl5pPr marL="1187450" indent="-182563" algn="l" rtl="0" fontAlgn="base">
        <a:spcBef>
          <a:spcPts val="400"/>
        </a:spcBef>
        <a:spcAft>
          <a:spcPct val="0"/>
        </a:spcAft>
        <a:buClr>
          <a:srgbClr val="A8CDD7"/>
        </a:buClr>
        <a:buSzPct val="100000"/>
        <a:buFont typeface="Wingdings 2" pitchFamily="2" charset="2"/>
        <a:buChar char=""/>
        <a:defRPr sz="1900" kern="1200">
          <a:solidFill>
            <a:schemeClr val="tx1"/>
          </a:solidFill>
          <a:latin typeface="+mn-lt"/>
          <a:ea typeface="+mn-ea"/>
          <a:cs typeface="+mn-cs"/>
        </a:defRPr>
      </a:lvl5pPr>
      <a:lvl6pPr marL="1371600" indent="-173736" algn="l" rtl="0" eaLnBrk="1" latinLnBrk="0" hangingPunct="1">
        <a:spcBef>
          <a:spcPts val="400"/>
        </a:spcBef>
        <a:buClr>
          <a:schemeClr val="accent4"/>
        </a:buClr>
        <a:buFont typeface="Wingdings 2"/>
        <a:buChar char=""/>
        <a:defRPr kumimoji="0" sz="1800" kern="1200" baseline="0">
          <a:solidFill>
            <a:schemeClr val="tx1"/>
          </a:solidFill>
          <a:latin typeface="+mn-lt"/>
          <a:ea typeface="+mn-ea"/>
          <a:cs typeface="+mn-cs"/>
        </a:defRPr>
      </a:lvl6pPr>
      <a:lvl7pPr marL="155448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7pPr>
      <a:lvl8pPr marL="173736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8pPr>
      <a:lvl9pPr marL="192024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C1A355-AC26-9B4B-BEA9-32FB83DC82F8}"/>
              </a:ext>
            </a:extLst>
          </p:cNvPr>
          <p:cNvSpPr>
            <a:spLocks noGrp="1"/>
          </p:cNvSpPr>
          <p:nvPr>
            <p:ph type="title"/>
          </p:nvPr>
        </p:nvSpPr>
        <p:spPr>
          <a:xfrm>
            <a:off x="457200" y="457200"/>
            <a:ext cx="8229600" cy="1041864"/>
          </a:xfrm>
        </p:spPr>
        <p:txBody>
          <a:bodyPr>
            <a:noAutofit/>
          </a:bodyPr>
          <a:lstStyle/>
          <a:p>
            <a:pPr marL="54864" indent="0" algn="ctr" fontAlgn="auto">
              <a:spcAft>
                <a:spcPts val="0"/>
              </a:spcAft>
              <a:defRPr/>
            </a:pPr>
            <a:r>
              <a:rPr lang="en-US" sz="6600" b="1" dirty="0">
                <a:solidFill>
                  <a:schemeClr val="tx2">
                    <a:tint val="100000"/>
                    <a:shade val="90000"/>
                    <a:satMod val="250000"/>
                    <a:alpha val="100000"/>
                  </a:schemeClr>
                </a:solidFill>
                <a:latin typeface="Calibri" panose="020F0502020204030204" pitchFamily="34" charset="0"/>
                <a:cs typeface="Calibri" panose="020F0502020204030204" pitchFamily="34" charset="0"/>
              </a:rPr>
              <a:t>John 7:44-46</a:t>
            </a:r>
          </a:p>
        </p:txBody>
      </p:sp>
      <p:sp>
        <p:nvSpPr>
          <p:cNvPr id="3" name="Content Placeholder 2">
            <a:extLst>
              <a:ext uri="{FF2B5EF4-FFF2-40B4-BE49-F238E27FC236}">
                <a16:creationId xmlns:a16="http://schemas.microsoft.com/office/drawing/2014/main" id="{3B52E34E-8E44-2F49-A21B-689DB0B6CF8A}"/>
              </a:ext>
            </a:extLst>
          </p:cNvPr>
          <p:cNvSpPr>
            <a:spLocks noGrp="1"/>
          </p:cNvSpPr>
          <p:nvPr>
            <p:ph idx="1"/>
          </p:nvPr>
        </p:nvSpPr>
        <p:spPr>
          <a:xfrm>
            <a:off x="457200" y="2057400"/>
            <a:ext cx="8229600" cy="4114800"/>
          </a:xfrm>
        </p:spPr>
        <p:txBody>
          <a:bodyPr>
            <a:normAutofit/>
          </a:bodyPr>
          <a:lstStyle/>
          <a:p>
            <a:pPr indent="-4763" fontAlgn="auto">
              <a:spcBef>
                <a:spcPts val="0"/>
              </a:spcBef>
              <a:spcAft>
                <a:spcPts val="0"/>
              </a:spcAft>
              <a:buFont typeface="Wingdings 2"/>
              <a:buNone/>
              <a:defRPr/>
            </a:pPr>
            <a:r>
              <a:rPr lang="en-US" sz="3600" b="1" dirty="0">
                <a:latin typeface="Calibri" panose="020F0502020204030204" pitchFamily="34" charset="0"/>
                <a:cs typeface="Calibri" panose="020F0502020204030204" pitchFamily="34" charset="0"/>
              </a:rPr>
              <a:t>“Now some of them wanted to take Him, but no one laid hands on Him. Then the officers came to the chief priests and Pharisees, who said to them, ‘Why have you not brought Him’ The officers answered, ‘No man ever spoke like this Man!’” (NKJV).</a:t>
            </a:r>
          </a:p>
          <a:p>
            <a:pPr fontAlgn="auto">
              <a:spcBef>
                <a:spcPts val="0"/>
              </a:spcBef>
              <a:spcAft>
                <a:spcPts val="0"/>
              </a:spcAft>
              <a:buFont typeface="Wingdings 2"/>
              <a:buChar char=""/>
              <a:defRPr/>
            </a:pPr>
            <a:endParaRPr lang="en-US" sz="3600" b="1" dirty="0">
              <a:latin typeface="Calibri" panose="020F0502020204030204" pitchFamily="34" charset="0"/>
              <a:cs typeface="Calibri" panose="020F0502020204030204" pitchFamily="34" charset="0"/>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9" presetClass="entr" presetSubtype="0" fill="hold"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ppt_x</p:attrName>
                                        </p:attrNameLst>
                                      </p:cBhvr>
                                      <p:tavLst>
                                        <p:tav tm="0">
                                          <p:val>
                                            <p:strVal val="#ppt_x-.2"/>
                                          </p:val>
                                        </p:tav>
                                        <p:tav tm="100000">
                                          <p:val>
                                            <p:strVal val="#ppt_x"/>
                                          </p:val>
                                        </p:tav>
                                      </p:tavLst>
                                    </p:anim>
                                    <p:anim calcmode="lin" valueType="num">
                                      <p:cBhvr>
                                        <p:cTn id="8" dur="1000" fill="hold"/>
                                        <p:tgtEl>
                                          <p:spTgt spid="2"/>
                                        </p:tgtEl>
                                        <p:attrNameLst>
                                          <p:attrName>ppt_y</p:attrName>
                                        </p:attrNameLst>
                                      </p:cBhvr>
                                      <p:tavLst>
                                        <p:tav tm="0">
                                          <p:val>
                                            <p:strVal val="#ppt_y"/>
                                          </p:val>
                                        </p:tav>
                                        <p:tav tm="100000">
                                          <p:val>
                                            <p:strVal val="#ppt_y"/>
                                          </p:val>
                                        </p:tav>
                                      </p:tavLst>
                                    </p:anim>
                                    <p:animEffect transition="in" filter="wipe(right)" prLst="gradientSize: 0.1">
                                      <p:cBhvr>
                                        <p:cTn id="9" dur="1000"/>
                                        <p:tgtEl>
                                          <p:spTgt spid="2"/>
                                        </p:tgtEl>
                                      </p:cBhvr>
                                    </p:animEffect>
                                  </p:childTnLst>
                                </p:cTn>
                              </p:par>
                              <p:par>
                                <p:cTn id="10" presetID="42" presetClass="entr" presetSubtype="0" fill="hold" grpId="0" nodeType="with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1000"/>
                                        <p:tgtEl>
                                          <p:spTgt spid="3">
                                            <p:txEl>
                                              <p:pRg st="0" end="0"/>
                                            </p:txEl>
                                          </p:spTgt>
                                        </p:tgtEl>
                                      </p:cBhvr>
                                    </p:animEffect>
                                    <p:anim calcmode="lin" valueType="num">
                                      <p:cBhvr>
                                        <p:cTn id="13"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28B7FC-2786-3A44-B922-F807EBCA0816}"/>
              </a:ext>
            </a:extLst>
          </p:cNvPr>
          <p:cNvSpPr>
            <a:spLocks noGrp="1"/>
          </p:cNvSpPr>
          <p:nvPr>
            <p:ph type="title"/>
          </p:nvPr>
        </p:nvSpPr>
        <p:spPr>
          <a:xfrm>
            <a:off x="533400" y="304800"/>
            <a:ext cx="8153400" cy="1447800"/>
          </a:xfrm>
        </p:spPr>
        <p:txBody>
          <a:bodyPr>
            <a:noAutofit/>
          </a:bodyPr>
          <a:lstStyle/>
          <a:p>
            <a:pPr marL="54864" indent="0" algn="ctr" fontAlgn="auto">
              <a:lnSpc>
                <a:spcPct val="80000"/>
              </a:lnSpc>
              <a:spcAft>
                <a:spcPts val="0"/>
              </a:spcAft>
              <a:defRPr/>
            </a:pPr>
            <a:r>
              <a:rPr lang="en-US" sz="5400" b="1" dirty="0">
                <a:solidFill>
                  <a:schemeClr val="tx2">
                    <a:tint val="100000"/>
                    <a:shade val="90000"/>
                    <a:satMod val="250000"/>
                    <a:alpha val="100000"/>
                  </a:schemeClr>
                </a:solidFill>
                <a:latin typeface="Calibri" panose="020F0502020204030204" pitchFamily="34" charset="0"/>
                <a:cs typeface="Calibri" panose="020F0502020204030204" pitchFamily="34" charset="0"/>
              </a:rPr>
              <a:t>“No Man Ever Spoke Like This Man”</a:t>
            </a:r>
          </a:p>
        </p:txBody>
      </p:sp>
      <p:sp>
        <p:nvSpPr>
          <p:cNvPr id="3" name="Content Placeholder 2">
            <a:extLst>
              <a:ext uri="{FF2B5EF4-FFF2-40B4-BE49-F238E27FC236}">
                <a16:creationId xmlns:a16="http://schemas.microsoft.com/office/drawing/2014/main" id="{1994BF8B-55AF-CE4B-B186-C6972919A4D6}"/>
              </a:ext>
            </a:extLst>
          </p:cNvPr>
          <p:cNvSpPr>
            <a:spLocks noGrp="1"/>
          </p:cNvSpPr>
          <p:nvPr>
            <p:ph idx="1"/>
          </p:nvPr>
        </p:nvSpPr>
        <p:spPr>
          <a:xfrm>
            <a:off x="457200" y="1905000"/>
            <a:ext cx="8229600" cy="4267200"/>
          </a:xfrm>
        </p:spPr>
        <p:txBody>
          <a:bodyPr>
            <a:normAutofit/>
          </a:bodyPr>
          <a:lstStyle/>
          <a:p>
            <a:pPr marL="0" indent="0" algn="ctr" fontAlgn="auto">
              <a:spcBef>
                <a:spcPts val="0"/>
              </a:spcBef>
              <a:spcAft>
                <a:spcPts val="2400"/>
              </a:spcAft>
              <a:buFont typeface="Wingdings 2"/>
              <a:buNone/>
              <a:defRPr/>
            </a:pPr>
            <a:r>
              <a:rPr lang="en-US" sz="4800" b="1" dirty="0">
                <a:effectLst>
                  <a:outerShdw blurRad="38100" dist="38100" dir="2700000" algn="tl">
                    <a:srgbClr val="000000">
                      <a:alpha val="43137"/>
                    </a:srgbClr>
                  </a:outerShdw>
                </a:effectLst>
              </a:rPr>
              <a:t>No One Ever Spoke with Such Authority</a:t>
            </a:r>
            <a:r>
              <a:rPr lang="en-US" sz="4400" b="1" dirty="0">
                <a:effectLst>
                  <a:outerShdw blurRad="38100" dist="38100" dir="2700000" algn="tl">
                    <a:srgbClr val="000000">
                      <a:alpha val="43137"/>
                    </a:srgbClr>
                  </a:outerShdw>
                </a:effectLst>
              </a:rPr>
              <a:t>.</a:t>
            </a:r>
          </a:p>
          <a:p>
            <a:pPr algn="ctr" fontAlgn="auto">
              <a:spcBef>
                <a:spcPts val="0"/>
              </a:spcBef>
              <a:spcAft>
                <a:spcPts val="0"/>
              </a:spcAft>
              <a:defRPr/>
            </a:pPr>
            <a:r>
              <a:rPr lang="en-US" sz="4800" b="1" dirty="0">
                <a:solidFill>
                  <a:schemeClr val="tx1">
                    <a:lumMod val="75000"/>
                  </a:schemeClr>
                </a:solidFill>
                <a:effectLst>
                  <a:outerShdw blurRad="38100" dist="38100" dir="2700000" algn="tl">
                    <a:srgbClr val="000000">
                      <a:alpha val="43137"/>
                    </a:srgbClr>
                  </a:outerShdw>
                </a:effectLst>
              </a:rPr>
              <a:t>Matthew 7:28-29</a:t>
            </a:r>
          </a:p>
          <a:p>
            <a:pPr algn="ctr" fontAlgn="auto">
              <a:spcBef>
                <a:spcPts val="0"/>
              </a:spcBef>
              <a:spcAft>
                <a:spcPts val="0"/>
              </a:spcAft>
              <a:defRPr/>
            </a:pPr>
            <a:r>
              <a:rPr lang="en-US" sz="4800" b="1" dirty="0">
                <a:solidFill>
                  <a:schemeClr val="tx1">
                    <a:lumMod val="75000"/>
                  </a:schemeClr>
                </a:solidFill>
                <a:effectLst>
                  <a:outerShdw blurRad="38100" dist="38100" dir="2700000" algn="tl">
                    <a:srgbClr val="000000">
                      <a:alpha val="43137"/>
                    </a:srgbClr>
                  </a:outerShdw>
                </a:effectLst>
              </a:rPr>
              <a:t>Matthew 17:1-5</a:t>
            </a:r>
          </a:p>
          <a:p>
            <a:pPr algn="ctr" fontAlgn="auto">
              <a:spcBef>
                <a:spcPts val="0"/>
              </a:spcBef>
              <a:spcAft>
                <a:spcPts val="0"/>
              </a:spcAft>
              <a:defRPr/>
            </a:pPr>
            <a:r>
              <a:rPr lang="en-US" sz="4800" b="1" dirty="0">
                <a:solidFill>
                  <a:schemeClr val="tx1">
                    <a:lumMod val="75000"/>
                  </a:schemeClr>
                </a:solidFill>
                <a:effectLst>
                  <a:outerShdw blurRad="38100" dist="38100" dir="2700000" algn="tl">
                    <a:srgbClr val="000000">
                      <a:alpha val="43137"/>
                    </a:srgbClr>
                  </a:outerShdw>
                </a:effectLst>
              </a:rPr>
              <a:t>Hebrews 1:1-2</a:t>
            </a:r>
          </a:p>
          <a:p>
            <a:pPr marL="804863" indent="-517525" fontAlgn="auto">
              <a:spcBef>
                <a:spcPts val="0"/>
              </a:spcBef>
              <a:spcAft>
                <a:spcPts val="0"/>
              </a:spcAft>
              <a:buFont typeface="Wingdings 2"/>
              <a:buChar char=""/>
              <a:defRPr/>
            </a:pPr>
            <a:endParaRPr lang="en-US" sz="4000" b="1" dirty="0"/>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9" presetClass="entr" presetSubtype="0" fill="hold"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ppt_x</p:attrName>
                                        </p:attrNameLst>
                                      </p:cBhvr>
                                      <p:tavLst>
                                        <p:tav tm="0">
                                          <p:val>
                                            <p:strVal val="#ppt_x-.2"/>
                                          </p:val>
                                        </p:tav>
                                        <p:tav tm="100000">
                                          <p:val>
                                            <p:strVal val="#ppt_x"/>
                                          </p:val>
                                        </p:tav>
                                      </p:tavLst>
                                    </p:anim>
                                    <p:anim calcmode="lin" valueType="num">
                                      <p:cBhvr>
                                        <p:cTn id="8" dur="1000" fill="hold"/>
                                        <p:tgtEl>
                                          <p:spTgt spid="2"/>
                                        </p:tgtEl>
                                        <p:attrNameLst>
                                          <p:attrName>ppt_y</p:attrName>
                                        </p:attrNameLst>
                                      </p:cBhvr>
                                      <p:tavLst>
                                        <p:tav tm="0">
                                          <p:val>
                                            <p:strVal val="#ppt_y"/>
                                          </p:val>
                                        </p:tav>
                                        <p:tav tm="100000">
                                          <p:val>
                                            <p:strVal val="#ppt_y"/>
                                          </p:val>
                                        </p:tav>
                                      </p:tavLst>
                                    </p:anim>
                                    <p:animEffect transition="in" filter="wipe(right)" prLst="gradientSize: 0.1">
                                      <p:cBhvr>
                                        <p:cTn id="9" dur="1000"/>
                                        <p:tgtEl>
                                          <p:spTgt spid="2"/>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fade">
                                      <p:cBhvr>
                                        <p:cTn id="14" dur="1000"/>
                                        <p:tgtEl>
                                          <p:spTgt spid="3">
                                            <p:txEl>
                                              <p:pRg st="0" end="0"/>
                                            </p:txEl>
                                          </p:spTgt>
                                        </p:tgtEl>
                                      </p:cBhvr>
                                    </p:animEffect>
                                    <p:anim calcmode="lin" valueType="num">
                                      <p:cBhvr>
                                        <p:cTn id="15"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7" fill="hold" nodeType="clickPar">
                      <p:stCondLst>
                        <p:cond delay="indefinite"/>
                      </p:stCondLst>
                      <p:childTnLst>
                        <p:par>
                          <p:cTn id="18" fill="hold" nodeType="withGroup">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1" end="1"/>
                                            </p:txEl>
                                          </p:spTgt>
                                        </p:tgtEl>
                                        <p:attrNameLst>
                                          <p:attrName>style.visibility</p:attrName>
                                        </p:attrNameLst>
                                      </p:cBhvr>
                                      <p:to>
                                        <p:strVal val="visible"/>
                                      </p:to>
                                    </p:set>
                                    <p:animEffect transition="in" filter="fade">
                                      <p:cBhvr>
                                        <p:cTn id="21" dur="1000"/>
                                        <p:tgtEl>
                                          <p:spTgt spid="3">
                                            <p:txEl>
                                              <p:pRg st="1" end="1"/>
                                            </p:txEl>
                                          </p:spTgt>
                                        </p:tgtEl>
                                      </p:cBhvr>
                                    </p:animEffect>
                                    <p:anim calcmode="lin" valueType="num">
                                      <p:cBhvr>
                                        <p:cTn id="22"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4" fill="hold" nodeType="clickPar">
                      <p:stCondLst>
                        <p:cond delay="indefinite"/>
                      </p:stCondLst>
                      <p:childTnLst>
                        <p:par>
                          <p:cTn id="25" fill="hold" nodeType="withGroup">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2" end="2"/>
                                            </p:txEl>
                                          </p:spTgt>
                                        </p:tgtEl>
                                        <p:attrNameLst>
                                          <p:attrName>style.visibility</p:attrName>
                                        </p:attrNameLst>
                                      </p:cBhvr>
                                      <p:to>
                                        <p:strVal val="visible"/>
                                      </p:to>
                                    </p:set>
                                    <p:animEffect transition="in" filter="fade">
                                      <p:cBhvr>
                                        <p:cTn id="28" dur="1000"/>
                                        <p:tgtEl>
                                          <p:spTgt spid="3">
                                            <p:txEl>
                                              <p:pRg st="2" end="2"/>
                                            </p:txEl>
                                          </p:spTgt>
                                        </p:tgtEl>
                                      </p:cBhvr>
                                    </p:animEffect>
                                    <p:anim calcmode="lin" valueType="num">
                                      <p:cBhvr>
                                        <p:cTn id="29"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31" fill="hold" nodeType="clickPar">
                      <p:stCondLst>
                        <p:cond delay="indefinite"/>
                      </p:stCondLst>
                      <p:childTnLst>
                        <p:par>
                          <p:cTn id="32" fill="hold" nodeType="withGroup">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3">
                                            <p:txEl>
                                              <p:pRg st="3" end="3"/>
                                            </p:txEl>
                                          </p:spTgt>
                                        </p:tgtEl>
                                        <p:attrNameLst>
                                          <p:attrName>style.visibility</p:attrName>
                                        </p:attrNameLst>
                                      </p:cBhvr>
                                      <p:to>
                                        <p:strVal val="visible"/>
                                      </p:to>
                                    </p:set>
                                    <p:animEffect transition="in" filter="fade">
                                      <p:cBhvr>
                                        <p:cTn id="35" dur="1000"/>
                                        <p:tgtEl>
                                          <p:spTgt spid="3">
                                            <p:txEl>
                                              <p:pRg st="3" end="3"/>
                                            </p:txEl>
                                          </p:spTgt>
                                        </p:tgtEl>
                                      </p:cBhvr>
                                    </p:animEffect>
                                    <p:anim calcmode="lin" valueType="num">
                                      <p:cBhvr>
                                        <p:cTn id="36"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225A059-5D1B-234D-BFF8-BA503C5D4C0B}"/>
              </a:ext>
            </a:extLst>
          </p:cNvPr>
          <p:cNvSpPr>
            <a:spLocks noGrp="1"/>
          </p:cNvSpPr>
          <p:nvPr>
            <p:ph idx="1"/>
          </p:nvPr>
        </p:nvSpPr>
        <p:spPr>
          <a:xfrm>
            <a:off x="457200" y="1905000"/>
            <a:ext cx="8229600" cy="4267200"/>
          </a:xfrm>
        </p:spPr>
        <p:txBody>
          <a:bodyPr>
            <a:normAutofit/>
          </a:bodyPr>
          <a:lstStyle/>
          <a:p>
            <a:pPr marL="0" indent="0" algn="ctr" fontAlgn="auto">
              <a:spcBef>
                <a:spcPts val="0"/>
              </a:spcBef>
              <a:spcAft>
                <a:spcPts val="2400"/>
              </a:spcAft>
              <a:buFont typeface="Wingdings 2"/>
              <a:buNone/>
              <a:defRPr/>
            </a:pPr>
            <a:r>
              <a:rPr lang="en-US" sz="4400" b="1" dirty="0">
                <a:effectLst>
                  <a:outerShdw blurRad="38100" dist="38100" dir="2700000" algn="tl">
                    <a:srgbClr val="000000">
                      <a:alpha val="43137"/>
                    </a:srgbClr>
                  </a:outerShdw>
                </a:effectLst>
              </a:rPr>
              <a:t>No One Ever Spoke with Such Words of Tenderness</a:t>
            </a:r>
            <a:r>
              <a:rPr lang="en-US" sz="4000" b="1" dirty="0">
                <a:effectLst>
                  <a:outerShdw blurRad="38100" dist="38100" dir="2700000" algn="tl">
                    <a:srgbClr val="000000">
                      <a:alpha val="43137"/>
                    </a:srgbClr>
                  </a:outerShdw>
                </a:effectLst>
              </a:rPr>
              <a:t>.</a:t>
            </a:r>
          </a:p>
          <a:p>
            <a:pPr algn="ctr" fontAlgn="auto">
              <a:spcBef>
                <a:spcPts val="0"/>
              </a:spcBef>
              <a:spcAft>
                <a:spcPts val="0"/>
              </a:spcAft>
              <a:defRPr/>
            </a:pPr>
            <a:r>
              <a:rPr lang="en-US" sz="4400" b="1" dirty="0">
                <a:solidFill>
                  <a:schemeClr val="tx1">
                    <a:lumMod val="75000"/>
                  </a:schemeClr>
                </a:solidFill>
                <a:effectLst>
                  <a:outerShdw blurRad="38100" dist="38100" dir="2700000" algn="tl">
                    <a:srgbClr val="000000">
                      <a:alpha val="43137"/>
                    </a:srgbClr>
                  </a:outerShdw>
                </a:effectLst>
              </a:rPr>
              <a:t>Matthew 11:28-30</a:t>
            </a:r>
          </a:p>
          <a:p>
            <a:pPr algn="ctr" fontAlgn="auto">
              <a:spcBef>
                <a:spcPts val="0"/>
              </a:spcBef>
              <a:spcAft>
                <a:spcPts val="0"/>
              </a:spcAft>
              <a:defRPr/>
            </a:pPr>
            <a:r>
              <a:rPr lang="en-US" sz="4400" b="1" dirty="0">
                <a:solidFill>
                  <a:schemeClr val="tx1">
                    <a:lumMod val="75000"/>
                  </a:schemeClr>
                </a:solidFill>
                <a:effectLst>
                  <a:outerShdw blurRad="38100" dist="38100" dir="2700000" algn="tl">
                    <a:srgbClr val="000000">
                      <a:alpha val="43137"/>
                    </a:srgbClr>
                  </a:outerShdw>
                </a:effectLst>
              </a:rPr>
              <a:t>Matthew 23:37</a:t>
            </a:r>
          </a:p>
          <a:p>
            <a:pPr algn="ctr" fontAlgn="auto">
              <a:spcBef>
                <a:spcPts val="0"/>
              </a:spcBef>
              <a:spcAft>
                <a:spcPts val="0"/>
              </a:spcAft>
              <a:defRPr/>
            </a:pPr>
            <a:r>
              <a:rPr lang="en-US" sz="4400" b="1" dirty="0">
                <a:solidFill>
                  <a:schemeClr val="tx1">
                    <a:lumMod val="75000"/>
                  </a:schemeClr>
                </a:solidFill>
                <a:effectLst>
                  <a:outerShdw blurRad="38100" dist="38100" dir="2700000" algn="tl">
                    <a:srgbClr val="000000">
                      <a:alpha val="43137"/>
                    </a:srgbClr>
                  </a:outerShdw>
                </a:effectLst>
              </a:rPr>
              <a:t>John 8:3-11</a:t>
            </a:r>
          </a:p>
          <a:p>
            <a:pPr marL="804863" indent="-517525" fontAlgn="auto">
              <a:spcBef>
                <a:spcPts val="0"/>
              </a:spcBef>
              <a:spcAft>
                <a:spcPts val="0"/>
              </a:spcAft>
              <a:buFont typeface="Wingdings 2"/>
              <a:buChar char=""/>
              <a:defRPr/>
            </a:pPr>
            <a:endParaRPr lang="en-US" sz="4000" b="1" dirty="0"/>
          </a:p>
        </p:txBody>
      </p:sp>
      <p:sp>
        <p:nvSpPr>
          <p:cNvPr id="6" name="Title 1">
            <a:extLst>
              <a:ext uri="{FF2B5EF4-FFF2-40B4-BE49-F238E27FC236}">
                <a16:creationId xmlns:a16="http://schemas.microsoft.com/office/drawing/2014/main" id="{EC3C441A-66CD-0548-AA25-1A452F6B2117}"/>
              </a:ext>
            </a:extLst>
          </p:cNvPr>
          <p:cNvSpPr>
            <a:spLocks noGrp="1"/>
          </p:cNvSpPr>
          <p:nvPr>
            <p:ph type="title"/>
          </p:nvPr>
        </p:nvSpPr>
        <p:spPr>
          <a:xfrm>
            <a:off x="533400" y="304800"/>
            <a:ext cx="8153400" cy="1447800"/>
          </a:xfrm>
        </p:spPr>
        <p:txBody>
          <a:bodyPr>
            <a:noAutofit/>
          </a:bodyPr>
          <a:lstStyle/>
          <a:p>
            <a:pPr marL="54864" indent="0" algn="ctr" fontAlgn="auto">
              <a:lnSpc>
                <a:spcPct val="80000"/>
              </a:lnSpc>
              <a:spcAft>
                <a:spcPts val="0"/>
              </a:spcAft>
              <a:defRPr/>
            </a:pPr>
            <a:r>
              <a:rPr lang="en-US" sz="5400" b="1" dirty="0">
                <a:solidFill>
                  <a:schemeClr val="tx2">
                    <a:tint val="100000"/>
                    <a:shade val="90000"/>
                    <a:satMod val="250000"/>
                    <a:alpha val="100000"/>
                  </a:schemeClr>
                </a:solidFill>
                <a:latin typeface="Calibri" panose="020F0502020204030204" pitchFamily="34" charset="0"/>
                <a:cs typeface="Calibri" panose="020F0502020204030204" pitchFamily="34" charset="0"/>
              </a:rPr>
              <a:t>“No Man Ever Spoke Like This Man”</a:t>
            </a: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2"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nodeType="clickPar">
                      <p:stCondLst>
                        <p:cond delay="indefinite"/>
                      </p:stCondLst>
                      <p:childTnLst>
                        <p:par>
                          <p:cTn id="11" fill="hold" nodeType="withGroup">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nodeType="clickPar">
                      <p:stCondLst>
                        <p:cond delay="indefinite"/>
                      </p:stCondLst>
                      <p:childTnLst>
                        <p:par>
                          <p:cTn id="18" fill="hold" nodeType="withGroup">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nodeType="clickPar">
                      <p:stCondLst>
                        <p:cond delay="indefinite"/>
                      </p:stCondLst>
                      <p:childTnLst>
                        <p:par>
                          <p:cTn id="25" fill="hold" nodeType="withGroup">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0CB1C0C-49A1-0B45-8137-4E79FECA3076}"/>
              </a:ext>
            </a:extLst>
          </p:cNvPr>
          <p:cNvSpPr>
            <a:spLocks noGrp="1"/>
          </p:cNvSpPr>
          <p:nvPr>
            <p:ph idx="1"/>
          </p:nvPr>
        </p:nvSpPr>
        <p:spPr>
          <a:xfrm>
            <a:off x="457200" y="1905000"/>
            <a:ext cx="8229600" cy="4267200"/>
          </a:xfrm>
        </p:spPr>
        <p:txBody>
          <a:bodyPr>
            <a:normAutofit/>
          </a:bodyPr>
          <a:lstStyle/>
          <a:p>
            <a:pPr marL="0" indent="0" algn="ctr" fontAlgn="auto">
              <a:spcBef>
                <a:spcPts val="0"/>
              </a:spcBef>
              <a:spcAft>
                <a:spcPts val="2400"/>
              </a:spcAft>
              <a:buFont typeface="Wingdings 2"/>
              <a:buNone/>
              <a:defRPr/>
            </a:pPr>
            <a:r>
              <a:rPr lang="en-US" sz="4800" b="1" dirty="0">
                <a:effectLst>
                  <a:outerShdw blurRad="38100" dist="38100" dir="2700000" algn="tl">
                    <a:srgbClr val="000000">
                      <a:alpha val="43137"/>
                    </a:srgbClr>
                  </a:outerShdw>
                </a:effectLst>
              </a:rPr>
              <a:t>No One Ever Spoke with Such Love and Compassion</a:t>
            </a:r>
            <a:r>
              <a:rPr lang="en-US" sz="4400" b="1" dirty="0">
                <a:effectLst>
                  <a:outerShdw blurRad="38100" dist="38100" dir="2700000" algn="tl">
                    <a:srgbClr val="000000">
                      <a:alpha val="43137"/>
                    </a:srgbClr>
                  </a:outerShdw>
                </a:effectLst>
              </a:rPr>
              <a:t>.</a:t>
            </a:r>
          </a:p>
          <a:p>
            <a:pPr algn="ctr" fontAlgn="auto">
              <a:spcBef>
                <a:spcPts val="0"/>
              </a:spcBef>
              <a:spcAft>
                <a:spcPts val="0"/>
              </a:spcAft>
              <a:defRPr/>
            </a:pPr>
            <a:r>
              <a:rPr lang="en-US" sz="4800" b="1" dirty="0">
                <a:solidFill>
                  <a:schemeClr val="tx1">
                    <a:lumMod val="75000"/>
                  </a:schemeClr>
                </a:solidFill>
                <a:effectLst>
                  <a:outerShdw blurRad="38100" dist="38100" dir="2700000" algn="tl">
                    <a:srgbClr val="000000">
                      <a:alpha val="43137"/>
                    </a:srgbClr>
                  </a:outerShdw>
                </a:effectLst>
              </a:rPr>
              <a:t>John 15:13</a:t>
            </a:r>
          </a:p>
          <a:p>
            <a:pPr algn="ctr" fontAlgn="auto">
              <a:spcBef>
                <a:spcPts val="0"/>
              </a:spcBef>
              <a:spcAft>
                <a:spcPts val="0"/>
              </a:spcAft>
              <a:defRPr/>
            </a:pPr>
            <a:r>
              <a:rPr lang="en-US" sz="4800" b="1" dirty="0">
                <a:solidFill>
                  <a:schemeClr val="tx1">
                    <a:lumMod val="75000"/>
                  </a:schemeClr>
                </a:solidFill>
                <a:effectLst>
                  <a:outerShdw blurRad="38100" dist="38100" dir="2700000" algn="tl">
                    <a:srgbClr val="000000">
                      <a:alpha val="43137"/>
                    </a:srgbClr>
                  </a:outerShdw>
                </a:effectLst>
              </a:rPr>
              <a:t>Luke 23:34</a:t>
            </a:r>
          </a:p>
          <a:p>
            <a:pPr marL="804863" indent="-517525" fontAlgn="auto">
              <a:spcBef>
                <a:spcPts val="0"/>
              </a:spcBef>
              <a:spcAft>
                <a:spcPts val="0"/>
              </a:spcAft>
              <a:buFont typeface="Wingdings 2"/>
              <a:buChar char=""/>
              <a:defRPr/>
            </a:pPr>
            <a:endParaRPr lang="en-US" sz="4000" b="1" dirty="0"/>
          </a:p>
        </p:txBody>
      </p:sp>
      <p:sp>
        <p:nvSpPr>
          <p:cNvPr id="6" name="Title 1">
            <a:extLst>
              <a:ext uri="{FF2B5EF4-FFF2-40B4-BE49-F238E27FC236}">
                <a16:creationId xmlns:a16="http://schemas.microsoft.com/office/drawing/2014/main" id="{A7DFD694-F257-924B-AC1F-5D427EBBA662}"/>
              </a:ext>
            </a:extLst>
          </p:cNvPr>
          <p:cNvSpPr>
            <a:spLocks noGrp="1"/>
          </p:cNvSpPr>
          <p:nvPr>
            <p:ph type="title"/>
          </p:nvPr>
        </p:nvSpPr>
        <p:spPr>
          <a:xfrm>
            <a:off x="533400" y="304800"/>
            <a:ext cx="8153400" cy="1447800"/>
          </a:xfrm>
        </p:spPr>
        <p:txBody>
          <a:bodyPr>
            <a:noAutofit/>
          </a:bodyPr>
          <a:lstStyle/>
          <a:p>
            <a:pPr marL="54864" indent="0" algn="ctr" fontAlgn="auto">
              <a:lnSpc>
                <a:spcPct val="80000"/>
              </a:lnSpc>
              <a:spcAft>
                <a:spcPts val="0"/>
              </a:spcAft>
              <a:defRPr/>
            </a:pPr>
            <a:r>
              <a:rPr lang="en-US" sz="5400" b="1" dirty="0">
                <a:solidFill>
                  <a:schemeClr val="tx2">
                    <a:tint val="100000"/>
                    <a:shade val="90000"/>
                    <a:satMod val="250000"/>
                    <a:alpha val="100000"/>
                  </a:schemeClr>
                </a:solidFill>
                <a:latin typeface="Calibri" panose="020F0502020204030204" pitchFamily="34" charset="0"/>
                <a:cs typeface="Calibri" panose="020F0502020204030204" pitchFamily="34" charset="0"/>
              </a:rPr>
              <a:t>“No Man Ever Spoke Like This Man”</a:t>
            </a: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2"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nodeType="clickPar">
                      <p:stCondLst>
                        <p:cond delay="indefinite"/>
                      </p:stCondLst>
                      <p:childTnLst>
                        <p:par>
                          <p:cTn id="11" fill="hold" nodeType="withGroup">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nodeType="clickPar">
                      <p:stCondLst>
                        <p:cond delay="indefinite"/>
                      </p:stCondLst>
                      <p:childTnLst>
                        <p:par>
                          <p:cTn id="18" fill="hold" nodeType="withGroup">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C36D72A-0214-444D-BD4C-A11481FC3BC8}"/>
              </a:ext>
            </a:extLst>
          </p:cNvPr>
          <p:cNvSpPr>
            <a:spLocks noGrp="1"/>
          </p:cNvSpPr>
          <p:nvPr>
            <p:ph idx="1"/>
          </p:nvPr>
        </p:nvSpPr>
        <p:spPr>
          <a:xfrm>
            <a:off x="457200" y="1905000"/>
            <a:ext cx="8229600" cy="4267200"/>
          </a:xfrm>
        </p:spPr>
        <p:txBody>
          <a:bodyPr>
            <a:normAutofit/>
          </a:bodyPr>
          <a:lstStyle/>
          <a:p>
            <a:pPr marL="0" indent="0" algn="ctr" fontAlgn="auto">
              <a:spcBef>
                <a:spcPts val="0"/>
              </a:spcBef>
              <a:spcAft>
                <a:spcPts val="2400"/>
              </a:spcAft>
              <a:buFont typeface="Wingdings 2"/>
              <a:buNone/>
              <a:defRPr/>
            </a:pPr>
            <a:r>
              <a:rPr lang="en-US" sz="4800" b="1" dirty="0">
                <a:effectLst>
                  <a:outerShdw blurRad="38100" dist="38100" dir="2700000" algn="tl">
                    <a:srgbClr val="000000">
                      <a:alpha val="43137"/>
                    </a:srgbClr>
                  </a:outerShdw>
                </a:effectLst>
              </a:rPr>
              <a:t>No One Ever Spoke Such Sharp Rebukes</a:t>
            </a:r>
            <a:r>
              <a:rPr lang="en-US" sz="4400" b="1" dirty="0">
                <a:effectLst>
                  <a:outerShdw blurRad="38100" dist="38100" dir="2700000" algn="tl">
                    <a:srgbClr val="000000">
                      <a:alpha val="43137"/>
                    </a:srgbClr>
                  </a:outerShdw>
                </a:effectLst>
              </a:rPr>
              <a:t>.</a:t>
            </a:r>
          </a:p>
          <a:p>
            <a:pPr algn="ctr" fontAlgn="auto">
              <a:spcBef>
                <a:spcPts val="0"/>
              </a:spcBef>
              <a:spcAft>
                <a:spcPts val="0"/>
              </a:spcAft>
              <a:defRPr/>
            </a:pPr>
            <a:r>
              <a:rPr lang="en-US" sz="4800" b="1" dirty="0">
                <a:solidFill>
                  <a:schemeClr val="tx1">
                    <a:lumMod val="75000"/>
                  </a:schemeClr>
                </a:solidFill>
                <a:effectLst>
                  <a:outerShdw blurRad="38100" dist="38100" dir="2700000" algn="tl">
                    <a:srgbClr val="000000">
                      <a:alpha val="43137"/>
                    </a:srgbClr>
                  </a:outerShdw>
                </a:effectLst>
              </a:rPr>
              <a:t>Matthew 11:20-30</a:t>
            </a:r>
          </a:p>
          <a:p>
            <a:pPr algn="ctr" fontAlgn="auto">
              <a:spcBef>
                <a:spcPts val="0"/>
              </a:spcBef>
              <a:spcAft>
                <a:spcPts val="0"/>
              </a:spcAft>
              <a:defRPr/>
            </a:pPr>
            <a:r>
              <a:rPr lang="en-US" sz="4800" b="1" dirty="0">
                <a:solidFill>
                  <a:schemeClr val="tx1">
                    <a:lumMod val="75000"/>
                  </a:schemeClr>
                </a:solidFill>
                <a:effectLst>
                  <a:outerShdw blurRad="38100" dist="38100" dir="2700000" algn="tl">
                    <a:srgbClr val="000000">
                      <a:alpha val="43137"/>
                    </a:srgbClr>
                  </a:outerShdw>
                </a:effectLst>
              </a:rPr>
              <a:t>Matthew 23:1-10</a:t>
            </a:r>
          </a:p>
        </p:txBody>
      </p:sp>
      <p:sp>
        <p:nvSpPr>
          <p:cNvPr id="6" name="Title 1">
            <a:extLst>
              <a:ext uri="{FF2B5EF4-FFF2-40B4-BE49-F238E27FC236}">
                <a16:creationId xmlns:a16="http://schemas.microsoft.com/office/drawing/2014/main" id="{99704BB0-7E0D-684D-8BF5-C214812F0B7A}"/>
              </a:ext>
            </a:extLst>
          </p:cNvPr>
          <p:cNvSpPr>
            <a:spLocks noGrp="1"/>
          </p:cNvSpPr>
          <p:nvPr>
            <p:ph type="title"/>
          </p:nvPr>
        </p:nvSpPr>
        <p:spPr>
          <a:xfrm>
            <a:off x="533400" y="304800"/>
            <a:ext cx="8153400" cy="1447800"/>
          </a:xfrm>
        </p:spPr>
        <p:txBody>
          <a:bodyPr>
            <a:noAutofit/>
          </a:bodyPr>
          <a:lstStyle/>
          <a:p>
            <a:pPr marL="54864" indent="0" algn="ctr" fontAlgn="auto">
              <a:lnSpc>
                <a:spcPct val="80000"/>
              </a:lnSpc>
              <a:spcAft>
                <a:spcPts val="0"/>
              </a:spcAft>
              <a:defRPr/>
            </a:pPr>
            <a:r>
              <a:rPr lang="en-US" sz="5400" b="1" dirty="0">
                <a:solidFill>
                  <a:schemeClr val="tx2">
                    <a:tint val="100000"/>
                    <a:shade val="90000"/>
                    <a:satMod val="250000"/>
                    <a:alpha val="100000"/>
                  </a:schemeClr>
                </a:solidFill>
                <a:latin typeface="Calibri" panose="020F0502020204030204" pitchFamily="34" charset="0"/>
                <a:cs typeface="Calibri" panose="020F0502020204030204" pitchFamily="34" charset="0"/>
              </a:rPr>
              <a:t>“No Man Ever Spoke Like This Man”</a:t>
            </a: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2"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nodeType="clickPar">
                      <p:stCondLst>
                        <p:cond delay="indefinite"/>
                      </p:stCondLst>
                      <p:childTnLst>
                        <p:par>
                          <p:cTn id="11" fill="hold" nodeType="withGroup">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nodeType="clickPar">
                      <p:stCondLst>
                        <p:cond delay="indefinite"/>
                      </p:stCondLst>
                      <p:childTnLst>
                        <p:par>
                          <p:cTn id="18" fill="hold" nodeType="withGroup">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5919CC1-0A21-6042-A8A4-9902E7FB8CD2}"/>
              </a:ext>
            </a:extLst>
          </p:cNvPr>
          <p:cNvSpPr>
            <a:spLocks noGrp="1"/>
          </p:cNvSpPr>
          <p:nvPr>
            <p:ph idx="1"/>
          </p:nvPr>
        </p:nvSpPr>
        <p:spPr>
          <a:xfrm>
            <a:off x="457200" y="1905000"/>
            <a:ext cx="8229600" cy="4267200"/>
          </a:xfrm>
        </p:spPr>
        <p:txBody>
          <a:bodyPr>
            <a:normAutofit/>
          </a:bodyPr>
          <a:lstStyle/>
          <a:p>
            <a:pPr marL="0" indent="0" algn="ctr" fontAlgn="auto">
              <a:spcBef>
                <a:spcPts val="0"/>
              </a:spcBef>
              <a:spcAft>
                <a:spcPts val="2400"/>
              </a:spcAft>
              <a:buFont typeface="Wingdings 2"/>
              <a:buNone/>
              <a:defRPr/>
            </a:pPr>
            <a:r>
              <a:rPr lang="en-US" sz="4400" b="1" dirty="0">
                <a:effectLst>
                  <a:outerShdw blurRad="38100" dist="38100" dir="2700000" algn="tl">
                    <a:srgbClr val="000000">
                      <a:alpha val="43137"/>
                    </a:srgbClr>
                  </a:outerShdw>
                </a:effectLst>
              </a:rPr>
              <a:t>No One Ever Spoke Such                   Profound Truth in Such Simplicity</a:t>
            </a:r>
            <a:r>
              <a:rPr lang="en-US" sz="4000" b="1" dirty="0">
                <a:effectLst>
                  <a:outerShdw blurRad="38100" dist="38100" dir="2700000" algn="tl">
                    <a:srgbClr val="000000">
                      <a:alpha val="43137"/>
                    </a:srgbClr>
                  </a:outerShdw>
                </a:effectLst>
              </a:rPr>
              <a:t>.</a:t>
            </a:r>
          </a:p>
          <a:p>
            <a:pPr algn="ctr" fontAlgn="auto">
              <a:spcBef>
                <a:spcPts val="0"/>
              </a:spcBef>
              <a:spcAft>
                <a:spcPts val="0"/>
              </a:spcAft>
              <a:defRPr/>
            </a:pPr>
            <a:r>
              <a:rPr lang="en-US" sz="4400" b="1" dirty="0">
                <a:solidFill>
                  <a:schemeClr val="tx1">
                    <a:lumMod val="75000"/>
                  </a:schemeClr>
                </a:solidFill>
                <a:effectLst>
                  <a:outerShdw blurRad="38100" dist="38100" dir="2700000" algn="tl">
                    <a:srgbClr val="000000">
                      <a:alpha val="43137"/>
                    </a:srgbClr>
                  </a:outerShdw>
                </a:effectLst>
              </a:rPr>
              <a:t>Matthew 13:3-8</a:t>
            </a:r>
          </a:p>
          <a:p>
            <a:pPr algn="ctr" fontAlgn="auto">
              <a:spcBef>
                <a:spcPts val="0"/>
              </a:spcBef>
              <a:spcAft>
                <a:spcPts val="0"/>
              </a:spcAft>
              <a:defRPr/>
            </a:pPr>
            <a:r>
              <a:rPr lang="en-US" sz="4400" b="1" dirty="0">
                <a:solidFill>
                  <a:schemeClr val="tx1">
                    <a:lumMod val="75000"/>
                  </a:schemeClr>
                </a:solidFill>
                <a:effectLst>
                  <a:outerShdw blurRad="38100" dist="38100" dir="2700000" algn="tl">
                    <a:srgbClr val="000000">
                      <a:alpha val="43137"/>
                    </a:srgbClr>
                  </a:outerShdw>
                </a:effectLst>
              </a:rPr>
              <a:t>Matthew 13:18-23</a:t>
            </a:r>
          </a:p>
          <a:p>
            <a:pPr marL="804863" indent="-517525" fontAlgn="auto">
              <a:spcBef>
                <a:spcPts val="0"/>
              </a:spcBef>
              <a:spcAft>
                <a:spcPts val="0"/>
              </a:spcAft>
              <a:buFont typeface="Wingdings 2"/>
              <a:buChar char=""/>
              <a:defRPr/>
            </a:pPr>
            <a:endParaRPr lang="en-US" sz="4000" b="1" dirty="0"/>
          </a:p>
        </p:txBody>
      </p:sp>
      <p:sp>
        <p:nvSpPr>
          <p:cNvPr id="6" name="Title 1">
            <a:extLst>
              <a:ext uri="{FF2B5EF4-FFF2-40B4-BE49-F238E27FC236}">
                <a16:creationId xmlns:a16="http://schemas.microsoft.com/office/drawing/2014/main" id="{F209F809-9499-6A4B-BF70-A8DFEEC778EE}"/>
              </a:ext>
            </a:extLst>
          </p:cNvPr>
          <p:cNvSpPr>
            <a:spLocks noGrp="1"/>
          </p:cNvSpPr>
          <p:nvPr>
            <p:ph type="title"/>
          </p:nvPr>
        </p:nvSpPr>
        <p:spPr>
          <a:xfrm>
            <a:off x="533400" y="304800"/>
            <a:ext cx="8153400" cy="1447800"/>
          </a:xfrm>
        </p:spPr>
        <p:txBody>
          <a:bodyPr>
            <a:noAutofit/>
          </a:bodyPr>
          <a:lstStyle/>
          <a:p>
            <a:pPr marL="54864" indent="0" algn="ctr" fontAlgn="auto">
              <a:lnSpc>
                <a:spcPct val="80000"/>
              </a:lnSpc>
              <a:spcAft>
                <a:spcPts val="0"/>
              </a:spcAft>
              <a:defRPr/>
            </a:pPr>
            <a:r>
              <a:rPr lang="en-US" sz="5400" b="1" dirty="0">
                <a:solidFill>
                  <a:schemeClr val="tx2">
                    <a:tint val="100000"/>
                    <a:shade val="90000"/>
                    <a:satMod val="250000"/>
                    <a:alpha val="100000"/>
                  </a:schemeClr>
                </a:solidFill>
                <a:latin typeface="Calibri" panose="020F0502020204030204" pitchFamily="34" charset="0"/>
                <a:cs typeface="Calibri" panose="020F0502020204030204" pitchFamily="34" charset="0"/>
              </a:rPr>
              <a:t>“No Man Ever Spoke Like This Man”</a:t>
            </a: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2"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nodeType="clickPar">
                      <p:stCondLst>
                        <p:cond delay="indefinite"/>
                      </p:stCondLst>
                      <p:childTnLst>
                        <p:par>
                          <p:cTn id="11" fill="hold" nodeType="withGroup">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nodeType="clickPar">
                      <p:stCondLst>
                        <p:cond delay="indefinite"/>
                      </p:stCondLst>
                      <p:childTnLst>
                        <p:par>
                          <p:cTn id="18" fill="hold" nodeType="withGroup">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95B14DE-3564-ED48-B9C5-AA1E3B67D246}"/>
              </a:ext>
            </a:extLst>
          </p:cNvPr>
          <p:cNvSpPr>
            <a:spLocks noGrp="1"/>
          </p:cNvSpPr>
          <p:nvPr>
            <p:ph idx="1"/>
          </p:nvPr>
        </p:nvSpPr>
        <p:spPr>
          <a:xfrm>
            <a:off x="457200" y="1905000"/>
            <a:ext cx="8229600" cy="4267200"/>
          </a:xfrm>
        </p:spPr>
        <p:txBody>
          <a:bodyPr>
            <a:normAutofit/>
          </a:bodyPr>
          <a:lstStyle/>
          <a:p>
            <a:pPr marL="0" indent="0" algn="ctr" fontAlgn="auto">
              <a:spcBef>
                <a:spcPts val="0"/>
              </a:spcBef>
              <a:spcAft>
                <a:spcPts val="2400"/>
              </a:spcAft>
              <a:buFont typeface="Wingdings 2"/>
              <a:buNone/>
              <a:defRPr/>
            </a:pPr>
            <a:r>
              <a:rPr lang="en-US" sz="4400" b="1" dirty="0">
                <a:effectLst>
                  <a:outerShdw blurRad="38100" dist="38100" dir="2700000" algn="tl">
                    <a:srgbClr val="000000">
                      <a:alpha val="43137"/>
                    </a:srgbClr>
                  </a:outerShdw>
                </a:effectLst>
              </a:rPr>
              <a:t>No One Ever Spoke Such                   Promises</a:t>
            </a:r>
            <a:r>
              <a:rPr lang="en-US" sz="4000" b="1" dirty="0">
                <a:effectLst>
                  <a:outerShdw blurRad="38100" dist="38100" dir="2700000" algn="tl">
                    <a:srgbClr val="000000">
                      <a:alpha val="43137"/>
                    </a:srgbClr>
                  </a:outerShdw>
                </a:effectLst>
              </a:rPr>
              <a:t>.</a:t>
            </a:r>
          </a:p>
          <a:p>
            <a:pPr algn="ctr" fontAlgn="auto">
              <a:spcBef>
                <a:spcPts val="0"/>
              </a:spcBef>
              <a:spcAft>
                <a:spcPts val="0"/>
              </a:spcAft>
              <a:defRPr/>
            </a:pPr>
            <a:r>
              <a:rPr lang="en-US" sz="4400" b="1" dirty="0">
                <a:solidFill>
                  <a:schemeClr val="tx1">
                    <a:lumMod val="75000"/>
                  </a:schemeClr>
                </a:solidFill>
                <a:effectLst>
                  <a:outerShdw blurRad="38100" dist="38100" dir="2700000" algn="tl">
                    <a:srgbClr val="000000">
                      <a:alpha val="43137"/>
                    </a:srgbClr>
                  </a:outerShdw>
                </a:effectLst>
              </a:rPr>
              <a:t>Mark 16:16</a:t>
            </a:r>
          </a:p>
          <a:p>
            <a:pPr algn="ctr" fontAlgn="auto">
              <a:spcBef>
                <a:spcPts val="0"/>
              </a:spcBef>
              <a:spcAft>
                <a:spcPts val="0"/>
              </a:spcAft>
              <a:defRPr/>
            </a:pPr>
            <a:r>
              <a:rPr lang="en-US" sz="4400" b="1" dirty="0">
                <a:solidFill>
                  <a:schemeClr val="tx1">
                    <a:lumMod val="75000"/>
                  </a:schemeClr>
                </a:solidFill>
                <a:effectLst>
                  <a:outerShdw blurRad="38100" dist="38100" dir="2700000" algn="tl">
                    <a:srgbClr val="000000">
                      <a:alpha val="43137"/>
                    </a:srgbClr>
                  </a:outerShdw>
                </a:effectLst>
              </a:rPr>
              <a:t>Matthew 28:19-20</a:t>
            </a:r>
          </a:p>
          <a:p>
            <a:pPr algn="ctr" fontAlgn="auto">
              <a:spcBef>
                <a:spcPts val="0"/>
              </a:spcBef>
              <a:spcAft>
                <a:spcPts val="0"/>
              </a:spcAft>
              <a:defRPr/>
            </a:pPr>
            <a:r>
              <a:rPr lang="en-US" sz="4400" b="1" dirty="0">
                <a:solidFill>
                  <a:schemeClr val="tx1">
                    <a:lumMod val="75000"/>
                  </a:schemeClr>
                </a:solidFill>
                <a:effectLst>
                  <a:outerShdw blurRad="38100" dist="38100" dir="2700000" algn="tl">
                    <a:srgbClr val="000000">
                      <a:alpha val="43137"/>
                    </a:srgbClr>
                  </a:outerShdw>
                </a:effectLst>
              </a:rPr>
              <a:t>Matthew 6:33</a:t>
            </a:r>
          </a:p>
        </p:txBody>
      </p:sp>
      <p:sp>
        <p:nvSpPr>
          <p:cNvPr id="6" name="Title 1">
            <a:extLst>
              <a:ext uri="{FF2B5EF4-FFF2-40B4-BE49-F238E27FC236}">
                <a16:creationId xmlns:a16="http://schemas.microsoft.com/office/drawing/2014/main" id="{9F92639F-C888-AF45-8D2A-82C320051AF5}"/>
              </a:ext>
            </a:extLst>
          </p:cNvPr>
          <p:cNvSpPr>
            <a:spLocks noGrp="1"/>
          </p:cNvSpPr>
          <p:nvPr>
            <p:ph type="title"/>
          </p:nvPr>
        </p:nvSpPr>
        <p:spPr>
          <a:xfrm>
            <a:off x="533400" y="304800"/>
            <a:ext cx="8153400" cy="1447800"/>
          </a:xfrm>
        </p:spPr>
        <p:txBody>
          <a:bodyPr>
            <a:noAutofit/>
          </a:bodyPr>
          <a:lstStyle/>
          <a:p>
            <a:pPr marL="54864" indent="0" algn="ctr" fontAlgn="auto">
              <a:lnSpc>
                <a:spcPct val="80000"/>
              </a:lnSpc>
              <a:spcAft>
                <a:spcPts val="0"/>
              </a:spcAft>
              <a:defRPr/>
            </a:pPr>
            <a:r>
              <a:rPr lang="en-US" sz="5400" b="1" dirty="0">
                <a:solidFill>
                  <a:schemeClr val="tx2">
                    <a:tint val="100000"/>
                    <a:shade val="90000"/>
                    <a:satMod val="250000"/>
                    <a:alpha val="100000"/>
                  </a:schemeClr>
                </a:solidFill>
                <a:latin typeface="Calibri" panose="020F0502020204030204" pitchFamily="34" charset="0"/>
                <a:cs typeface="Calibri" panose="020F0502020204030204" pitchFamily="34" charset="0"/>
              </a:rPr>
              <a:t>“No Man Ever Spoke Like This Man”</a:t>
            </a: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2"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nodeType="clickPar">
                      <p:stCondLst>
                        <p:cond delay="indefinite"/>
                      </p:stCondLst>
                      <p:childTnLst>
                        <p:par>
                          <p:cTn id="11" fill="hold" nodeType="withGroup">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nodeType="clickPar">
                      <p:stCondLst>
                        <p:cond delay="indefinite"/>
                      </p:stCondLst>
                      <p:childTnLst>
                        <p:par>
                          <p:cTn id="18" fill="hold" nodeType="withGroup">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nodeType="clickPar">
                      <p:stCondLst>
                        <p:cond delay="indefinite"/>
                      </p:stCondLst>
                      <p:childTnLst>
                        <p:par>
                          <p:cTn id="25" fill="hold" nodeType="withGroup">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54C2E0F-4B8F-2545-8482-C72C82D2EDD0}"/>
              </a:ext>
            </a:extLst>
          </p:cNvPr>
          <p:cNvSpPr>
            <a:spLocks noGrp="1"/>
          </p:cNvSpPr>
          <p:nvPr>
            <p:ph idx="1"/>
          </p:nvPr>
        </p:nvSpPr>
        <p:spPr>
          <a:xfrm>
            <a:off x="457200" y="1905000"/>
            <a:ext cx="8229600" cy="4267200"/>
          </a:xfrm>
        </p:spPr>
        <p:txBody>
          <a:bodyPr>
            <a:normAutofit/>
          </a:bodyPr>
          <a:lstStyle/>
          <a:p>
            <a:pPr marL="0" indent="0" algn="ctr" fontAlgn="auto">
              <a:spcBef>
                <a:spcPts val="0"/>
              </a:spcBef>
              <a:spcAft>
                <a:spcPts val="2400"/>
              </a:spcAft>
              <a:buFont typeface="Wingdings 2"/>
              <a:buNone/>
              <a:defRPr/>
            </a:pPr>
            <a:r>
              <a:rPr lang="en-US" sz="4800" b="1" dirty="0">
                <a:effectLst>
                  <a:outerShdw blurRad="38100" dist="38100" dir="2700000" algn="tl">
                    <a:srgbClr val="000000">
                      <a:alpha val="43137"/>
                    </a:srgbClr>
                  </a:outerShdw>
                </a:effectLst>
              </a:rPr>
              <a:t>No One Ever Spoke Such Words of Hope</a:t>
            </a:r>
            <a:endParaRPr lang="en-US" sz="4400" b="1" dirty="0">
              <a:effectLst>
                <a:outerShdw blurRad="38100" dist="38100" dir="2700000" algn="tl">
                  <a:srgbClr val="000000">
                    <a:alpha val="43137"/>
                  </a:srgbClr>
                </a:outerShdw>
              </a:effectLst>
            </a:endParaRPr>
          </a:p>
          <a:p>
            <a:pPr algn="ctr" fontAlgn="auto">
              <a:spcBef>
                <a:spcPts val="0"/>
              </a:spcBef>
              <a:spcAft>
                <a:spcPts val="0"/>
              </a:spcAft>
              <a:defRPr/>
            </a:pPr>
            <a:r>
              <a:rPr lang="en-US" sz="4800" b="1" dirty="0">
                <a:solidFill>
                  <a:schemeClr val="tx1">
                    <a:lumMod val="75000"/>
                  </a:schemeClr>
                </a:solidFill>
                <a:effectLst>
                  <a:outerShdw blurRad="38100" dist="38100" dir="2700000" algn="tl">
                    <a:srgbClr val="000000">
                      <a:alpha val="43137"/>
                    </a:srgbClr>
                  </a:outerShdw>
                </a:effectLst>
              </a:rPr>
              <a:t>John 14:1-4</a:t>
            </a:r>
          </a:p>
          <a:p>
            <a:pPr algn="ctr" fontAlgn="auto">
              <a:spcBef>
                <a:spcPts val="0"/>
              </a:spcBef>
              <a:spcAft>
                <a:spcPts val="0"/>
              </a:spcAft>
              <a:defRPr/>
            </a:pPr>
            <a:r>
              <a:rPr lang="en-US" sz="4800" b="1" dirty="0">
                <a:solidFill>
                  <a:schemeClr val="tx1">
                    <a:lumMod val="75000"/>
                  </a:schemeClr>
                </a:solidFill>
                <a:effectLst>
                  <a:outerShdw blurRad="38100" dist="38100" dir="2700000" algn="tl">
                    <a:srgbClr val="000000">
                      <a:alpha val="43137"/>
                    </a:srgbClr>
                  </a:outerShdw>
                </a:effectLst>
              </a:rPr>
              <a:t>John 11:25-26</a:t>
            </a:r>
          </a:p>
        </p:txBody>
      </p:sp>
      <p:sp>
        <p:nvSpPr>
          <p:cNvPr id="6" name="Title 1">
            <a:extLst>
              <a:ext uri="{FF2B5EF4-FFF2-40B4-BE49-F238E27FC236}">
                <a16:creationId xmlns:a16="http://schemas.microsoft.com/office/drawing/2014/main" id="{C903109E-AFC2-034C-9130-657F26997FCC}"/>
              </a:ext>
            </a:extLst>
          </p:cNvPr>
          <p:cNvSpPr>
            <a:spLocks noGrp="1"/>
          </p:cNvSpPr>
          <p:nvPr>
            <p:ph type="title"/>
          </p:nvPr>
        </p:nvSpPr>
        <p:spPr>
          <a:xfrm>
            <a:off x="533400" y="304800"/>
            <a:ext cx="8153400" cy="1447800"/>
          </a:xfrm>
        </p:spPr>
        <p:txBody>
          <a:bodyPr>
            <a:noAutofit/>
          </a:bodyPr>
          <a:lstStyle/>
          <a:p>
            <a:pPr marL="54864" indent="0" algn="ctr" fontAlgn="auto">
              <a:lnSpc>
                <a:spcPct val="80000"/>
              </a:lnSpc>
              <a:spcAft>
                <a:spcPts val="0"/>
              </a:spcAft>
              <a:defRPr/>
            </a:pPr>
            <a:r>
              <a:rPr lang="en-US" sz="5400" b="1" dirty="0">
                <a:solidFill>
                  <a:schemeClr val="tx2">
                    <a:tint val="100000"/>
                    <a:shade val="90000"/>
                    <a:satMod val="250000"/>
                    <a:alpha val="100000"/>
                  </a:schemeClr>
                </a:solidFill>
                <a:latin typeface="Calibri" panose="020F0502020204030204" pitchFamily="34" charset="0"/>
                <a:cs typeface="Calibri" panose="020F0502020204030204" pitchFamily="34" charset="0"/>
              </a:rPr>
              <a:t>“No Man Ever Spoke Like This Man”</a:t>
            </a: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2"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nodeType="clickPar">
                      <p:stCondLst>
                        <p:cond delay="indefinite"/>
                      </p:stCondLst>
                      <p:childTnLst>
                        <p:par>
                          <p:cTn id="11" fill="hold" nodeType="withGroup">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nodeType="clickPar">
                      <p:stCondLst>
                        <p:cond delay="indefinite"/>
                      </p:stCondLst>
                      <p:childTnLst>
                        <p:par>
                          <p:cTn id="18" fill="hold" nodeType="withGroup">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oundry">
  <a:themeElements>
    <a:clrScheme name="Foundry">
      <a:dk1>
        <a:sysClr val="windowText" lastClr="000000"/>
      </a:dk1>
      <a:lt1>
        <a:sysClr val="window" lastClr="FFFFFF"/>
      </a:lt1>
      <a:dk2>
        <a:srgbClr val="676A55"/>
      </a:dk2>
      <a:lt2>
        <a:srgbClr val="EAEBDE"/>
      </a:lt2>
      <a:accent1>
        <a:srgbClr val="72A376"/>
      </a:accent1>
      <a:accent2>
        <a:srgbClr val="B0CCB0"/>
      </a:accent2>
      <a:accent3>
        <a:srgbClr val="A8CDD7"/>
      </a:accent3>
      <a:accent4>
        <a:srgbClr val="C0BEAF"/>
      </a:accent4>
      <a:accent5>
        <a:srgbClr val="CEC597"/>
      </a:accent5>
      <a:accent6>
        <a:srgbClr val="E8B7B7"/>
      </a:accent6>
      <a:hlink>
        <a:srgbClr val="DB5353"/>
      </a:hlink>
      <a:folHlink>
        <a:srgbClr val="903638"/>
      </a:folHlink>
    </a:clrScheme>
    <a:fontScheme name="Foundry">
      <a:majorFont>
        <a:latin typeface="Rockwell"/>
        <a:ea typeface=""/>
        <a:cs typeface=""/>
        <a:font script="Grek" typeface="Cambria"/>
        <a:font script="Cyrl" typeface="Cambria"/>
        <a:font script="Jpan" typeface="HG明朝B"/>
        <a:font script="Hang" typeface="바탕"/>
        <a:font script="Hans" typeface="方正姚体"/>
        <a:font script="Hant" typeface="微軟正黑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Rockwell"/>
        <a:ea typeface=""/>
        <a:cs typeface=""/>
        <a:font script="Grek" typeface="Cambria"/>
        <a:font script="Cyrl" typeface="Cambria"/>
        <a:font script="Jpan" typeface="HG明朝B"/>
        <a:font script="Hang" typeface="바탕"/>
        <a:font script="Hans" typeface="方正姚体"/>
        <a:font script="Hant" typeface="標楷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oundry">
      <a:fillStyleLst>
        <a:solidFill>
          <a:schemeClr val="phClr"/>
        </a:solidFill>
        <a:gradFill rotWithShape="1">
          <a:gsLst>
            <a:gs pos="0">
              <a:schemeClr val="phClr">
                <a:tint val="70000"/>
                <a:satMod val="180000"/>
              </a:schemeClr>
            </a:gs>
            <a:gs pos="62000">
              <a:schemeClr val="phClr">
                <a:tint val="30000"/>
                <a:satMod val="180000"/>
              </a:schemeClr>
            </a:gs>
            <a:gs pos="100000">
              <a:schemeClr val="phClr">
                <a:tint val="22000"/>
                <a:satMod val="180000"/>
              </a:schemeClr>
            </a:gs>
          </a:gsLst>
          <a:lin ang="16200000" scaled="0"/>
        </a:gradFill>
        <a:gradFill rotWithShape="1">
          <a:gsLst>
            <a:gs pos="0">
              <a:schemeClr val="phClr">
                <a:shade val="58000"/>
                <a:satMod val="150000"/>
              </a:schemeClr>
            </a:gs>
            <a:gs pos="72000">
              <a:schemeClr val="phClr">
                <a:tint val="90000"/>
                <a:satMod val="135000"/>
              </a:schemeClr>
            </a:gs>
            <a:gs pos="100000">
              <a:schemeClr val="phClr">
                <a:tint val="80000"/>
                <a:satMod val="155000"/>
              </a:schemeClr>
            </a:gs>
          </a:gsLst>
          <a:lin ang="16200000" scaled="0"/>
        </a:gradFill>
      </a:fillStyleLst>
      <a:lnStyleLst>
        <a:ln w="9525" cap="flat" cmpd="sng" algn="ctr">
          <a:solidFill>
            <a:schemeClr val="phClr">
              <a:shade val="80000"/>
            </a:schemeClr>
          </a:solidFill>
          <a:prstDash val="solid"/>
        </a:ln>
        <a:ln w="38100" cap="flat" cmpd="sng" algn="ctr">
          <a:solidFill>
            <a:schemeClr val="phClr"/>
          </a:solidFill>
          <a:prstDash val="solid"/>
        </a:ln>
        <a:ln w="38100" cap="flat" cmpd="sng" algn="ctr">
          <a:solidFill>
            <a:schemeClr val="phClr"/>
          </a:solidFill>
          <a:prstDash val="solid"/>
        </a:ln>
      </a:lnStyleLst>
      <a:effectStyleLst>
        <a:effectStyle>
          <a:effectLst>
            <a:outerShdw blurRad="50800" dist="38100" dir="5400000" rotWithShape="0">
              <a:srgbClr val="000000">
                <a:alpha val="43137"/>
              </a:srgbClr>
            </a:outerShdw>
          </a:effectLst>
        </a:effectStyle>
        <a:effectStyle>
          <a:effectLst>
            <a:outerShdw blurRad="50800" dist="38100" dir="5400000" rotWithShape="0">
              <a:srgbClr val="000000">
                <a:alpha val="43137"/>
              </a:srgbClr>
            </a:outerShdw>
          </a:effectLst>
        </a:effectStyle>
        <a:effectStyle>
          <a:effectLst>
            <a:outerShdw blurRad="50800" dist="38100" dir="5400000" rotWithShape="0">
              <a:srgbClr val="000000">
                <a:alpha val="43137"/>
              </a:srgbClr>
            </a:outerShdw>
          </a:effectLst>
          <a:scene3d>
            <a:camera prst="orthographicFront" fov="0">
              <a:rot lat="0" lon="0" rev="0"/>
            </a:camera>
            <a:lightRig rig="soft" dir="tl">
              <a:rot lat="0" lon="0" rev="20000000"/>
            </a:lightRig>
          </a:scene3d>
          <a:sp3d prstMaterial="matte">
            <a:bevelT w="63500" h="63500" prst="coolSlant"/>
          </a:sp3d>
        </a:effectStyle>
      </a:effectStyleLst>
      <a:bgFillStyleLst>
        <a:solidFill>
          <a:schemeClr val="phClr"/>
        </a:solidFill>
        <a:gradFill rotWithShape="1">
          <a:gsLst>
            <a:gs pos="0">
              <a:schemeClr val="phClr">
                <a:tint val="75000"/>
                <a:satMod val="400000"/>
              </a:schemeClr>
            </a:gs>
            <a:gs pos="20000">
              <a:schemeClr val="phClr">
                <a:tint val="80000"/>
                <a:satMod val="355000"/>
              </a:schemeClr>
            </a:gs>
            <a:gs pos="100000">
              <a:schemeClr val="phClr">
                <a:tint val="95000"/>
                <a:shade val="55000"/>
                <a:satMod val="355000"/>
              </a:schemeClr>
            </a:gs>
          </a:gsLst>
          <a:path path="circle">
            <a:fillToRect l="67500" t="35000" r="32500" b="65000"/>
          </a:path>
        </a:gradFill>
        <a:blipFill>
          <a:blip xmlns:r="http://schemas.openxmlformats.org/officeDocument/2006/relationships" r:embed="rId1">
            <a:duotone>
              <a:schemeClr val="phClr">
                <a:shade val="30000"/>
                <a:satMod val="120000"/>
              </a:schemeClr>
              <a:schemeClr val="phClr">
                <a:tint val="70000"/>
                <a:satMod val="250000"/>
              </a:schemeClr>
            </a:duotone>
          </a:blip>
          <a:tile tx="0" ty="0" sx="50000" sy="50000" flip="none" algn="t"/>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Foundry</Template>
  <TotalTime>48</TotalTime>
  <Words>219</Words>
  <Application>Microsoft Macintosh PowerPoint</Application>
  <PresentationFormat>On-screen Show (4:3)</PresentationFormat>
  <Paragraphs>33</Paragraphs>
  <Slides>8</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8</vt:i4>
      </vt:variant>
    </vt:vector>
  </HeadingPairs>
  <TitlesOfParts>
    <vt:vector size="13" baseType="lpstr">
      <vt:lpstr>Arial</vt:lpstr>
      <vt:lpstr>Calibri</vt:lpstr>
      <vt:lpstr>Rockwell</vt:lpstr>
      <vt:lpstr>Wingdings 2</vt:lpstr>
      <vt:lpstr>Foundry</vt:lpstr>
      <vt:lpstr>John 7:44-46</vt:lpstr>
      <vt:lpstr>“No Man Ever Spoke Like This Man”</vt:lpstr>
      <vt:lpstr>“No Man Ever Spoke Like This Man”</vt:lpstr>
      <vt:lpstr>“No Man Ever Spoke Like This Man”</vt:lpstr>
      <vt:lpstr>“No Man Ever Spoke Like This Man”</vt:lpstr>
      <vt:lpstr>“No Man Ever Spoke Like This Man”</vt:lpstr>
      <vt:lpstr>“No Man Ever Spoke Like This Man”</vt:lpstr>
      <vt:lpstr>“No Man Ever Spoke Like This Man”</vt:lpstr>
    </vt:vector>
  </TitlesOfParts>
  <Company>Olsen Park church of Christ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John 7:44-46</dc:title>
  <dc:creator>OlsenParkLaptop</dc:creator>
  <cp:lastModifiedBy>Kyle Pope</cp:lastModifiedBy>
  <cp:revision>6</cp:revision>
  <dcterms:created xsi:type="dcterms:W3CDTF">2010-02-07T12:20:34Z</dcterms:created>
  <dcterms:modified xsi:type="dcterms:W3CDTF">2021-04-08T05:11:55Z</dcterms:modified>
</cp:coreProperties>
</file>