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8" r:id="rId1"/>
  </p:sldMasterIdLst>
  <p:notesMasterIdLst>
    <p:notesMasterId r:id="rId22"/>
  </p:notesMasterIdLst>
  <p:sldIdLst>
    <p:sldId id="258" r:id="rId2"/>
    <p:sldId id="260" r:id="rId3"/>
    <p:sldId id="262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107" d="100"/>
          <a:sy n="107" d="100"/>
        </p:scale>
        <p:origin x="696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76C40-9868-DE4C-9E95-E43F8405D059}" type="datetimeFigureOut">
              <a:rPr lang="en-US" smtClean="0"/>
              <a:pPr/>
              <a:t>2/27/21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DD68D-B01A-3A43-B11D-9F070B5725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6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67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331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602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254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510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129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783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851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02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273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4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58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18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53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60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65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92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7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DD68D-B01A-3A43-B11D-9F070B57251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01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pPr/>
              <a:t>Saturday, February 27,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43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6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8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E368B7F8-3129-C34A-8A2D-527B9AB34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6799" y="225811"/>
            <a:ext cx="6379209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578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4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64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6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9217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54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2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pPr/>
              <a:t>Saturday, February 27,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00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6799" y="225811"/>
            <a:ext cx="6379209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pPr/>
              <a:t>Saturday, February 27,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light beam penetrating two surfaces">
            <a:extLst>
              <a:ext uri="{FF2B5EF4-FFF2-40B4-BE49-F238E27FC236}">
                <a16:creationId xmlns:a16="http://schemas.microsoft.com/office/drawing/2014/main" id="{E488D98B-A56C-E443-AE96-999561B1FC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22624" r="42380" b="-2"/>
          <a:stretch/>
        </p:blipFill>
        <p:spPr>
          <a:xfrm>
            <a:off x="0" y="0"/>
            <a:ext cx="2040673" cy="515047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374300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b="1" i="0" kern="1200" dirty="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b="1" i="0" kern="120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b="1" i="0" kern="120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b="1" i="0" kern="120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b="1" i="0" kern="120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b="1" i="0" kern="120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1 Timothy 2:1-4 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This Teaching?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Do We Carry It Out?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Are Some Challenges Involved in This?</a:t>
            </a:r>
          </a:p>
        </p:txBody>
      </p:sp>
    </p:spTree>
    <p:extLst>
      <p:ext uri="{BB962C8B-B14F-4D97-AF65-F5344CB8AC3E}">
        <p14:creationId xmlns:p14="http://schemas.microsoft.com/office/powerpoint/2010/main" val="405363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 bldLvl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12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Pray that they will uphold and do what is right.</a:t>
            </a:r>
          </a:p>
          <a:p>
            <a:pPr marL="400050" indent="-400050">
              <a:spcAft>
                <a:spcPts val="12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Pray that their leadership will allow good works to flourish (2 Thess. 3:1-2).</a:t>
            </a:r>
          </a:p>
        </p:txBody>
      </p:sp>
    </p:spTree>
    <p:extLst>
      <p:ext uri="{BB962C8B-B14F-4D97-AF65-F5344CB8AC3E}">
        <p14:creationId xmlns:p14="http://schemas.microsoft.com/office/powerpoint/2010/main" val="183934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12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Pray that they can have strength for the hard work of service </a:t>
            </a:r>
          </a:p>
          <a:p>
            <a:pPr marL="400050" indent="-400050">
              <a:spcAft>
                <a:spcPts val="12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Pray that God will bless them.</a:t>
            </a:r>
          </a:p>
          <a:p>
            <a:pPr marL="400050" indent="-400050">
              <a:spcAft>
                <a:spcPts val="12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Express gratitude for the work they do.</a:t>
            </a:r>
          </a:p>
        </p:txBody>
      </p:sp>
    </p:spTree>
    <p:extLst>
      <p:ext uri="{BB962C8B-B14F-4D97-AF65-F5344CB8AC3E}">
        <p14:creationId xmlns:p14="http://schemas.microsoft.com/office/powerpoint/2010/main" val="243330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about bad leaders?</a:t>
            </a:r>
          </a:p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if they lead sinful lives?</a:t>
            </a:r>
          </a:p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if they promote things that are wrong? </a:t>
            </a:r>
          </a:p>
        </p:txBody>
      </p:sp>
    </p:spTree>
    <p:extLst>
      <p:ext uri="{BB962C8B-B14F-4D97-AF65-F5344CB8AC3E}">
        <p14:creationId xmlns:p14="http://schemas.microsoft.com/office/powerpoint/2010/main" val="332625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2085278"/>
            <a:ext cx="6379210" cy="28324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have different opportunities for influence over different types of leaders. </a:t>
            </a:r>
          </a:p>
        </p:txBody>
      </p:sp>
    </p:spTree>
    <p:extLst>
      <p:ext uri="{BB962C8B-B14F-4D97-AF65-F5344CB8AC3E}">
        <p14:creationId xmlns:p14="http://schemas.microsoft.com/office/powerpoint/2010/main" val="103868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6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SPIRITUAL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Try to teach them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 sound advice to them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Rebuke sin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 certain a congregation is sound.</a:t>
            </a:r>
          </a:p>
        </p:txBody>
      </p:sp>
    </p:spTree>
    <p:extLst>
      <p:ext uri="{BB962C8B-B14F-4D97-AF65-F5344CB8AC3E}">
        <p14:creationId xmlns:p14="http://schemas.microsoft.com/office/powerpoint/2010/main" val="4274489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6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SPIRITUAL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Pray for them</a:t>
            </a:r>
          </a:p>
          <a:p>
            <a:pPr marL="914400" lvl="1" indent="-457200">
              <a:spcAft>
                <a:spcPts val="6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repent (Acts 8:22-24)</a:t>
            </a:r>
          </a:p>
          <a:p>
            <a:pPr marL="914400" lvl="1" indent="-457200">
              <a:spcAft>
                <a:spcPts val="6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have strength and courage (Phil. 1:18-20)</a:t>
            </a:r>
          </a:p>
          <a:p>
            <a:pPr marL="914400" lvl="1" indent="-457200">
              <a:spcAft>
                <a:spcPts val="6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have health and long life</a:t>
            </a:r>
          </a:p>
        </p:txBody>
      </p:sp>
    </p:spTree>
    <p:extLst>
      <p:ext uri="{BB962C8B-B14F-4D97-AF65-F5344CB8AC3E}">
        <p14:creationId xmlns:p14="http://schemas.microsoft.com/office/powerpoint/2010/main" val="37529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6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SPIRITUAL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Pray for them</a:t>
            </a:r>
          </a:p>
          <a:p>
            <a:pPr marL="914400" lvl="1" indent="-457200">
              <a:spcAft>
                <a:spcPts val="6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have wisdom in leadership (Col. 1:9-12)</a:t>
            </a:r>
          </a:p>
          <a:p>
            <a:pPr marL="914400" lvl="1" indent="-457200">
              <a:spcAft>
                <a:spcPts val="6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stay true to God's word</a:t>
            </a:r>
          </a:p>
        </p:txBody>
      </p:sp>
    </p:spTree>
    <p:extLst>
      <p:ext uri="{BB962C8B-B14F-4D97-AF65-F5344CB8AC3E}">
        <p14:creationId xmlns:p14="http://schemas.microsoft.com/office/powerpoint/2010/main" val="273665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6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POLITICAL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Vote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 leaders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Become involved</a:t>
            </a:r>
          </a:p>
        </p:txBody>
      </p:sp>
    </p:spTree>
    <p:extLst>
      <p:ext uri="{BB962C8B-B14F-4D97-AF65-F5344CB8AC3E}">
        <p14:creationId xmlns:p14="http://schemas.microsoft.com/office/powerpoint/2010/main" val="272274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6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POLITICAL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Pray for them</a:t>
            </a:r>
          </a:p>
          <a:p>
            <a:pPr marL="914400" lvl="1" indent="-457200">
              <a:spcAft>
                <a:spcPts val="6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repent</a:t>
            </a:r>
          </a:p>
          <a:p>
            <a:pPr marL="914400" lvl="1" indent="-457200">
              <a:spcAft>
                <a:spcPts val="6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learn the truth</a:t>
            </a:r>
          </a:p>
        </p:txBody>
      </p:sp>
    </p:spTree>
    <p:extLst>
      <p:ext uri="{BB962C8B-B14F-4D97-AF65-F5344CB8AC3E}">
        <p14:creationId xmlns:p14="http://schemas.microsoft.com/office/powerpoint/2010/main" val="188068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6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POLITICAL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Pray for them</a:t>
            </a:r>
          </a:p>
          <a:p>
            <a:pPr marL="914400" lvl="1" indent="-457200">
              <a:spcAft>
                <a:spcPts val="6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be defeated in things that are wrong and strengthened in things that are right (Ps. 7:8-9).</a:t>
            </a:r>
          </a:p>
        </p:txBody>
      </p:sp>
    </p:spTree>
    <p:extLst>
      <p:ext uri="{BB962C8B-B14F-4D97-AF65-F5344CB8AC3E}">
        <p14:creationId xmlns:p14="http://schemas.microsoft.com/office/powerpoint/2010/main" val="42126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“Supplications” </a:t>
            </a:r>
            <a:r>
              <a:rPr lang="en-US" sz="3000" b="1" i="1" dirty="0" err="1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deēsis</a:t>
            </a:r>
            <a:r>
              <a:rPr lang="en-US" sz="3000" b="1" i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l-GR" sz="3000" b="1" dirty="0" err="1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δέησις</a:t>
            </a:r>
            <a:r>
              <a:rPr lang="el-GR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“prayer, request, supplication” (Strong’s)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“Prayers”  </a:t>
            </a:r>
            <a:r>
              <a:rPr lang="en-US" sz="3000" b="1" i="1" dirty="0" err="1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proseuche</a:t>
            </a: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̄ (</a:t>
            </a:r>
            <a:r>
              <a:rPr lang="el-GR" sz="3000" b="1" dirty="0" err="1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προσευχή</a:t>
            </a:r>
            <a:r>
              <a:rPr lang="el-GR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“prayer addressed to God” (Olive Tree)</a:t>
            </a:r>
          </a:p>
        </p:txBody>
      </p:sp>
    </p:spTree>
    <p:extLst>
      <p:ext uri="{BB962C8B-B14F-4D97-AF65-F5344CB8AC3E}">
        <p14:creationId xmlns:p14="http://schemas.microsoft.com/office/powerpoint/2010/main" val="257384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600"/>
              </a:spcAft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POLITICAL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Pray for them</a:t>
            </a:r>
          </a:p>
          <a:p>
            <a:pPr marL="914400" lvl="1" indent="-457200">
              <a:spcAft>
                <a:spcPts val="6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have any efforts they put forth to do wrong restrained (Prov. 24:11).</a:t>
            </a:r>
          </a:p>
        </p:txBody>
      </p:sp>
    </p:spTree>
    <p:extLst>
      <p:ext uri="{BB962C8B-B14F-4D97-AF65-F5344CB8AC3E}">
        <p14:creationId xmlns:p14="http://schemas.microsoft.com/office/powerpoint/2010/main" val="424628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“Intercessions” </a:t>
            </a:r>
            <a:r>
              <a:rPr lang="en-US" sz="3200" b="1" i="1" dirty="0" err="1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enteuxis</a:t>
            </a: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l-GR" sz="3200" b="1" dirty="0" err="1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ἔντευξις</a:t>
            </a:r>
            <a:r>
              <a:rPr lang="el-GR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“an interview, i.e. (specially) supplication— intercession, prayer” (Strong’s)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“Giving of thanks” </a:t>
            </a:r>
          </a:p>
        </p:txBody>
      </p:sp>
    </p:spTree>
    <p:extLst>
      <p:ext uri="{BB962C8B-B14F-4D97-AF65-F5344CB8AC3E}">
        <p14:creationId xmlns:p14="http://schemas.microsoft.com/office/powerpoint/2010/main" val="373060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984917"/>
            <a:ext cx="6379210" cy="29327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“For All Men”</a:t>
            </a:r>
          </a:p>
          <a:p>
            <a:pPr algn="ctr"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“For Kings and All Who Are in Authority”</a:t>
            </a:r>
          </a:p>
        </p:txBody>
      </p:sp>
    </p:spTree>
    <p:extLst>
      <p:ext uri="{BB962C8B-B14F-4D97-AF65-F5344CB8AC3E}">
        <p14:creationId xmlns:p14="http://schemas.microsoft.com/office/powerpoint/2010/main" val="16726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1200"/>
              </a:spcAft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We are to pray for all people.</a:t>
            </a:r>
          </a:p>
          <a:p>
            <a:pPr marL="400050" indent="-400050">
              <a:spcAft>
                <a:spcPts val="1200"/>
              </a:spcAft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We are to pray for our leaders (political, material, spiritual).</a:t>
            </a:r>
          </a:p>
          <a:p>
            <a:pPr marL="400050" indent="-400050">
              <a:spcAft>
                <a:spcPts val="1200"/>
              </a:spcAft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We make requests FOR them (1 Sam. 12:23-25).</a:t>
            </a:r>
          </a:p>
        </p:txBody>
      </p:sp>
    </p:spTree>
    <p:extLst>
      <p:ext uri="{BB962C8B-B14F-4D97-AF65-F5344CB8AC3E}">
        <p14:creationId xmlns:p14="http://schemas.microsoft.com/office/powerpoint/2010/main" val="11300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>
              <a:spcAft>
                <a:spcPts val="1200"/>
              </a:spcAft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We talk to God ABOUT them.</a:t>
            </a:r>
          </a:p>
          <a:p>
            <a:pPr marL="400050" indent="-400050">
              <a:spcAft>
                <a:spcPts val="1200"/>
              </a:spcAft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We intercede on their behalf (1 Kings 13:3-6).</a:t>
            </a:r>
          </a:p>
          <a:p>
            <a:pPr marL="400050" indent="-400050">
              <a:spcAft>
                <a:spcPts val="1200"/>
              </a:spcAft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We express gratitude for them. </a:t>
            </a:r>
          </a:p>
        </p:txBody>
      </p:sp>
    </p:spTree>
    <p:extLst>
      <p:ext uri="{BB962C8B-B14F-4D97-AF65-F5344CB8AC3E}">
        <p14:creationId xmlns:p14="http://schemas.microsoft.com/office/powerpoint/2010/main" val="339647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2054431"/>
            <a:ext cx="6379210" cy="286325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“That we may lead a quiet and peaceable life in all godliness and reverence”</a:t>
            </a:r>
          </a:p>
        </p:txBody>
      </p:sp>
    </p:spTree>
    <p:extLst>
      <p:ext uri="{BB962C8B-B14F-4D97-AF65-F5344CB8AC3E}">
        <p14:creationId xmlns:p14="http://schemas.microsoft.com/office/powerpoint/2010/main" val="3352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396800" y="1795346"/>
            <a:ext cx="6379210" cy="3122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actions of leaders have an impact on us.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is proper to pray about this impact on our lives (Ps. 35:1-3). </a:t>
            </a:r>
          </a:p>
        </p:txBody>
      </p:sp>
    </p:spTree>
    <p:extLst>
      <p:ext uri="{BB962C8B-B14F-4D97-AF65-F5344CB8AC3E}">
        <p14:creationId xmlns:p14="http://schemas.microsoft.com/office/powerpoint/2010/main" val="257006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28B6D-6253-9B41-B1E7-E5D55228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/>
              <a:t>Praying for Those in Authority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6326A42-FE6C-264C-B95E-5546EFBF7B22}"/>
              </a:ext>
            </a:extLst>
          </p:cNvPr>
          <p:cNvSpPr txBox="1">
            <a:spLocks/>
          </p:cNvSpPr>
          <p:nvPr/>
        </p:nvSpPr>
        <p:spPr>
          <a:xfrm>
            <a:off x="2766951" y="1900052"/>
            <a:ext cx="5450774" cy="301763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 of Civil Authority (Rom. 13:1-7; 1 Pet. 2:13-14)</a:t>
            </a:r>
          </a:p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 of Spiritual Authority (Heb. 13:17) </a:t>
            </a:r>
          </a:p>
        </p:txBody>
      </p:sp>
    </p:spTree>
    <p:extLst>
      <p:ext uri="{BB962C8B-B14F-4D97-AF65-F5344CB8AC3E}">
        <p14:creationId xmlns:p14="http://schemas.microsoft.com/office/powerpoint/2010/main" val="3860613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theme/theme1.xml><?xml version="1.0" encoding="utf-8"?>
<a:theme xmlns:a="http://schemas.openxmlformats.org/drawingml/2006/main" name="3DFloatVTI">
  <a:themeElements>
    <a:clrScheme name="AnalogousFromLightSeedRightStep">
      <a:dk1>
        <a:srgbClr val="000000"/>
      </a:dk1>
      <a:lt1>
        <a:srgbClr val="FFFFFF"/>
      </a:lt1>
      <a:dk2>
        <a:srgbClr val="243441"/>
      </a:dk2>
      <a:lt2>
        <a:srgbClr val="E8E2E4"/>
      </a:lt2>
      <a:accent1>
        <a:srgbClr val="3AB384"/>
      </a:accent1>
      <a:accent2>
        <a:srgbClr val="3CB1B5"/>
      </a:accent2>
      <a:accent3>
        <a:srgbClr val="57A8E8"/>
      </a:accent3>
      <a:accent4>
        <a:srgbClr val="5166E8"/>
      </a:accent4>
      <a:accent5>
        <a:srgbClr val="9371EC"/>
      </a:accent5>
      <a:accent6>
        <a:srgbClr val="BA51E8"/>
      </a:accent6>
      <a:hlink>
        <a:srgbClr val="AE6984"/>
      </a:hlink>
      <a:folHlink>
        <a:srgbClr val="7F7F7F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576</Words>
  <Application>Microsoft Macintosh PowerPoint</Application>
  <PresentationFormat>On-screen Show (16:9)</PresentationFormat>
  <Paragraphs>96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Avenir Next LT Pro</vt:lpstr>
      <vt:lpstr>Calibri</vt:lpstr>
      <vt:lpstr>Courier New</vt:lpstr>
      <vt:lpstr>3DFloatVTI</vt:lpstr>
      <vt:lpstr>1 Timothy 2:1-4 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  <vt:lpstr>Praying for Those in Authority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15</cp:revision>
  <dcterms:created xsi:type="dcterms:W3CDTF">2021-02-17T17:51:31Z</dcterms:created>
  <dcterms:modified xsi:type="dcterms:W3CDTF">2021-02-28T00:46:57Z</dcterms:modified>
</cp:coreProperties>
</file>