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2" r:id="rId1"/>
  </p:sldMasterIdLst>
  <p:sldIdLst>
    <p:sldId id="257" r:id="rId2"/>
    <p:sldId id="259" r:id="rId3"/>
    <p:sldId id="260" r:id="rId4"/>
    <p:sldId id="262" r:id="rId5"/>
    <p:sldId id="263" r:id="rId6"/>
    <p:sldId id="264" r:id="rId7"/>
    <p:sldId id="265" r:id="rId8"/>
    <p:sldId id="266" r:id="rId9"/>
    <p:sldId id="267" r:id="rId10"/>
    <p:sldId id="268" r:id="rId11"/>
    <p:sldId id="269" r:id="rId12"/>
    <p:sldId id="270" r:id="rId13"/>
    <p:sldId id="271" r:id="rId14"/>
    <p:sldId id="273"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6A85A"/>
    <a:srgbClr val="F49D4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6"/>
    <p:restoredTop sz="94697"/>
  </p:normalViewPr>
  <p:slideViewPr>
    <p:cSldViewPr snapToGrid="0" snapToObjects="1">
      <p:cViewPr varScale="1">
        <p:scale>
          <a:sx n="80" d="100"/>
          <a:sy n="80" d="100"/>
        </p:scale>
        <p:origin x="149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5D1728-714F-2942-A0D1-82FF9419B496}"/>
              </a:ext>
            </a:extLst>
          </p:cNvPr>
          <p:cNvSpPr>
            <a:spLocks noGrp="1"/>
          </p:cNvSpPr>
          <p:nvPr>
            <p:ph type="ctrTitle"/>
          </p:nvPr>
        </p:nvSpPr>
        <p:spPr>
          <a:xfrm>
            <a:off x="597829" y="1625608"/>
            <a:ext cx="6026507" cy="2722164"/>
          </a:xfrm>
        </p:spPr>
        <p:txBody>
          <a:bodyPr anchor="b"/>
          <a:lstStyle>
            <a:lvl1pPr algn="l">
              <a:defRPr sz="6000" spc="-113"/>
            </a:lvl1pPr>
          </a:lstStyle>
          <a:p>
            <a:r>
              <a:rPr lang="en-US"/>
              <a:t>Click to edit Master title style</a:t>
            </a:r>
          </a:p>
        </p:txBody>
      </p:sp>
      <p:sp>
        <p:nvSpPr>
          <p:cNvPr id="3" name="Subtitle 2">
            <a:extLst>
              <a:ext uri="{FF2B5EF4-FFF2-40B4-BE49-F238E27FC236}">
                <a16:creationId xmlns:a16="http://schemas.microsoft.com/office/drawing/2014/main" id="{5BD072D4-1496-3347-BBF8-5879DF263BBD}"/>
              </a:ext>
            </a:extLst>
          </p:cNvPr>
          <p:cNvSpPr>
            <a:spLocks noGrp="1"/>
          </p:cNvSpPr>
          <p:nvPr>
            <p:ph type="subTitle" idx="1"/>
          </p:nvPr>
        </p:nvSpPr>
        <p:spPr>
          <a:xfrm>
            <a:off x="597829" y="4466845"/>
            <a:ext cx="6026507" cy="882904"/>
          </a:xfrm>
        </p:spPr>
        <p:txBody>
          <a:bodyPr/>
          <a:lstStyle>
            <a:lvl1pPr marL="0" indent="0" algn="l">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p>
        </p:txBody>
      </p:sp>
      <p:sp>
        <p:nvSpPr>
          <p:cNvPr id="4" name="Date Placeholder 3">
            <a:extLst>
              <a:ext uri="{FF2B5EF4-FFF2-40B4-BE49-F238E27FC236}">
                <a16:creationId xmlns:a16="http://schemas.microsoft.com/office/drawing/2014/main" id="{EBEFC724-B499-364B-AEB5-B6517F6AD52B}"/>
              </a:ext>
            </a:extLst>
          </p:cNvPr>
          <p:cNvSpPr>
            <a:spLocks noGrp="1"/>
          </p:cNvSpPr>
          <p:nvPr>
            <p:ph type="dt" sz="half" idx="10"/>
          </p:nvPr>
        </p:nvSpPr>
        <p:spPr>
          <a:xfrm>
            <a:off x="597829" y="5708748"/>
            <a:ext cx="2912132" cy="365125"/>
          </a:xfrm>
        </p:spPr>
        <p:txBody>
          <a:bodyPr/>
          <a:lstStyle>
            <a:lvl1pPr>
              <a:defRPr sz="1050"/>
            </a:lvl1pPr>
          </a:lstStyle>
          <a:p>
            <a:fld id="{73C3BD54-29B9-3D42-B178-776ED395AA85}" type="datetimeFigureOut">
              <a:rPr lang="en-US" smtClean="0"/>
              <a:pPr/>
              <a:t>11/29/21</a:t>
            </a:fld>
            <a:endParaRPr lang="en-US" sz="1050"/>
          </a:p>
        </p:txBody>
      </p:sp>
      <p:sp>
        <p:nvSpPr>
          <p:cNvPr id="5" name="Footer Placeholder 4">
            <a:extLst>
              <a:ext uri="{FF2B5EF4-FFF2-40B4-BE49-F238E27FC236}">
                <a16:creationId xmlns:a16="http://schemas.microsoft.com/office/drawing/2014/main" id="{8033889C-A4E9-B24E-818F-46A1124C5D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40F50F-250E-6D45-AEBC-2573FED0C310}"/>
              </a:ext>
            </a:extLst>
          </p:cNvPr>
          <p:cNvSpPr>
            <a:spLocks noGrp="1"/>
          </p:cNvSpPr>
          <p:nvPr>
            <p:ph type="sldNum" sz="quarter" idx="12"/>
          </p:nvPr>
        </p:nvSpPr>
        <p:spPr/>
        <p:txBody>
          <a:bodyPr/>
          <a:lstStyle/>
          <a:p>
            <a:fld id="{86BB3423-611C-6944-BA94-F2572F362413}" type="slidenum">
              <a:rPr lang="en-US" smtClean="0"/>
              <a:t>‹#›</a:t>
            </a:fld>
            <a:endParaRPr lang="en-US"/>
          </a:p>
        </p:txBody>
      </p:sp>
    </p:spTree>
    <p:extLst>
      <p:ext uri="{BB962C8B-B14F-4D97-AF65-F5344CB8AC3E}">
        <p14:creationId xmlns:p14="http://schemas.microsoft.com/office/powerpoint/2010/main" val="1479561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50" name="Rectangle 49">
            <a:extLst>
              <a:ext uri="{FF2B5EF4-FFF2-40B4-BE49-F238E27FC236}">
                <a16:creationId xmlns:a16="http://schemas.microsoft.com/office/drawing/2014/main" id="{9F6C0E12-251D-EA44-BF81-4ABDFBB94321}"/>
              </a:ext>
            </a:extLst>
          </p:cNvPr>
          <p:cNvSpPr/>
          <p:nvPr/>
        </p:nvSpPr>
        <p:spPr>
          <a:xfrm>
            <a:off x="5315377" y="1096772"/>
            <a:ext cx="3489170" cy="576122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a:extLst>
              <a:ext uri="{FF2B5EF4-FFF2-40B4-BE49-F238E27FC236}">
                <a16:creationId xmlns:a16="http://schemas.microsoft.com/office/drawing/2014/main" id="{AEDC5FF4-095A-114E-87B6-73C7ADFF97C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11E6EC9-9650-2042-8581-5B4082F9413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4A0800-B373-3B40-B187-30AFE44CDD1D}"/>
              </a:ext>
            </a:extLst>
          </p:cNvPr>
          <p:cNvSpPr>
            <a:spLocks noGrp="1"/>
          </p:cNvSpPr>
          <p:nvPr>
            <p:ph type="dt" sz="half" idx="10"/>
          </p:nvPr>
        </p:nvSpPr>
        <p:spPr/>
        <p:txBody>
          <a:bodyPr/>
          <a:lstStyle/>
          <a:p>
            <a:fld id="{73C3BD54-29B9-3D42-B178-776ED395AA85}" type="datetimeFigureOut">
              <a:rPr lang="en-US" smtClean="0"/>
              <a:t>11/29/21</a:t>
            </a:fld>
            <a:endParaRPr lang="en-US"/>
          </a:p>
        </p:txBody>
      </p:sp>
      <p:sp>
        <p:nvSpPr>
          <p:cNvPr id="5" name="Footer Placeholder 4">
            <a:extLst>
              <a:ext uri="{FF2B5EF4-FFF2-40B4-BE49-F238E27FC236}">
                <a16:creationId xmlns:a16="http://schemas.microsoft.com/office/drawing/2014/main" id="{C10A4C1C-C790-B449-8C06-78E8303F94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43E620-F86B-F447-AB06-DDAB39192507}"/>
              </a:ext>
            </a:extLst>
          </p:cNvPr>
          <p:cNvSpPr>
            <a:spLocks noGrp="1"/>
          </p:cNvSpPr>
          <p:nvPr>
            <p:ph type="sldNum" sz="quarter" idx="12"/>
          </p:nvPr>
        </p:nvSpPr>
        <p:spPr/>
        <p:txBody>
          <a:bodyPr/>
          <a:lstStyle/>
          <a:p>
            <a:fld id="{86BB3423-611C-6944-BA94-F2572F362413}" type="slidenum">
              <a:rPr lang="en-US" smtClean="0"/>
              <a:t>‹#›</a:t>
            </a:fld>
            <a:endParaRPr lang="en-US"/>
          </a:p>
        </p:txBody>
      </p:sp>
      <p:sp>
        <p:nvSpPr>
          <p:cNvPr id="49" name="Rectangle 48">
            <a:extLst>
              <a:ext uri="{FF2B5EF4-FFF2-40B4-BE49-F238E27FC236}">
                <a16:creationId xmlns:a16="http://schemas.microsoft.com/office/drawing/2014/main" id="{80487CB5-43E0-974C-9DDC-252A8A37107F}"/>
              </a:ext>
            </a:extLst>
          </p:cNvPr>
          <p:cNvSpPr/>
          <p:nvPr/>
        </p:nvSpPr>
        <p:spPr>
          <a:xfrm>
            <a:off x="7411169" y="976630"/>
            <a:ext cx="1002581" cy="12014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Cross 9">
            <a:extLst>
              <a:ext uri="{FF2B5EF4-FFF2-40B4-BE49-F238E27FC236}">
                <a16:creationId xmlns:a16="http://schemas.microsoft.com/office/drawing/2014/main" id="{E9CB83EF-4143-5A45-9B3A-9E70DD50253B}"/>
              </a:ext>
            </a:extLst>
          </p:cNvPr>
          <p:cNvSpPr/>
          <p:nvPr/>
        </p:nvSpPr>
        <p:spPr>
          <a:xfrm>
            <a:off x="8561388" y="5618904"/>
            <a:ext cx="393700" cy="524933"/>
          </a:xfrm>
          <a:prstGeom prst="plus">
            <a:avLst>
              <a:gd name="adj" fmla="val 39516"/>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8463388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09DF801-FF8E-6247-9065-D9304CD6093A}"/>
              </a:ext>
            </a:extLst>
          </p:cNvPr>
          <p:cNvSpPr>
            <a:spLocks noGrp="1"/>
          </p:cNvSpPr>
          <p:nvPr>
            <p:ph type="title" orient="vert"/>
          </p:nvPr>
        </p:nvSpPr>
        <p:spPr>
          <a:xfrm>
            <a:off x="7016750" y="1204722"/>
            <a:ext cx="1390020" cy="467664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20E2615-7E4D-AB47-ACE6-236D716D7D24}"/>
              </a:ext>
            </a:extLst>
          </p:cNvPr>
          <p:cNvSpPr>
            <a:spLocks noGrp="1"/>
          </p:cNvSpPr>
          <p:nvPr>
            <p:ph type="body" orient="vert" idx="1"/>
          </p:nvPr>
        </p:nvSpPr>
        <p:spPr>
          <a:xfrm>
            <a:off x="730251" y="1204722"/>
            <a:ext cx="6205535" cy="46969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1F0223-5AC9-374E-BD0C-344F67E2A85B}"/>
              </a:ext>
            </a:extLst>
          </p:cNvPr>
          <p:cNvSpPr>
            <a:spLocks noGrp="1"/>
          </p:cNvSpPr>
          <p:nvPr>
            <p:ph type="dt" sz="half" idx="10"/>
          </p:nvPr>
        </p:nvSpPr>
        <p:spPr/>
        <p:txBody>
          <a:bodyPr/>
          <a:lstStyle/>
          <a:p>
            <a:fld id="{73C3BD54-29B9-3D42-B178-776ED395AA85}" type="datetimeFigureOut">
              <a:rPr lang="en-US" smtClean="0"/>
              <a:t>11/29/21</a:t>
            </a:fld>
            <a:endParaRPr lang="en-US"/>
          </a:p>
        </p:txBody>
      </p:sp>
      <p:sp>
        <p:nvSpPr>
          <p:cNvPr id="5" name="Footer Placeholder 4">
            <a:extLst>
              <a:ext uri="{FF2B5EF4-FFF2-40B4-BE49-F238E27FC236}">
                <a16:creationId xmlns:a16="http://schemas.microsoft.com/office/drawing/2014/main" id="{3EBEDD42-54A1-E648-8829-140EC4C571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8FDF8F-8DBC-8A47-8000-5BA35DF9F903}"/>
              </a:ext>
            </a:extLst>
          </p:cNvPr>
          <p:cNvSpPr>
            <a:spLocks noGrp="1"/>
          </p:cNvSpPr>
          <p:nvPr>
            <p:ph type="sldNum" sz="quarter" idx="12"/>
          </p:nvPr>
        </p:nvSpPr>
        <p:spPr/>
        <p:txBody>
          <a:bodyPr/>
          <a:lstStyle/>
          <a:p>
            <a:fld id="{86BB3423-611C-6944-BA94-F2572F362413}" type="slidenum">
              <a:rPr lang="en-US" smtClean="0"/>
              <a:t>‹#›</a:t>
            </a:fld>
            <a:endParaRPr lang="en-US"/>
          </a:p>
        </p:txBody>
      </p:sp>
      <p:sp>
        <p:nvSpPr>
          <p:cNvPr id="51" name="Rectangle 50">
            <a:extLst>
              <a:ext uri="{FF2B5EF4-FFF2-40B4-BE49-F238E27FC236}">
                <a16:creationId xmlns:a16="http://schemas.microsoft.com/office/drawing/2014/main" id="{F2CE2A98-5154-A544-BE2A-FDC0811C19A0}"/>
              </a:ext>
            </a:extLst>
          </p:cNvPr>
          <p:cNvSpPr/>
          <p:nvPr/>
        </p:nvSpPr>
        <p:spPr>
          <a:xfrm>
            <a:off x="7411169" y="976630"/>
            <a:ext cx="1002581" cy="12014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3" name="Rectangle 52">
            <a:extLst>
              <a:ext uri="{FF2B5EF4-FFF2-40B4-BE49-F238E27FC236}">
                <a16:creationId xmlns:a16="http://schemas.microsoft.com/office/drawing/2014/main" id="{DC4EC832-8181-5643-8A62-117E43F0E498}"/>
              </a:ext>
            </a:extLst>
          </p:cNvPr>
          <p:cNvSpPr/>
          <p:nvPr/>
        </p:nvSpPr>
        <p:spPr>
          <a:xfrm>
            <a:off x="-1" y="1096772"/>
            <a:ext cx="197674" cy="576122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Cross 9">
            <a:extLst>
              <a:ext uri="{FF2B5EF4-FFF2-40B4-BE49-F238E27FC236}">
                <a16:creationId xmlns:a16="http://schemas.microsoft.com/office/drawing/2014/main" id="{24AF3281-BC22-374D-A461-8B3181F600AA}"/>
              </a:ext>
            </a:extLst>
          </p:cNvPr>
          <p:cNvSpPr/>
          <p:nvPr/>
        </p:nvSpPr>
        <p:spPr>
          <a:xfrm>
            <a:off x="43686" y="5618904"/>
            <a:ext cx="393700" cy="524933"/>
          </a:xfrm>
          <a:prstGeom prst="plus">
            <a:avLst>
              <a:gd name="adj" fmla="val 39516"/>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800318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D850E-6310-C04D-8CAC-B7FA9F332D2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E5B7FB3-5DFC-6547-9567-C0ABE874C65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27D2DB-A7B1-204E-8416-E938952BCC83}"/>
              </a:ext>
            </a:extLst>
          </p:cNvPr>
          <p:cNvSpPr>
            <a:spLocks noGrp="1"/>
          </p:cNvSpPr>
          <p:nvPr>
            <p:ph type="dt" sz="half" idx="10"/>
          </p:nvPr>
        </p:nvSpPr>
        <p:spPr/>
        <p:txBody>
          <a:bodyPr/>
          <a:lstStyle/>
          <a:p>
            <a:fld id="{73C3BD54-29B9-3D42-B178-776ED395AA85}" type="datetimeFigureOut">
              <a:rPr lang="en-US" smtClean="0"/>
              <a:t>11/29/21</a:t>
            </a:fld>
            <a:endParaRPr lang="en-US"/>
          </a:p>
        </p:txBody>
      </p:sp>
      <p:sp>
        <p:nvSpPr>
          <p:cNvPr id="5" name="Footer Placeholder 4">
            <a:extLst>
              <a:ext uri="{FF2B5EF4-FFF2-40B4-BE49-F238E27FC236}">
                <a16:creationId xmlns:a16="http://schemas.microsoft.com/office/drawing/2014/main" id="{FD324BA1-E2D0-1E4B-9DB3-664FE27337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AE64B2-36E4-5A4E-A78A-A629829A334F}"/>
              </a:ext>
            </a:extLst>
          </p:cNvPr>
          <p:cNvSpPr>
            <a:spLocks noGrp="1"/>
          </p:cNvSpPr>
          <p:nvPr>
            <p:ph type="sldNum" sz="quarter" idx="12"/>
          </p:nvPr>
        </p:nvSpPr>
        <p:spPr/>
        <p:txBody>
          <a:bodyPr/>
          <a:lstStyle/>
          <a:p>
            <a:fld id="{86BB3423-611C-6944-BA94-F2572F362413}" type="slidenum">
              <a:rPr lang="en-US" smtClean="0"/>
              <a:t>‹#›</a:t>
            </a:fld>
            <a:endParaRPr lang="en-US"/>
          </a:p>
        </p:txBody>
      </p:sp>
    </p:spTree>
    <p:extLst>
      <p:ext uri="{BB962C8B-B14F-4D97-AF65-F5344CB8AC3E}">
        <p14:creationId xmlns:p14="http://schemas.microsoft.com/office/powerpoint/2010/main" val="1715883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EAEF4-E84F-CF40-B27B-01E1D2AFC96D}"/>
              </a:ext>
            </a:extLst>
          </p:cNvPr>
          <p:cNvSpPr>
            <a:spLocks noGrp="1"/>
          </p:cNvSpPr>
          <p:nvPr>
            <p:ph type="title"/>
          </p:nvPr>
        </p:nvSpPr>
        <p:spPr>
          <a:xfrm>
            <a:off x="423863" y="1881952"/>
            <a:ext cx="5501877" cy="1987707"/>
          </a:xfrm>
        </p:spPr>
        <p:txBody>
          <a:bodyPr anchor="b"/>
          <a:lstStyle>
            <a:lvl1pPr>
              <a:defRPr sz="4500" spc="-113"/>
            </a:lvl1pPr>
          </a:lstStyle>
          <a:p>
            <a:r>
              <a:rPr lang="en-US" dirty="0"/>
              <a:t>Click to edit Master title style</a:t>
            </a:r>
          </a:p>
        </p:txBody>
      </p:sp>
      <p:sp>
        <p:nvSpPr>
          <p:cNvPr id="3" name="Text Placeholder 2">
            <a:extLst>
              <a:ext uri="{FF2B5EF4-FFF2-40B4-BE49-F238E27FC236}">
                <a16:creationId xmlns:a16="http://schemas.microsoft.com/office/drawing/2014/main" id="{5287B7E1-CC48-2441-975D-F1A5412B8A49}"/>
              </a:ext>
            </a:extLst>
          </p:cNvPr>
          <p:cNvSpPr>
            <a:spLocks noGrp="1"/>
          </p:cNvSpPr>
          <p:nvPr>
            <p:ph type="body" idx="1"/>
          </p:nvPr>
        </p:nvSpPr>
        <p:spPr>
          <a:xfrm>
            <a:off x="423862" y="3869662"/>
            <a:ext cx="5501877" cy="948465"/>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4526218-1FCF-7A4D-B138-D1B1DE91A4B7}"/>
              </a:ext>
            </a:extLst>
          </p:cNvPr>
          <p:cNvSpPr>
            <a:spLocks noGrp="1"/>
          </p:cNvSpPr>
          <p:nvPr>
            <p:ph type="dt" sz="half" idx="10"/>
          </p:nvPr>
        </p:nvSpPr>
        <p:spPr/>
        <p:txBody>
          <a:bodyPr/>
          <a:lstStyle/>
          <a:p>
            <a:fld id="{73C3BD54-29B9-3D42-B178-776ED395AA85}" type="datetimeFigureOut">
              <a:rPr lang="en-US" smtClean="0"/>
              <a:t>11/29/21</a:t>
            </a:fld>
            <a:endParaRPr lang="en-US"/>
          </a:p>
        </p:txBody>
      </p:sp>
      <p:sp>
        <p:nvSpPr>
          <p:cNvPr id="5" name="Footer Placeholder 4">
            <a:extLst>
              <a:ext uri="{FF2B5EF4-FFF2-40B4-BE49-F238E27FC236}">
                <a16:creationId xmlns:a16="http://schemas.microsoft.com/office/drawing/2014/main" id="{50984204-038C-FD4B-8E1C-0A9967BF22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359AB9-E1C6-C841-B423-FD2BB13C333F}"/>
              </a:ext>
            </a:extLst>
          </p:cNvPr>
          <p:cNvSpPr>
            <a:spLocks noGrp="1"/>
          </p:cNvSpPr>
          <p:nvPr>
            <p:ph type="sldNum" sz="quarter" idx="12"/>
          </p:nvPr>
        </p:nvSpPr>
        <p:spPr/>
        <p:txBody>
          <a:bodyPr/>
          <a:lstStyle/>
          <a:p>
            <a:fld id="{86BB3423-611C-6944-BA94-F2572F362413}" type="slidenum">
              <a:rPr lang="en-US" smtClean="0"/>
              <a:t>‹#›</a:t>
            </a:fld>
            <a:endParaRPr lang="en-US"/>
          </a:p>
        </p:txBody>
      </p:sp>
    </p:spTree>
    <p:extLst>
      <p:ext uri="{BB962C8B-B14F-4D97-AF65-F5344CB8AC3E}">
        <p14:creationId xmlns:p14="http://schemas.microsoft.com/office/powerpoint/2010/main" val="2502733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B057A-C120-5E4E-BB74-223EB6D005D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F9EB7BE-6258-C84C-8242-9865D1361C9E}"/>
              </a:ext>
            </a:extLst>
          </p:cNvPr>
          <p:cNvSpPr>
            <a:spLocks noGrp="1"/>
          </p:cNvSpPr>
          <p:nvPr>
            <p:ph sz="half" idx="1"/>
          </p:nvPr>
        </p:nvSpPr>
        <p:spPr>
          <a:xfrm>
            <a:off x="423834" y="2691638"/>
            <a:ext cx="3709982" cy="318973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73D23CD-80DB-5740-AE68-76414CA31A26}"/>
              </a:ext>
            </a:extLst>
          </p:cNvPr>
          <p:cNvSpPr>
            <a:spLocks noGrp="1"/>
          </p:cNvSpPr>
          <p:nvPr>
            <p:ph sz="half" idx="2"/>
          </p:nvPr>
        </p:nvSpPr>
        <p:spPr>
          <a:xfrm>
            <a:off x="4557678" y="2691638"/>
            <a:ext cx="3709979" cy="318973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3FE0921-9102-1440-B315-778888723C9D}"/>
              </a:ext>
            </a:extLst>
          </p:cNvPr>
          <p:cNvSpPr>
            <a:spLocks noGrp="1"/>
          </p:cNvSpPr>
          <p:nvPr>
            <p:ph type="dt" sz="half" idx="10"/>
          </p:nvPr>
        </p:nvSpPr>
        <p:spPr/>
        <p:txBody>
          <a:bodyPr/>
          <a:lstStyle/>
          <a:p>
            <a:fld id="{73C3BD54-29B9-3D42-B178-776ED395AA85}" type="datetimeFigureOut">
              <a:rPr lang="en-US" smtClean="0"/>
              <a:t>11/29/21</a:t>
            </a:fld>
            <a:endParaRPr lang="en-US"/>
          </a:p>
        </p:txBody>
      </p:sp>
      <p:sp>
        <p:nvSpPr>
          <p:cNvPr id="6" name="Footer Placeholder 5">
            <a:extLst>
              <a:ext uri="{FF2B5EF4-FFF2-40B4-BE49-F238E27FC236}">
                <a16:creationId xmlns:a16="http://schemas.microsoft.com/office/drawing/2014/main" id="{24D7802F-1937-2F43-8FF4-846135D6FC4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609C72-E794-4F4F-8E09-D4883EED7237}"/>
              </a:ext>
            </a:extLst>
          </p:cNvPr>
          <p:cNvSpPr>
            <a:spLocks noGrp="1"/>
          </p:cNvSpPr>
          <p:nvPr>
            <p:ph type="sldNum" sz="quarter" idx="12"/>
          </p:nvPr>
        </p:nvSpPr>
        <p:spPr/>
        <p:txBody>
          <a:bodyPr/>
          <a:lstStyle/>
          <a:p>
            <a:fld id="{86BB3423-611C-6944-BA94-F2572F362413}" type="slidenum">
              <a:rPr lang="en-US" smtClean="0"/>
              <a:t>‹#›</a:t>
            </a:fld>
            <a:endParaRPr lang="en-US"/>
          </a:p>
        </p:txBody>
      </p:sp>
    </p:spTree>
    <p:extLst>
      <p:ext uri="{BB962C8B-B14F-4D97-AF65-F5344CB8AC3E}">
        <p14:creationId xmlns:p14="http://schemas.microsoft.com/office/powerpoint/2010/main" val="2762752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09CA91-F119-0244-888A-95539A84DD6F}"/>
              </a:ext>
            </a:extLst>
          </p:cNvPr>
          <p:cNvSpPr>
            <a:spLocks noGrp="1"/>
          </p:cNvSpPr>
          <p:nvPr>
            <p:ph type="title"/>
          </p:nvPr>
        </p:nvSpPr>
        <p:spPr>
          <a:xfrm>
            <a:off x="423833" y="1204721"/>
            <a:ext cx="6199631" cy="1444752"/>
          </a:xfrm>
        </p:spPr>
        <p:txBody>
          <a:bodyPr/>
          <a:lstStyle/>
          <a:p>
            <a:r>
              <a:rPr lang="en-US"/>
              <a:t>Click to edit Master title style</a:t>
            </a:r>
          </a:p>
        </p:txBody>
      </p:sp>
      <p:sp>
        <p:nvSpPr>
          <p:cNvPr id="3" name="Text Placeholder 2">
            <a:extLst>
              <a:ext uri="{FF2B5EF4-FFF2-40B4-BE49-F238E27FC236}">
                <a16:creationId xmlns:a16="http://schemas.microsoft.com/office/drawing/2014/main" id="{B08A3EAC-4422-D548-8D7F-E9944566FBA9}"/>
              </a:ext>
            </a:extLst>
          </p:cNvPr>
          <p:cNvSpPr>
            <a:spLocks noGrp="1"/>
          </p:cNvSpPr>
          <p:nvPr>
            <p:ph type="body" idx="1"/>
          </p:nvPr>
        </p:nvSpPr>
        <p:spPr>
          <a:xfrm>
            <a:off x="423833" y="2691638"/>
            <a:ext cx="3709983" cy="823912"/>
          </a:xfrm>
        </p:spPr>
        <p:txBody>
          <a:bodyPr anchor="b"/>
          <a:lstStyle>
            <a:lvl1pPr marL="0" indent="0">
              <a:buNone/>
              <a:defRPr sz="21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49140CA2-88A9-CC42-A375-8B87E47CC5F9}"/>
              </a:ext>
            </a:extLst>
          </p:cNvPr>
          <p:cNvSpPr>
            <a:spLocks noGrp="1"/>
          </p:cNvSpPr>
          <p:nvPr>
            <p:ph sz="half" idx="2"/>
          </p:nvPr>
        </p:nvSpPr>
        <p:spPr>
          <a:xfrm>
            <a:off x="423833" y="3515550"/>
            <a:ext cx="3709983" cy="23662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05F960C-714E-2E4A-8141-A88F38274E48}"/>
              </a:ext>
            </a:extLst>
          </p:cNvPr>
          <p:cNvSpPr>
            <a:spLocks noGrp="1"/>
          </p:cNvSpPr>
          <p:nvPr>
            <p:ph type="body" sz="quarter" idx="3"/>
          </p:nvPr>
        </p:nvSpPr>
        <p:spPr>
          <a:xfrm>
            <a:off x="4557649" y="2691162"/>
            <a:ext cx="3709983" cy="823912"/>
          </a:xfrm>
        </p:spPr>
        <p:txBody>
          <a:bodyPr anchor="b"/>
          <a:lstStyle>
            <a:lvl1pPr marL="0" indent="0">
              <a:buNone/>
              <a:defRPr sz="21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8697BC24-C907-EC4B-872D-17429A657716}"/>
              </a:ext>
            </a:extLst>
          </p:cNvPr>
          <p:cNvSpPr>
            <a:spLocks noGrp="1"/>
          </p:cNvSpPr>
          <p:nvPr>
            <p:ph sz="quarter" idx="4"/>
          </p:nvPr>
        </p:nvSpPr>
        <p:spPr>
          <a:xfrm>
            <a:off x="4557649" y="3515074"/>
            <a:ext cx="3709983" cy="23662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6E2A045-4283-3C47-B125-68CF3B19FB08}"/>
              </a:ext>
            </a:extLst>
          </p:cNvPr>
          <p:cNvSpPr>
            <a:spLocks noGrp="1"/>
          </p:cNvSpPr>
          <p:nvPr>
            <p:ph type="dt" sz="half" idx="10"/>
          </p:nvPr>
        </p:nvSpPr>
        <p:spPr/>
        <p:txBody>
          <a:bodyPr/>
          <a:lstStyle/>
          <a:p>
            <a:fld id="{73C3BD54-29B9-3D42-B178-776ED395AA85}" type="datetimeFigureOut">
              <a:rPr lang="en-US" smtClean="0"/>
              <a:t>11/29/21</a:t>
            </a:fld>
            <a:endParaRPr lang="en-US"/>
          </a:p>
        </p:txBody>
      </p:sp>
      <p:sp>
        <p:nvSpPr>
          <p:cNvPr id="8" name="Footer Placeholder 7">
            <a:extLst>
              <a:ext uri="{FF2B5EF4-FFF2-40B4-BE49-F238E27FC236}">
                <a16:creationId xmlns:a16="http://schemas.microsoft.com/office/drawing/2014/main" id="{7EBC25BC-2C98-574D-BCCD-E36CAB07F2F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CA5C95A-7789-E042-8471-D442D9BB545F}"/>
              </a:ext>
            </a:extLst>
          </p:cNvPr>
          <p:cNvSpPr>
            <a:spLocks noGrp="1"/>
          </p:cNvSpPr>
          <p:nvPr>
            <p:ph type="sldNum" sz="quarter" idx="12"/>
          </p:nvPr>
        </p:nvSpPr>
        <p:spPr/>
        <p:txBody>
          <a:bodyPr/>
          <a:lstStyle/>
          <a:p>
            <a:fld id="{86BB3423-611C-6944-BA94-F2572F362413}" type="slidenum">
              <a:rPr lang="en-US" smtClean="0"/>
              <a:t>‹#›</a:t>
            </a:fld>
            <a:endParaRPr lang="en-US"/>
          </a:p>
        </p:txBody>
      </p:sp>
      <p:sp>
        <p:nvSpPr>
          <p:cNvPr id="52" name="Rectangle 51">
            <a:extLst>
              <a:ext uri="{FF2B5EF4-FFF2-40B4-BE49-F238E27FC236}">
                <a16:creationId xmlns:a16="http://schemas.microsoft.com/office/drawing/2014/main" id="{3DF1BA5B-EDD8-B648-8A3E-E2B3570B1EA0}"/>
              </a:ext>
            </a:extLst>
          </p:cNvPr>
          <p:cNvSpPr/>
          <p:nvPr/>
        </p:nvSpPr>
        <p:spPr>
          <a:xfrm>
            <a:off x="8803674" y="1096772"/>
            <a:ext cx="340327" cy="576122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2"/>
              </a:solidFill>
            </a:endParaRPr>
          </a:p>
        </p:txBody>
      </p:sp>
      <p:sp>
        <p:nvSpPr>
          <p:cNvPr id="57" name="Rectangle 56">
            <a:extLst>
              <a:ext uri="{FF2B5EF4-FFF2-40B4-BE49-F238E27FC236}">
                <a16:creationId xmlns:a16="http://schemas.microsoft.com/office/drawing/2014/main" id="{D7476360-629C-DE48-85B7-F4BE6CC457DB}"/>
              </a:ext>
            </a:extLst>
          </p:cNvPr>
          <p:cNvSpPr/>
          <p:nvPr/>
        </p:nvSpPr>
        <p:spPr>
          <a:xfrm>
            <a:off x="7411169" y="976630"/>
            <a:ext cx="1002581" cy="12014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Cross 13">
            <a:extLst>
              <a:ext uri="{FF2B5EF4-FFF2-40B4-BE49-F238E27FC236}">
                <a16:creationId xmlns:a16="http://schemas.microsoft.com/office/drawing/2014/main" id="{C5F6C588-FC1B-3147-AFA1-CD7D76C5AEAC}"/>
              </a:ext>
            </a:extLst>
          </p:cNvPr>
          <p:cNvSpPr/>
          <p:nvPr/>
        </p:nvSpPr>
        <p:spPr>
          <a:xfrm>
            <a:off x="8648465" y="5618904"/>
            <a:ext cx="393700" cy="524933"/>
          </a:xfrm>
          <a:prstGeom prst="plus">
            <a:avLst>
              <a:gd name="adj" fmla="val 39516"/>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42880427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915401-5318-7045-8AE3-B1A99F2D822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E2F55F-EB76-AE49-B554-12B65B636A90}"/>
              </a:ext>
            </a:extLst>
          </p:cNvPr>
          <p:cNvSpPr>
            <a:spLocks noGrp="1"/>
          </p:cNvSpPr>
          <p:nvPr>
            <p:ph type="dt" sz="half" idx="10"/>
          </p:nvPr>
        </p:nvSpPr>
        <p:spPr/>
        <p:txBody>
          <a:bodyPr/>
          <a:lstStyle/>
          <a:p>
            <a:fld id="{73C3BD54-29B9-3D42-B178-776ED395AA85}" type="datetimeFigureOut">
              <a:rPr lang="en-US" smtClean="0"/>
              <a:t>11/29/21</a:t>
            </a:fld>
            <a:endParaRPr lang="en-US"/>
          </a:p>
        </p:txBody>
      </p:sp>
      <p:sp>
        <p:nvSpPr>
          <p:cNvPr id="4" name="Footer Placeholder 3">
            <a:extLst>
              <a:ext uri="{FF2B5EF4-FFF2-40B4-BE49-F238E27FC236}">
                <a16:creationId xmlns:a16="http://schemas.microsoft.com/office/drawing/2014/main" id="{86CB6E6E-D81E-C44A-AC54-CBE0134C108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2E025B9-9F46-3049-9977-0119B96D393C}"/>
              </a:ext>
            </a:extLst>
          </p:cNvPr>
          <p:cNvSpPr>
            <a:spLocks noGrp="1"/>
          </p:cNvSpPr>
          <p:nvPr>
            <p:ph type="sldNum" sz="quarter" idx="12"/>
          </p:nvPr>
        </p:nvSpPr>
        <p:spPr/>
        <p:txBody>
          <a:bodyPr/>
          <a:lstStyle/>
          <a:p>
            <a:fld id="{86BB3423-611C-6944-BA94-F2572F362413}" type="slidenum">
              <a:rPr lang="en-US" smtClean="0"/>
              <a:t>‹#›</a:t>
            </a:fld>
            <a:endParaRPr lang="en-US"/>
          </a:p>
        </p:txBody>
      </p:sp>
    </p:spTree>
    <p:extLst>
      <p:ext uri="{BB962C8B-B14F-4D97-AF65-F5344CB8AC3E}">
        <p14:creationId xmlns:p14="http://schemas.microsoft.com/office/powerpoint/2010/main" val="3063444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AF81DD-2B1F-3444-8023-DD52318FE9F6}"/>
              </a:ext>
            </a:extLst>
          </p:cNvPr>
          <p:cNvSpPr>
            <a:spLocks noGrp="1"/>
          </p:cNvSpPr>
          <p:nvPr>
            <p:ph type="dt" sz="half" idx="10"/>
          </p:nvPr>
        </p:nvSpPr>
        <p:spPr/>
        <p:txBody>
          <a:bodyPr/>
          <a:lstStyle/>
          <a:p>
            <a:fld id="{73C3BD54-29B9-3D42-B178-776ED395AA85}" type="datetimeFigureOut">
              <a:rPr lang="en-US" smtClean="0"/>
              <a:t>11/29/21</a:t>
            </a:fld>
            <a:endParaRPr lang="en-US"/>
          </a:p>
        </p:txBody>
      </p:sp>
      <p:sp>
        <p:nvSpPr>
          <p:cNvPr id="3" name="Footer Placeholder 2">
            <a:extLst>
              <a:ext uri="{FF2B5EF4-FFF2-40B4-BE49-F238E27FC236}">
                <a16:creationId xmlns:a16="http://schemas.microsoft.com/office/drawing/2014/main" id="{36927EE3-DAA3-D948-B8FD-48417540B52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C4532D4-FFBF-6C47-A6C9-D55196D91B87}"/>
              </a:ext>
            </a:extLst>
          </p:cNvPr>
          <p:cNvSpPr>
            <a:spLocks noGrp="1"/>
          </p:cNvSpPr>
          <p:nvPr>
            <p:ph type="sldNum" sz="quarter" idx="12"/>
          </p:nvPr>
        </p:nvSpPr>
        <p:spPr/>
        <p:txBody>
          <a:bodyPr/>
          <a:lstStyle/>
          <a:p>
            <a:fld id="{86BB3423-611C-6944-BA94-F2572F362413}" type="slidenum">
              <a:rPr lang="en-US" smtClean="0"/>
              <a:t>‹#›</a:t>
            </a:fld>
            <a:endParaRPr lang="en-US"/>
          </a:p>
        </p:txBody>
      </p:sp>
      <p:sp>
        <p:nvSpPr>
          <p:cNvPr id="47" name="Rectangle 46">
            <a:extLst>
              <a:ext uri="{FF2B5EF4-FFF2-40B4-BE49-F238E27FC236}">
                <a16:creationId xmlns:a16="http://schemas.microsoft.com/office/drawing/2014/main" id="{DB8D5541-7726-BA46-8BFA-BF6AA8D42BD7}"/>
              </a:ext>
            </a:extLst>
          </p:cNvPr>
          <p:cNvSpPr/>
          <p:nvPr/>
        </p:nvSpPr>
        <p:spPr>
          <a:xfrm>
            <a:off x="-1" y="1096772"/>
            <a:ext cx="197674" cy="576122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8" name="Cross 47">
            <a:extLst>
              <a:ext uri="{FF2B5EF4-FFF2-40B4-BE49-F238E27FC236}">
                <a16:creationId xmlns:a16="http://schemas.microsoft.com/office/drawing/2014/main" id="{97F434CF-7503-CE4F-8426-C312C6315AD0}"/>
              </a:ext>
            </a:extLst>
          </p:cNvPr>
          <p:cNvSpPr/>
          <p:nvPr/>
        </p:nvSpPr>
        <p:spPr>
          <a:xfrm>
            <a:off x="43686" y="5618904"/>
            <a:ext cx="393700" cy="524933"/>
          </a:xfrm>
          <a:prstGeom prst="plus">
            <a:avLst>
              <a:gd name="adj" fmla="val 39516"/>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9" name="Rectangle 48">
            <a:extLst>
              <a:ext uri="{FF2B5EF4-FFF2-40B4-BE49-F238E27FC236}">
                <a16:creationId xmlns:a16="http://schemas.microsoft.com/office/drawing/2014/main" id="{FEDBFB2F-FE34-E349-9484-C275FBE31614}"/>
              </a:ext>
            </a:extLst>
          </p:cNvPr>
          <p:cNvSpPr/>
          <p:nvPr/>
        </p:nvSpPr>
        <p:spPr>
          <a:xfrm>
            <a:off x="7411169" y="976630"/>
            <a:ext cx="1002581" cy="12014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546248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92DCFD-BEE6-AC49-BABD-D8B89C3B69D0}"/>
              </a:ext>
            </a:extLst>
          </p:cNvPr>
          <p:cNvSpPr>
            <a:spLocks noGrp="1"/>
          </p:cNvSpPr>
          <p:nvPr>
            <p:ph type="title"/>
          </p:nvPr>
        </p:nvSpPr>
        <p:spPr>
          <a:xfrm>
            <a:off x="423862" y="1203800"/>
            <a:ext cx="3086100" cy="1077218"/>
          </a:xfrm>
        </p:spPr>
        <p:txBody>
          <a:bodyPr anchor="b">
            <a:normAutofit/>
          </a:bodyPr>
          <a:lstStyle>
            <a:lvl1pPr>
              <a:defRPr sz="2400"/>
            </a:lvl1pPr>
          </a:lstStyle>
          <a:p>
            <a:r>
              <a:rPr lang="en-US" dirty="0"/>
              <a:t>Click to edit Master title style</a:t>
            </a:r>
          </a:p>
        </p:txBody>
      </p:sp>
      <p:sp>
        <p:nvSpPr>
          <p:cNvPr id="3" name="Content Placeholder 2">
            <a:extLst>
              <a:ext uri="{FF2B5EF4-FFF2-40B4-BE49-F238E27FC236}">
                <a16:creationId xmlns:a16="http://schemas.microsoft.com/office/drawing/2014/main" id="{431DE035-8260-4443-B1D9-A9C8D584039E}"/>
              </a:ext>
            </a:extLst>
          </p:cNvPr>
          <p:cNvSpPr>
            <a:spLocks noGrp="1"/>
          </p:cNvSpPr>
          <p:nvPr>
            <p:ph idx="1"/>
          </p:nvPr>
        </p:nvSpPr>
        <p:spPr>
          <a:xfrm>
            <a:off x="4208860" y="1508253"/>
            <a:ext cx="4204889" cy="4045881"/>
          </a:xfrm>
        </p:spPr>
        <p:txBody>
          <a:bodyPr/>
          <a:lstStyle>
            <a:lvl1pPr>
              <a:defRPr sz="2100"/>
            </a:lvl1pPr>
            <a:lvl2pPr>
              <a:defRPr sz="1800"/>
            </a:lvl2pPr>
            <a:lvl3pPr>
              <a:defRPr sz="1500"/>
            </a:lvl3pPr>
            <a:lvl4pPr>
              <a:defRPr sz="1350"/>
            </a:lvl4pPr>
            <a:lvl5pPr>
              <a:defRPr sz="1200"/>
            </a:lvl5pPr>
            <a:lvl6pPr>
              <a:defRPr sz="1500"/>
            </a:lvl6pPr>
            <a:lvl7pPr>
              <a:defRPr sz="1500"/>
            </a:lvl7pPr>
            <a:lvl8pPr>
              <a:defRPr sz="1500"/>
            </a:lvl8pPr>
            <a:lvl9pPr>
              <a:defRPr sz="15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CCC1AA53-7507-D04B-9B8E-6A4F7122ECA5}"/>
              </a:ext>
            </a:extLst>
          </p:cNvPr>
          <p:cNvSpPr>
            <a:spLocks noGrp="1"/>
          </p:cNvSpPr>
          <p:nvPr>
            <p:ph type="body" sz="half" idx="2"/>
          </p:nvPr>
        </p:nvSpPr>
        <p:spPr>
          <a:xfrm>
            <a:off x="423862" y="2368295"/>
            <a:ext cx="3086100" cy="318583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A356E11F-3003-0745-ACAB-FAA4E676EFCD}"/>
              </a:ext>
            </a:extLst>
          </p:cNvPr>
          <p:cNvSpPr>
            <a:spLocks noGrp="1"/>
          </p:cNvSpPr>
          <p:nvPr>
            <p:ph type="dt" sz="half" idx="10"/>
          </p:nvPr>
        </p:nvSpPr>
        <p:spPr/>
        <p:txBody>
          <a:bodyPr/>
          <a:lstStyle/>
          <a:p>
            <a:fld id="{73C3BD54-29B9-3D42-B178-776ED395AA85}" type="datetimeFigureOut">
              <a:rPr lang="en-US" smtClean="0"/>
              <a:t>11/29/21</a:t>
            </a:fld>
            <a:endParaRPr lang="en-US"/>
          </a:p>
        </p:txBody>
      </p:sp>
      <p:sp>
        <p:nvSpPr>
          <p:cNvPr id="6" name="Footer Placeholder 5">
            <a:extLst>
              <a:ext uri="{FF2B5EF4-FFF2-40B4-BE49-F238E27FC236}">
                <a16:creationId xmlns:a16="http://schemas.microsoft.com/office/drawing/2014/main" id="{92BC11A6-59AC-FE45-8A1C-9DDC00582A7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D6F51E-1A94-034C-BBEE-C26A3AF0E815}"/>
              </a:ext>
            </a:extLst>
          </p:cNvPr>
          <p:cNvSpPr>
            <a:spLocks noGrp="1"/>
          </p:cNvSpPr>
          <p:nvPr>
            <p:ph type="sldNum" sz="quarter" idx="12"/>
          </p:nvPr>
        </p:nvSpPr>
        <p:spPr/>
        <p:txBody>
          <a:bodyPr/>
          <a:lstStyle/>
          <a:p>
            <a:fld id="{86BB3423-611C-6944-BA94-F2572F362413}" type="slidenum">
              <a:rPr lang="en-US" smtClean="0"/>
              <a:t>‹#›</a:t>
            </a:fld>
            <a:endParaRPr lang="en-US"/>
          </a:p>
        </p:txBody>
      </p:sp>
      <p:sp>
        <p:nvSpPr>
          <p:cNvPr id="50" name="Rectangle 49">
            <a:extLst>
              <a:ext uri="{FF2B5EF4-FFF2-40B4-BE49-F238E27FC236}">
                <a16:creationId xmlns:a16="http://schemas.microsoft.com/office/drawing/2014/main" id="{50B7D330-76C0-224C-9C3C-27C4D2B0DDB4}"/>
              </a:ext>
            </a:extLst>
          </p:cNvPr>
          <p:cNvSpPr/>
          <p:nvPr/>
        </p:nvSpPr>
        <p:spPr>
          <a:xfrm>
            <a:off x="7411169" y="976630"/>
            <a:ext cx="1002581" cy="12014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3" name="Rectangle 52">
            <a:extLst>
              <a:ext uri="{FF2B5EF4-FFF2-40B4-BE49-F238E27FC236}">
                <a16:creationId xmlns:a16="http://schemas.microsoft.com/office/drawing/2014/main" id="{35464D55-5C51-844B-A38A-8143590FB934}"/>
              </a:ext>
            </a:extLst>
          </p:cNvPr>
          <p:cNvSpPr/>
          <p:nvPr/>
        </p:nvSpPr>
        <p:spPr>
          <a:xfrm>
            <a:off x="-1" y="1096772"/>
            <a:ext cx="197674" cy="576122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 name="Cross 10">
            <a:extLst>
              <a:ext uri="{FF2B5EF4-FFF2-40B4-BE49-F238E27FC236}">
                <a16:creationId xmlns:a16="http://schemas.microsoft.com/office/drawing/2014/main" id="{FD988250-C554-DE44-B887-57D0B2AA8E37}"/>
              </a:ext>
            </a:extLst>
          </p:cNvPr>
          <p:cNvSpPr/>
          <p:nvPr/>
        </p:nvSpPr>
        <p:spPr>
          <a:xfrm>
            <a:off x="43686" y="5618904"/>
            <a:ext cx="393700" cy="524933"/>
          </a:xfrm>
          <a:prstGeom prst="plus">
            <a:avLst>
              <a:gd name="adj" fmla="val 39516"/>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6593382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86C7C-36AD-9A4E-8524-8F44E8839EA8}"/>
              </a:ext>
            </a:extLst>
          </p:cNvPr>
          <p:cNvSpPr>
            <a:spLocks noGrp="1"/>
          </p:cNvSpPr>
          <p:nvPr>
            <p:ph type="title"/>
          </p:nvPr>
        </p:nvSpPr>
        <p:spPr>
          <a:xfrm>
            <a:off x="423862" y="1203800"/>
            <a:ext cx="3086100" cy="1077218"/>
          </a:xfrm>
        </p:spPr>
        <p:txBody>
          <a:bodyPr anchor="b">
            <a:normAutofit/>
          </a:bodyPr>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A1015248-4C80-3348-A8A9-6C9F5D32FCE3}"/>
              </a:ext>
            </a:extLst>
          </p:cNvPr>
          <p:cNvSpPr>
            <a:spLocks noGrp="1"/>
          </p:cNvSpPr>
          <p:nvPr>
            <p:ph type="pic" idx="1"/>
          </p:nvPr>
        </p:nvSpPr>
        <p:spPr>
          <a:xfrm>
            <a:off x="4223363" y="1096772"/>
            <a:ext cx="4572203" cy="5761228"/>
          </a:xfrm>
          <a:solidFill>
            <a:schemeClr val="bg2"/>
          </a:solidFill>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D74B3083-CA16-C54A-B130-7BEE6DF9D815}"/>
              </a:ext>
            </a:extLst>
          </p:cNvPr>
          <p:cNvSpPr>
            <a:spLocks noGrp="1"/>
          </p:cNvSpPr>
          <p:nvPr>
            <p:ph type="body" sz="half" idx="2"/>
          </p:nvPr>
        </p:nvSpPr>
        <p:spPr>
          <a:xfrm>
            <a:off x="423862" y="2370666"/>
            <a:ext cx="3086100" cy="318346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A93C6EB5-D7D1-E247-B9D7-D319E5AAB962}"/>
              </a:ext>
            </a:extLst>
          </p:cNvPr>
          <p:cNvSpPr>
            <a:spLocks noGrp="1"/>
          </p:cNvSpPr>
          <p:nvPr>
            <p:ph type="dt" sz="half" idx="10"/>
          </p:nvPr>
        </p:nvSpPr>
        <p:spPr/>
        <p:txBody>
          <a:bodyPr/>
          <a:lstStyle/>
          <a:p>
            <a:fld id="{73C3BD54-29B9-3D42-B178-776ED395AA85}" type="datetimeFigureOut">
              <a:rPr lang="en-US" smtClean="0"/>
              <a:t>11/29/21</a:t>
            </a:fld>
            <a:endParaRPr lang="en-US"/>
          </a:p>
        </p:txBody>
      </p:sp>
      <p:sp>
        <p:nvSpPr>
          <p:cNvPr id="6" name="Footer Placeholder 5">
            <a:extLst>
              <a:ext uri="{FF2B5EF4-FFF2-40B4-BE49-F238E27FC236}">
                <a16:creationId xmlns:a16="http://schemas.microsoft.com/office/drawing/2014/main" id="{75FBF6CC-F5C4-9847-BADB-8B7441C8F32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763FE4-B2F5-7741-B517-533F1C98CE1B}"/>
              </a:ext>
            </a:extLst>
          </p:cNvPr>
          <p:cNvSpPr>
            <a:spLocks noGrp="1"/>
          </p:cNvSpPr>
          <p:nvPr>
            <p:ph type="sldNum" sz="quarter" idx="12"/>
          </p:nvPr>
        </p:nvSpPr>
        <p:spPr/>
        <p:txBody>
          <a:bodyPr/>
          <a:lstStyle/>
          <a:p>
            <a:fld id="{86BB3423-611C-6944-BA94-F2572F362413}" type="slidenum">
              <a:rPr lang="en-US" smtClean="0"/>
              <a:t>‹#›</a:t>
            </a:fld>
            <a:endParaRPr lang="en-US"/>
          </a:p>
        </p:txBody>
      </p:sp>
      <p:sp>
        <p:nvSpPr>
          <p:cNvPr id="54" name="Rectangle 53">
            <a:extLst>
              <a:ext uri="{FF2B5EF4-FFF2-40B4-BE49-F238E27FC236}">
                <a16:creationId xmlns:a16="http://schemas.microsoft.com/office/drawing/2014/main" id="{AB80A771-7D8E-0F4A-93A3-B977667D338E}"/>
              </a:ext>
            </a:extLst>
          </p:cNvPr>
          <p:cNvSpPr/>
          <p:nvPr/>
        </p:nvSpPr>
        <p:spPr>
          <a:xfrm>
            <a:off x="7411169" y="976630"/>
            <a:ext cx="1002581" cy="12014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6" name="Rectangle 55">
            <a:extLst>
              <a:ext uri="{FF2B5EF4-FFF2-40B4-BE49-F238E27FC236}">
                <a16:creationId xmlns:a16="http://schemas.microsoft.com/office/drawing/2014/main" id="{2C9320FA-0E3A-2749-9085-DF30FA26F4BD}"/>
              </a:ext>
            </a:extLst>
          </p:cNvPr>
          <p:cNvSpPr/>
          <p:nvPr/>
        </p:nvSpPr>
        <p:spPr>
          <a:xfrm>
            <a:off x="-1" y="1096772"/>
            <a:ext cx="197674" cy="576122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 name="Cross 10">
            <a:extLst>
              <a:ext uri="{FF2B5EF4-FFF2-40B4-BE49-F238E27FC236}">
                <a16:creationId xmlns:a16="http://schemas.microsoft.com/office/drawing/2014/main" id="{5A3DF5D0-8A2C-A049-9132-EE1EF7D014D4}"/>
              </a:ext>
            </a:extLst>
          </p:cNvPr>
          <p:cNvSpPr/>
          <p:nvPr/>
        </p:nvSpPr>
        <p:spPr>
          <a:xfrm>
            <a:off x="43686" y="5618904"/>
            <a:ext cx="393700" cy="524933"/>
          </a:xfrm>
          <a:prstGeom prst="plus">
            <a:avLst>
              <a:gd name="adj" fmla="val 39516"/>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655106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8952BFD-D607-6845-9C7B-1C8D3B4EE760}"/>
              </a:ext>
            </a:extLst>
          </p:cNvPr>
          <p:cNvSpPr>
            <a:spLocks noGrp="1"/>
          </p:cNvSpPr>
          <p:nvPr>
            <p:ph type="title"/>
          </p:nvPr>
        </p:nvSpPr>
        <p:spPr>
          <a:xfrm>
            <a:off x="423862" y="1204721"/>
            <a:ext cx="6200472" cy="1446550"/>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a:extLst>
              <a:ext uri="{FF2B5EF4-FFF2-40B4-BE49-F238E27FC236}">
                <a16:creationId xmlns:a16="http://schemas.microsoft.com/office/drawing/2014/main" id="{EEBB52FF-3B04-8245-BF0B-89C9E293362A}"/>
              </a:ext>
            </a:extLst>
          </p:cNvPr>
          <p:cNvSpPr>
            <a:spLocks noGrp="1"/>
          </p:cNvSpPr>
          <p:nvPr>
            <p:ph type="body" idx="1"/>
          </p:nvPr>
        </p:nvSpPr>
        <p:spPr>
          <a:xfrm>
            <a:off x="423863" y="2691638"/>
            <a:ext cx="6200472" cy="318858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DA99BFE-CBDD-C344-A21E-44A52F11B662}"/>
              </a:ext>
            </a:extLst>
          </p:cNvPr>
          <p:cNvSpPr>
            <a:spLocks noGrp="1"/>
          </p:cNvSpPr>
          <p:nvPr>
            <p:ph type="dt" sz="half" idx="2"/>
          </p:nvPr>
        </p:nvSpPr>
        <p:spPr>
          <a:xfrm>
            <a:off x="423862" y="5949697"/>
            <a:ext cx="3086100" cy="365125"/>
          </a:xfrm>
          <a:prstGeom prst="rect">
            <a:avLst/>
          </a:prstGeom>
        </p:spPr>
        <p:txBody>
          <a:bodyPr vert="horz" lIns="91440" tIns="45720" rIns="91440" bIns="45720" rtlCol="0" anchor="ctr" anchorCtr="0"/>
          <a:lstStyle>
            <a:lvl1pPr algn="l">
              <a:defRPr lang="en-US" sz="788" smtClean="0">
                <a:latin typeface="+mn-lt"/>
              </a:defRPr>
            </a:lvl1pPr>
          </a:lstStyle>
          <a:p>
            <a:fld id="{73C3BD54-29B9-3D42-B178-776ED395AA85}" type="datetimeFigureOut">
              <a:rPr lang="en-US" smtClean="0"/>
              <a:pPr/>
              <a:t>11/29/21</a:t>
            </a:fld>
            <a:endParaRPr lang="en-US" dirty="0"/>
          </a:p>
        </p:txBody>
      </p:sp>
      <p:sp>
        <p:nvSpPr>
          <p:cNvPr id="5" name="Footer Placeholder 4">
            <a:extLst>
              <a:ext uri="{FF2B5EF4-FFF2-40B4-BE49-F238E27FC236}">
                <a16:creationId xmlns:a16="http://schemas.microsoft.com/office/drawing/2014/main" id="{BDC371C0-3DCE-0743-946F-C7540DD7895F}"/>
              </a:ext>
            </a:extLst>
          </p:cNvPr>
          <p:cNvSpPr>
            <a:spLocks noGrp="1"/>
          </p:cNvSpPr>
          <p:nvPr>
            <p:ph type="ftr" sz="quarter" idx="3"/>
          </p:nvPr>
        </p:nvSpPr>
        <p:spPr>
          <a:xfrm>
            <a:off x="423863" y="543179"/>
            <a:ext cx="3086100" cy="246888"/>
          </a:xfrm>
          <a:prstGeom prst="rect">
            <a:avLst/>
          </a:prstGeom>
        </p:spPr>
        <p:txBody>
          <a:bodyPr vert="horz" lIns="91440" tIns="45720" rIns="91440" bIns="45720" rtlCol="0" anchor="ctr" anchorCtr="0"/>
          <a:lstStyle>
            <a:lvl1pPr algn="l">
              <a:defRPr lang="en-US" sz="788">
                <a:latin typeface="+mn-lt"/>
              </a:defRPr>
            </a:lvl1pPr>
          </a:lstStyle>
          <a:p>
            <a:endParaRPr lang="en-US" dirty="0"/>
          </a:p>
        </p:txBody>
      </p:sp>
      <p:sp>
        <p:nvSpPr>
          <p:cNvPr id="6" name="Slide Number Placeholder 5">
            <a:extLst>
              <a:ext uri="{FF2B5EF4-FFF2-40B4-BE49-F238E27FC236}">
                <a16:creationId xmlns:a16="http://schemas.microsoft.com/office/drawing/2014/main" id="{E6E32ADB-4517-194F-8B4B-A9D26B3C02E3}"/>
              </a:ext>
            </a:extLst>
          </p:cNvPr>
          <p:cNvSpPr>
            <a:spLocks noGrp="1"/>
          </p:cNvSpPr>
          <p:nvPr>
            <p:ph type="sldNum" sz="quarter" idx="4"/>
          </p:nvPr>
        </p:nvSpPr>
        <p:spPr>
          <a:xfrm>
            <a:off x="8109768" y="511175"/>
            <a:ext cx="685800" cy="310896"/>
          </a:xfrm>
          <a:prstGeom prst="rect">
            <a:avLst/>
          </a:prstGeom>
        </p:spPr>
        <p:txBody>
          <a:bodyPr vert="horz" lIns="91440" tIns="45720" rIns="91440" bIns="45720" rtlCol="0" anchor="ctr"/>
          <a:lstStyle>
            <a:lvl1pPr algn="r">
              <a:defRPr sz="1050" b="0" i="0">
                <a:solidFill>
                  <a:schemeClr val="tx1"/>
                </a:solidFill>
                <a:latin typeface="+mn-lt"/>
              </a:defRPr>
            </a:lvl1pPr>
          </a:lstStyle>
          <a:p>
            <a:fld id="{86BB3423-611C-6944-BA94-F2572F362413}" type="slidenum">
              <a:rPr lang="en-US" smtClean="0"/>
              <a:pPr/>
              <a:t>‹#›</a:t>
            </a:fld>
            <a:endParaRPr lang="en-US"/>
          </a:p>
        </p:txBody>
      </p:sp>
    </p:spTree>
    <p:extLst>
      <p:ext uri="{BB962C8B-B14F-4D97-AF65-F5344CB8AC3E}">
        <p14:creationId xmlns:p14="http://schemas.microsoft.com/office/powerpoint/2010/main" val="1801265365"/>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txStyles>
    <p:titleStyle>
      <a:lvl1pPr algn="l" defTabSz="685800" rtl="0" eaLnBrk="1" latinLnBrk="0" hangingPunct="1">
        <a:lnSpc>
          <a:spcPct val="10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100000"/>
        </a:lnSpc>
        <a:spcBef>
          <a:spcPts val="750"/>
        </a:spcBef>
        <a:buFont typeface="System Font Regular"/>
        <a:buChar char="–"/>
        <a:defRPr sz="1800" b="0" i="0" kern="1200">
          <a:solidFill>
            <a:schemeClr val="tx1"/>
          </a:solidFill>
          <a:latin typeface="+mn-lt"/>
          <a:ea typeface="+mn-ea"/>
          <a:cs typeface="+mn-cs"/>
        </a:defRPr>
      </a:lvl1pPr>
      <a:lvl2pPr marL="514350" indent="-171450" algn="l" defTabSz="685800" rtl="0" eaLnBrk="1" latinLnBrk="0" hangingPunct="1">
        <a:lnSpc>
          <a:spcPct val="100000"/>
        </a:lnSpc>
        <a:spcBef>
          <a:spcPts val="375"/>
        </a:spcBef>
        <a:buFont typeface="System Font Regular"/>
        <a:buChar char="–"/>
        <a:defRPr sz="1500" b="0" i="0" kern="1200">
          <a:solidFill>
            <a:schemeClr val="tx1"/>
          </a:solidFill>
          <a:latin typeface="+mn-lt"/>
          <a:ea typeface="+mn-ea"/>
          <a:cs typeface="+mn-cs"/>
        </a:defRPr>
      </a:lvl2pPr>
      <a:lvl3pPr marL="857250" indent="-171450" algn="l" defTabSz="685800" rtl="0" eaLnBrk="1" latinLnBrk="0" hangingPunct="1">
        <a:lnSpc>
          <a:spcPct val="100000"/>
        </a:lnSpc>
        <a:spcBef>
          <a:spcPts val="375"/>
        </a:spcBef>
        <a:buFont typeface="System Font Regular"/>
        <a:buChar char="–"/>
        <a:defRPr sz="1350" b="0" i="0" kern="1200">
          <a:solidFill>
            <a:schemeClr val="tx1"/>
          </a:solidFill>
          <a:latin typeface="+mn-lt"/>
          <a:ea typeface="+mn-ea"/>
          <a:cs typeface="+mn-cs"/>
        </a:defRPr>
      </a:lvl3pPr>
      <a:lvl4pPr marL="1200150" indent="-171450" algn="l" defTabSz="685800" rtl="0" eaLnBrk="1" latinLnBrk="0" hangingPunct="1">
        <a:lnSpc>
          <a:spcPct val="100000"/>
        </a:lnSpc>
        <a:spcBef>
          <a:spcPts val="375"/>
        </a:spcBef>
        <a:buFont typeface="System Font Regular"/>
        <a:buChar char="–"/>
        <a:defRPr sz="1200" b="0" i="0" kern="1200">
          <a:solidFill>
            <a:schemeClr val="tx1"/>
          </a:solidFill>
          <a:latin typeface="+mn-lt"/>
          <a:ea typeface="+mn-ea"/>
          <a:cs typeface="+mn-cs"/>
        </a:defRPr>
      </a:lvl4pPr>
      <a:lvl5pPr marL="1543050" indent="-171450" algn="l" defTabSz="685800" rtl="0" eaLnBrk="1" latinLnBrk="0" hangingPunct="1">
        <a:lnSpc>
          <a:spcPct val="100000"/>
        </a:lnSpc>
        <a:spcBef>
          <a:spcPts val="375"/>
        </a:spcBef>
        <a:buFont typeface="System Font Regular"/>
        <a:buChar char="–"/>
        <a:defRPr sz="1200" b="0" i="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CB5CF96-649A-8349-A339-16D2D164D218}"/>
              </a:ext>
            </a:extLst>
          </p:cNvPr>
          <p:cNvPicPr>
            <a:picLocks noChangeAspect="1"/>
          </p:cNvPicPr>
          <p:nvPr/>
        </p:nvPicPr>
        <p:blipFill>
          <a:blip r:embed="rId2"/>
          <a:stretch>
            <a:fillRect/>
          </a:stretch>
        </p:blipFill>
        <p:spPr>
          <a:xfrm flipH="1">
            <a:off x="0" y="0"/>
            <a:ext cx="9144000" cy="6858000"/>
          </a:xfrm>
          <a:prstGeom prst="rect">
            <a:avLst/>
          </a:prstGeom>
        </p:spPr>
      </p:pic>
      <p:sp>
        <p:nvSpPr>
          <p:cNvPr id="2" name="Title 1">
            <a:extLst>
              <a:ext uri="{FF2B5EF4-FFF2-40B4-BE49-F238E27FC236}">
                <a16:creationId xmlns:a16="http://schemas.microsoft.com/office/drawing/2014/main" id="{DFAAF109-1071-8346-89DB-13953CF30B98}"/>
              </a:ext>
            </a:extLst>
          </p:cNvPr>
          <p:cNvSpPr>
            <a:spLocks noGrp="1"/>
          </p:cNvSpPr>
          <p:nvPr>
            <p:ph type="title"/>
          </p:nvPr>
        </p:nvSpPr>
        <p:spPr>
          <a:xfrm>
            <a:off x="1707231" y="450742"/>
            <a:ext cx="6955506" cy="1297847"/>
          </a:xfrm>
        </p:spPr>
        <p:txBody>
          <a:bodyPr>
            <a:normAutofit/>
          </a:bodyPr>
          <a:lstStyle/>
          <a:p>
            <a:r>
              <a:rPr lang="en-US" sz="6600" b="1" dirty="0">
                <a:solidFill>
                  <a:schemeClr val="bg1"/>
                </a:solidFill>
                <a:latin typeface="Calibri" panose="020F0502020204030204" pitchFamily="34" charset="0"/>
                <a:cs typeface="Calibri" panose="020F0502020204030204" pitchFamily="34" charset="0"/>
              </a:rPr>
              <a:t>2 Timothy 2:1-2</a:t>
            </a:r>
          </a:p>
        </p:txBody>
      </p:sp>
      <p:sp>
        <p:nvSpPr>
          <p:cNvPr id="3" name="Content Placeholder 2">
            <a:extLst>
              <a:ext uri="{FF2B5EF4-FFF2-40B4-BE49-F238E27FC236}">
                <a16:creationId xmlns:a16="http://schemas.microsoft.com/office/drawing/2014/main" id="{0C2D29F2-77AC-B140-BB00-73EDAD5DAB43}"/>
              </a:ext>
            </a:extLst>
          </p:cNvPr>
          <p:cNvSpPr>
            <a:spLocks noGrp="1"/>
          </p:cNvSpPr>
          <p:nvPr>
            <p:ph idx="1"/>
          </p:nvPr>
        </p:nvSpPr>
        <p:spPr>
          <a:xfrm>
            <a:off x="1707232" y="1989221"/>
            <a:ext cx="6955505" cy="4539915"/>
          </a:xfrm>
        </p:spPr>
        <p:txBody>
          <a:bodyPr>
            <a:normAutofit fontScale="92500" lnSpcReduction="20000"/>
          </a:bodyPr>
          <a:lstStyle/>
          <a:p>
            <a:pPr marL="0" indent="0">
              <a:buNone/>
            </a:pPr>
            <a:r>
              <a:rPr lang="en-US" sz="4800" b="1" dirty="0">
                <a:solidFill>
                  <a:schemeClr val="bg1"/>
                </a:solidFill>
                <a:latin typeface="Calibri" panose="020F0502020204030204" pitchFamily="34" charset="0"/>
                <a:cs typeface="Calibri" panose="020F0502020204030204" pitchFamily="34" charset="0"/>
              </a:rPr>
              <a:t>“You therefore, my son, be strong in the grace that is in Christ Jesus. And the things that you have heard from me among many witnesses, commit these to faithful men who will be able to teach others also” (NKJV).</a:t>
            </a:r>
          </a:p>
        </p:txBody>
      </p:sp>
    </p:spTree>
    <p:extLst>
      <p:ext uri="{BB962C8B-B14F-4D97-AF65-F5344CB8AC3E}">
        <p14:creationId xmlns:p14="http://schemas.microsoft.com/office/powerpoint/2010/main" val="10634106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CB5CF96-649A-8349-A339-16D2D164D218}"/>
              </a:ext>
            </a:extLst>
          </p:cNvPr>
          <p:cNvPicPr>
            <a:picLocks noChangeAspect="1"/>
          </p:cNvPicPr>
          <p:nvPr/>
        </p:nvPicPr>
        <p:blipFill>
          <a:blip r:embed="rId2"/>
          <a:stretch>
            <a:fillRect/>
          </a:stretch>
        </p:blipFill>
        <p:spPr>
          <a:xfrm flipH="1">
            <a:off x="0" y="0"/>
            <a:ext cx="9144000" cy="6858000"/>
          </a:xfrm>
          <a:prstGeom prst="rect">
            <a:avLst/>
          </a:prstGeom>
        </p:spPr>
      </p:pic>
      <p:sp>
        <p:nvSpPr>
          <p:cNvPr id="2" name="Title 1">
            <a:extLst>
              <a:ext uri="{FF2B5EF4-FFF2-40B4-BE49-F238E27FC236}">
                <a16:creationId xmlns:a16="http://schemas.microsoft.com/office/drawing/2014/main" id="{DFAAF109-1071-8346-89DB-13953CF30B98}"/>
              </a:ext>
            </a:extLst>
          </p:cNvPr>
          <p:cNvSpPr>
            <a:spLocks noGrp="1"/>
          </p:cNvSpPr>
          <p:nvPr>
            <p:ph type="title"/>
          </p:nvPr>
        </p:nvSpPr>
        <p:spPr>
          <a:xfrm>
            <a:off x="1524000" y="256675"/>
            <a:ext cx="7347284" cy="1668378"/>
          </a:xfrm>
        </p:spPr>
        <p:txBody>
          <a:bodyPr>
            <a:noAutofit/>
          </a:bodyPr>
          <a:lstStyle/>
          <a:p>
            <a:r>
              <a:rPr lang="en-US" sz="4800" b="1" dirty="0">
                <a:solidFill>
                  <a:schemeClr val="bg1"/>
                </a:solidFill>
                <a:latin typeface="Calibri" panose="020F0502020204030204" pitchFamily="34" charset="0"/>
                <a:cs typeface="Calibri" panose="020F0502020204030204" pitchFamily="34" charset="0"/>
              </a:rPr>
              <a:t>How Can we Prepare Future Leaders in the Church?</a:t>
            </a:r>
          </a:p>
        </p:txBody>
      </p:sp>
      <p:sp>
        <p:nvSpPr>
          <p:cNvPr id="3" name="Content Placeholder 2">
            <a:extLst>
              <a:ext uri="{FF2B5EF4-FFF2-40B4-BE49-F238E27FC236}">
                <a16:creationId xmlns:a16="http://schemas.microsoft.com/office/drawing/2014/main" id="{0C2D29F2-77AC-B140-BB00-73EDAD5DAB43}"/>
              </a:ext>
            </a:extLst>
          </p:cNvPr>
          <p:cNvSpPr>
            <a:spLocks noGrp="1"/>
          </p:cNvSpPr>
          <p:nvPr>
            <p:ph idx="1"/>
          </p:nvPr>
        </p:nvSpPr>
        <p:spPr>
          <a:xfrm>
            <a:off x="1707232" y="1828800"/>
            <a:ext cx="6939463" cy="4764506"/>
          </a:xfrm>
        </p:spPr>
        <p:txBody>
          <a:bodyPr>
            <a:noAutofit/>
          </a:bodyPr>
          <a:lstStyle/>
          <a:p>
            <a:pPr marL="635000" indent="-635000">
              <a:spcBef>
                <a:spcPts val="0"/>
              </a:spcBef>
              <a:spcAft>
                <a:spcPts val="600"/>
              </a:spcAft>
              <a:buNone/>
            </a:pPr>
            <a:r>
              <a:rPr lang="en-US" sz="4400" b="1" dirty="0">
                <a:solidFill>
                  <a:srgbClr val="F6A85A"/>
                </a:solidFill>
                <a:latin typeface="Calibri" panose="020F0502020204030204" pitchFamily="34" charset="0"/>
                <a:cs typeface="Calibri" panose="020F0502020204030204" pitchFamily="34" charset="0"/>
              </a:rPr>
              <a:t>3.	Encourage qualities that will blossom over time.</a:t>
            </a:r>
          </a:p>
          <a:p>
            <a:pPr marL="1095375" indent="-412750">
              <a:lnSpc>
                <a:spcPct val="80000"/>
              </a:lnSpc>
              <a:spcBef>
                <a:spcPts val="0"/>
              </a:spcBef>
              <a:spcAft>
                <a:spcPts val="600"/>
              </a:spcAft>
              <a:buFont typeface="Arial" panose="020B0604020202020204" pitchFamily="34" charset="0"/>
              <a:buChar char="•"/>
            </a:pPr>
            <a:r>
              <a:rPr lang="en-US" sz="3600" b="1" dirty="0">
                <a:solidFill>
                  <a:schemeClr val="bg1"/>
                </a:solidFill>
                <a:latin typeface="Calibri" panose="020F0502020204030204" pitchFamily="34" charset="0"/>
                <a:cs typeface="Calibri" panose="020F0502020204030204" pitchFamily="34" charset="0"/>
              </a:rPr>
              <a:t>Exodus 18:21</a:t>
            </a:r>
          </a:p>
          <a:p>
            <a:pPr marL="1095375" indent="-412750">
              <a:lnSpc>
                <a:spcPct val="80000"/>
              </a:lnSpc>
              <a:spcBef>
                <a:spcPts val="0"/>
              </a:spcBef>
              <a:spcAft>
                <a:spcPts val="600"/>
              </a:spcAft>
              <a:buFont typeface="Arial" panose="020B0604020202020204" pitchFamily="34" charset="0"/>
              <a:buChar char="•"/>
            </a:pPr>
            <a:r>
              <a:rPr lang="en-US" sz="3600" b="1" dirty="0">
                <a:solidFill>
                  <a:schemeClr val="bg1"/>
                </a:solidFill>
                <a:latin typeface="Calibri" panose="020F0502020204030204" pitchFamily="34" charset="0"/>
                <a:cs typeface="Calibri" panose="020F0502020204030204" pitchFamily="34" charset="0"/>
              </a:rPr>
              <a:t>1 Timothy 4:12-13; Titus 2:1-2, 6-8</a:t>
            </a:r>
          </a:p>
          <a:p>
            <a:pPr marL="1095375" indent="-412750">
              <a:lnSpc>
                <a:spcPct val="80000"/>
              </a:lnSpc>
              <a:spcBef>
                <a:spcPts val="0"/>
              </a:spcBef>
              <a:spcAft>
                <a:spcPts val="600"/>
              </a:spcAft>
              <a:buFont typeface="Arial" panose="020B0604020202020204" pitchFamily="34" charset="0"/>
              <a:buChar char="•"/>
            </a:pPr>
            <a:r>
              <a:rPr lang="en-US" sz="3600" b="1" dirty="0">
                <a:solidFill>
                  <a:schemeClr val="bg1"/>
                </a:solidFill>
                <a:latin typeface="Calibri" panose="020F0502020204030204" pitchFamily="34" charset="0"/>
                <a:cs typeface="Calibri" panose="020F0502020204030204" pitchFamily="34" charset="0"/>
              </a:rPr>
              <a:t>1 Timothy 3:2-3, 6-7, 8-9</a:t>
            </a:r>
          </a:p>
          <a:p>
            <a:pPr marL="1095375" indent="-412750">
              <a:lnSpc>
                <a:spcPct val="80000"/>
              </a:lnSpc>
              <a:spcBef>
                <a:spcPts val="0"/>
              </a:spcBef>
              <a:spcAft>
                <a:spcPts val="600"/>
              </a:spcAft>
              <a:buFont typeface="Arial" panose="020B0604020202020204" pitchFamily="34" charset="0"/>
              <a:buChar char="•"/>
            </a:pPr>
            <a:r>
              <a:rPr lang="en-US" sz="3600" b="1" dirty="0">
                <a:solidFill>
                  <a:schemeClr val="bg1"/>
                </a:solidFill>
                <a:latin typeface="Calibri" panose="020F0502020204030204" pitchFamily="34" charset="0"/>
                <a:cs typeface="Calibri" panose="020F0502020204030204" pitchFamily="34" charset="0"/>
              </a:rPr>
              <a:t>Titus 1:7-8</a:t>
            </a:r>
          </a:p>
          <a:p>
            <a:pPr marL="1095375" indent="-412750">
              <a:lnSpc>
                <a:spcPct val="80000"/>
              </a:lnSpc>
              <a:spcBef>
                <a:spcPts val="0"/>
              </a:spcBef>
              <a:spcAft>
                <a:spcPts val="600"/>
              </a:spcAft>
              <a:buFont typeface="Arial" panose="020B0604020202020204" pitchFamily="34" charset="0"/>
              <a:buChar char="•"/>
            </a:pPr>
            <a:r>
              <a:rPr lang="en-US" sz="3600" b="1" dirty="0">
                <a:solidFill>
                  <a:schemeClr val="bg1"/>
                </a:solidFill>
                <a:latin typeface="Calibri" panose="020F0502020204030204" pitchFamily="34" charset="0"/>
                <a:cs typeface="Calibri" panose="020F0502020204030204" pitchFamily="34" charset="0"/>
              </a:rPr>
              <a:t>1 Timothy 3:11; Titus 2:3-5</a:t>
            </a:r>
          </a:p>
          <a:p>
            <a:pPr marL="1095375" indent="-412750">
              <a:spcBef>
                <a:spcPts val="0"/>
              </a:spcBef>
              <a:spcAft>
                <a:spcPts val="600"/>
              </a:spcAft>
              <a:buFont typeface="Arial" panose="020B0604020202020204" pitchFamily="34" charset="0"/>
              <a:buChar char="•"/>
            </a:pPr>
            <a:endParaRPr lang="en-US" sz="3600" b="1"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728501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CB5CF96-649A-8349-A339-16D2D164D218}"/>
              </a:ext>
            </a:extLst>
          </p:cNvPr>
          <p:cNvPicPr>
            <a:picLocks noChangeAspect="1"/>
          </p:cNvPicPr>
          <p:nvPr/>
        </p:nvPicPr>
        <p:blipFill>
          <a:blip r:embed="rId2"/>
          <a:stretch>
            <a:fillRect/>
          </a:stretch>
        </p:blipFill>
        <p:spPr>
          <a:xfrm flipH="1">
            <a:off x="0" y="0"/>
            <a:ext cx="9144000" cy="6858000"/>
          </a:xfrm>
          <a:prstGeom prst="rect">
            <a:avLst/>
          </a:prstGeom>
        </p:spPr>
      </p:pic>
      <p:sp>
        <p:nvSpPr>
          <p:cNvPr id="2" name="Title 1">
            <a:extLst>
              <a:ext uri="{FF2B5EF4-FFF2-40B4-BE49-F238E27FC236}">
                <a16:creationId xmlns:a16="http://schemas.microsoft.com/office/drawing/2014/main" id="{DFAAF109-1071-8346-89DB-13953CF30B98}"/>
              </a:ext>
            </a:extLst>
          </p:cNvPr>
          <p:cNvSpPr>
            <a:spLocks noGrp="1"/>
          </p:cNvSpPr>
          <p:nvPr>
            <p:ph type="title"/>
          </p:nvPr>
        </p:nvSpPr>
        <p:spPr>
          <a:xfrm>
            <a:off x="1524000" y="256675"/>
            <a:ext cx="7347284" cy="1668378"/>
          </a:xfrm>
        </p:spPr>
        <p:txBody>
          <a:bodyPr>
            <a:noAutofit/>
          </a:bodyPr>
          <a:lstStyle/>
          <a:p>
            <a:r>
              <a:rPr lang="en-US" sz="4800" b="1" dirty="0">
                <a:solidFill>
                  <a:schemeClr val="bg1"/>
                </a:solidFill>
                <a:latin typeface="Calibri" panose="020F0502020204030204" pitchFamily="34" charset="0"/>
                <a:cs typeface="Calibri" panose="020F0502020204030204" pitchFamily="34" charset="0"/>
              </a:rPr>
              <a:t>How Can we Prepare Future Leaders in the Church?</a:t>
            </a:r>
          </a:p>
        </p:txBody>
      </p:sp>
      <p:sp>
        <p:nvSpPr>
          <p:cNvPr id="3" name="Content Placeholder 2">
            <a:extLst>
              <a:ext uri="{FF2B5EF4-FFF2-40B4-BE49-F238E27FC236}">
                <a16:creationId xmlns:a16="http://schemas.microsoft.com/office/drawing/2014/main" id="{0C2D29F2-77AC-B140-BB00-73EDAD5DAB43}"/>
              </a:ext>
            </a:extLst>
          </p:cNvPr>
          <p:cNvSpPr>
            <a:spLocks noGrp="1"/>
          </p:cNvSpPr>
          <p:nvPr>
            <p:ph idx="1"/>
          </p:nvPr>
        </p:nvSpPr>
        <p:spPr>
          <a:xfrm>
            <a:off x="1707232" y="2149642"/>
            <a:ext cx="7196136" cy="4443664"/>
          </a:xfrm>
        </p:spPr>
        <p:txBody>
          <a:bodyPr>
            <a:noAutofit/>
          </a:bodyPr>
          <a:lstStyle/>
          <a:p>
            <a:pPr marL="635000" indent="-635000">
              <a:spcBef>
                <a:spcPts val="0"/>
              </a:spcBef>
              <a:spcAft>
                <a:spcPts val="600"/>
              </a:spcAft>
              <a:buNone/>
            </a:pPr>
            <a:r>
              <a:rPr lang="en-US" sz="4400" b="1" dirty="0">
                <a:solidFill>
                  <a:srgbClr val="F6A85A"/>
                </a:solidFill>
                <a:latin typeface="Calibri" panose="020F0502020204030204" pitchFamily="34" charset="0"/>
                <a:cs typeface="Calibri" panose="020F0502020204030204" pitchFamily="34" charset="0"/>
              </a:rPr>
              <a:t>4.	Lay the foundations of Bible knowledge.</a:t>
            </a:r>
          </a:p>
          <a:p>
            <a:pPr marL="1095375" indent="-412750">
              <a:spcBef>
                <a:spcPts val="0"/>
              </a:spcBef>
              <a:spcAft>
                <a:spcPts val="600"/>
              </a:spcAft>
              <a:buFont typeface="Arial" panose="020B0604020202020204" pitchFamily="34" charset="0"/>
              <a:buChar char="•"/>
            </a:pPr>
            <a:r>
              <a:rPr lang="en-US" sz="3600" b="1" dirty="0">
                <a:solidFill>
                  <a:schemeClr val="bg1"/>
                </a:solidFill>
                <a:latin typeface="Calibri" panose="020F0502020204030204" pitchFamily="34" charset="0"/>
                <a:cs typeface="Calibri" panose="020F0502020204030204" pitchFamily="34" charset="0"/>
              </a:rPr>
              <a:t>Psalm 119:9-11</a:t>
            </a:r>
          </a:p>
          <a:p>
            <a:pPr marL="1095375" indent="-412750">
              <a:spcBef>
                <a:spcPts val="0"/>
              </a:spcBef>
              <a:spcAft>
                <a:spcPts val="600"/>
              </a:spcAft>
              <a:buFont typeface="Arial" panose="020B0604020202020204" pitchFamily="34" charset="0"/>
              <a:buChar char="•"/>
            </a:pPr>
            <a:r>
              <a:rPr lang="en-US" sz="3600" b="1" dirty="0">
                <a:solidFill>
                  <a:schemeClr val="bg1"/>
                </a:solidFill>
                <a:latin typeface="Calibri" panose="020F0502020204030204" pitchFamily="34" charset="0"/>
                <a:cs typeface="Calibri" panose="020F0502020204030204" pitchFamily="34" charset="0"/>
              </a:rPr>
              <a:t>Titus 1:9</a:t>
            </a:r>
          </a:p>
          <a:p>
            <a:pPr marL="1095375" indent="-412750">
              <a:spcBef>
                <a:spcPts val="0"/>
              </a:spcBef>
              <a:spcAft>
                <a:spcPts val="600"/>
              </a:spcAft>
              <a:buFont typeface="Arial" panose="020B0604020202020204" pitchFamily="34" charset="0"/>
              <a:buChar char="•"/>
            </a:pPr>
            <a:r>
              <a:rPr lang="en-US" sz="3600" b="1" dirty="0">
                <a:solidFill>
                  <a:schemeClr val="bg1"/>
                </a:solidFill>
                <a:latin typeface="Calibri" panose="020F0502020204030204" pitchFamily="34" charset="0"/>
                <a:cs typeface="Calibri" panose="020F0502020204030204" pitchFamily="34" charset="0"/>
              </a:rPr>
              <a:t>Proverbs 31:26</a:t>
            </a:r>
          </a:p>
          <a:p>
            <a:pPr marL="1095375" indent="-412750">
              <a:spcBef>
                <a:spcPts val="0"/>
              </a:spcBef>
              <a:spcAft>
                <a:spcPts val="600"/>
              </a:spcAft>
              <a:buFont typeface="Arial" panose="020B0604020202020204" pitchFamily="34" charset="0"/>
              <a:buChar char="•"/>
            </a:pPr>
            <a:r>
              <a:rPr lang="en-US" sz="3600" b="1" dirty="0">
                <a:solidFill>
                  <a:schemeClr val="bg1"/>
                </a:solidFill>
                <a:latin typeface="Calibri" panose="020F0502020204030204" pitchFamily="34" charset="0"/>
                <a:cs typeface="Calibri" panose="020F0502020204030204" pitchFamily="34" charset="0"/>
              </a:rPr>
              <a:t>2 Timothy 1:5 </a:t>
            </a:r>
          </a:p>
        </p:txBody>
      </p:sp>
    </p:spTree>
    <p:extLst>
      <p:ext uri="{BB962C8B-B14F-4D97-AF65-F5344CB8AC3E}">
        <p14:creationId xmlns:p14="http://schemas.microsoft.com/office/powerpoint/2010/main" val="28758991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CB5CF96-649A-8349-A339-16D2D164D218}"/>
              </a:ext>
            </a:extLst>
          </p:cNvPr>
          <p:cNvPicPr>
            <a:picLocks noChangeAspect="1"/>
          </p:cNvPicPr>
          <p:nvPr/>
        </p:nvPicPr>
        <p:blipFill>
          <a:blip r:embed="rId2"/>
          <a:stretch>
            <a:fillRect/>
          </a:stretch>
        </p:blipFill>
        <p:spPr>
          <a:xfrm flipH="1">
            <a:off x="0" y="0"/>
            <a:ext cx="9144000" cy="6858000"/>
          </a:xfrm>
          <a:prstGeom prst="rect">
            <a:avLst/>
          </a:prstGeom>
        </p:spPr>
      </p:pic>
      <p:sp>
        <p:nvSpPr>
          <p:cNvPr id="2" name="Title 1">
            <a:extLst>
              <a:ext uri="{FF2B5EF4-FFF2-40B4-BE49-F238E27FC236}">
                <a16:creationId xmlns:a16="http://schemas.microsoft.com/office/drawing/2014/main" id="{DFAAF109-1071-8346-89DB-13953CF30B98}"/>
              </a:ext>
            </a:extLst>
          </p:cNvPr>
          <p:cNvSpPr>
            <a:spLocks noGrp="1"/>
          </p:cNvSpPr>
          <p:nvPr>
            <p:ph type="title"/>
          </p:nvPr>
        </p:nvSpPr>
        <p:spPr>
          <a:xfrm>
            <a:off x="1524000" y="256675"/>
            <a:ext cx="7347284" cy="1668378"/>
          </a:xfrm>
        </p:spPr>
        <p:txBody>
          <a:bodyPr>
            <a:noAutofit/>
          </a:bodyPr>
          <a:lstStyle/>
          <a:p>
            <a:r>
              <a:rPr lang="en-US" sz="4800" b="1" dirty="0">
                <a:solidFill>
                  <a:schemeClr val="bg1"/>
                </a:solidFill>
                <a:latin typeface="Calibri" panose="020F0502020204030204" pitchFamily="34" charset="0"/>
                <a:cs typeface="Calibri" panose="020F0502020204030204" pitchFamily="34" charset="0"/>
              </a:rPr>
              <a:t>How Can we Prepare Future Leaders in the Church?</a:t>
            </a:r>
          </a:p>
        </p:txBody>
      </p:sp>
      <p:sp>
        <p:nvSpPr>
          <p:cNvPr id="3" name="Content Placeholder 2">
            <a:extLst>
              <a:ext uri="{FF2B5EF4-FFF2-40B4-BE49-F238E27FC236}">
                <a16:creationId xmlns:a16="http://schemas.microsoft.com/office/drawing/2014/main" id="{0C2D29F2-77AC-B140-BB00-73EDAD5DAB43}"/>
              </a:ext>
            </a:extLst>
          </p:cNvPr>
          <p:cNvSpPr>
            <a:spLocks noGrp="1"/>
          </p:cNvSpPr>
          <p:nvPr>
            <p:ph idx="1"/>
          </p:nvPr>
        </p:nvSpPr>
        <p:spPr>
          <a:xfrm>
            <a:off x="1707232" y="2149642"/>
            <a:ext cx="7196136" cy="4443664"/>
          </a:xfrm>
        </p:spPr>
        <p:txBody>
          <a:bodyPr>
            <a:noAutofit/>
          </a:bodyPr>
          <a:lstStyle/>
          <a:p>
            <a:pPr marL="635000" indent="-635000">
              <a:spcBef>
                <a:spcPts val="0"/>
              </a:spcBef>
              <a:spcAft>
                <a:spcPts val="600"/>
              </a:spcAft>
              <a:buNone/>
            </a:pPr>
            <a:r>
              <a:rPr lang="en-US" sz="4400" b="1" dirty="0">
                <a:solidFill>
                  <a:srgbClr val="F6A85A"/>
                </a:solidFill>
                <a:latin typeface="Calibri" panose="020F0502020204030204" pitchFamily="34" charset="0"/>
                <a:cs typeface="Calibri" panose="020F0502020204030204" pitchFamily="34" charset="0"/>
              </a:rPr>
              <a:t>5.	Provoke a spirit of service and a love for others.</a:t>
            </a:r>
          </a:p>
          <a:p>
            <a:pPr marL="1095375" indent="-412750">
              <a:spcBef>
                <a:spcPts val="0"/>
              </a:spcBef>
              <a:spcAft>
                <a:spcPts val="600"/>
              </a:spcAft>
              <a:buFont typeface="Arial" panose="020B0604020202020204" pitchFamily="34" charset="0"/>
              <a:buChar char="•"/>
            </a:pPr>
            <a:r>
              <a:rPr lang="en-US" sz="3600" b="1" dirty="0">
                <a:solidFill>
                  <a:schemeClr val="bg1"/>
                </a:solidFill>
                <a:latin typeface="Calibri" panose="020F0502020204030204" pitchFamily="34" charset="0"/>
                <a:cs typeface="Calibri" panose="020F0502020204030204" pitchFamily="34" charset="0"/>
              </a:rPr>
              <a:t>Matthew 20:25-28</a:t>
            </a:r>
          </a:p>
          <a:p>
            <a:pPr marL="1095375" indent="-412750">
              <a:spcBef>
                <a:spcPts val="0"/>
              </a:spcBef>
              <a:spcAft>
                <a:spcPts val="600"/>
              </a:spcAft>
              <a:buFont typeface="Arial" panose="020B0604020202020204" pitchFamily="34" charset="0"/>
              <a:buChar char="•"/>
            </a:pPr>
            <a:r>
              <a:rPr lang="en-US" sz="3600" b="1" dirty="0">
                <a:solidFill>
                  <a:schemeClr val="bg1"/>
                </a:solidFill>
                <a:latin typeface="Calibri" panose="020F0502020204030204" pitchFamily="34" charset="0"/>
                <a:cs typeface="Calibri" panose="020F0502020204030204" pitchFamily="34" charset="0"/>
              </a:rPr>
              <a:t>John 13:12-15</a:t>
            </a:r>
          </a:p>
          <a:p>
            <a:pPr marL="1095375" indent="-412750">
              <a:spcBef>
                <a:spcPts val="0"/>
              </a:spcBef>
              <a:spcAft>
                <a:spcPts val="600"/>
              </a:spcAft>
              <a:buFont typeface="Arial" panose="020B0604020202020204" pitchFamily="34" charset="0"/>
              <a:buChar char="•"/>
            </a:pPr>
            <a:r>
              <a:rPr lang="en-US" sz="3600" b="1" dirty="0">
                <a:solidFill>
                  <a:schemeClr val="bg1"/>
                </a:solidFill>
                <a:latin typeface="Calibri" panose="020F0502020204030204" pitchFamily="34" charset="0"/>
                <a:cs typeface="Calibri" panose="020F0502020204030204" pitchFamily="34" charset="0"/>
              </a:rPr>
              <a:t>1 Peter 5:1-4 </a:t>
            </a:r>
          </a:p>
        </p:txBody>
      </p:sp>
    </p:spTree>
    <p:extLst>
      <p:ext uri="{BB962C8B-B14F-4D97-AF65-F5344CB8AC3E}">
        <p14:creationId xmlns:p14="http://schemas.microsoft.com/office/powerpoint/2010/main" val="33656164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CB5CF96-649A-8349-A339-16D2D164D218}"/>
              </a:ext>
            </a:extLst>
          </p:cNvPr>
          <p:cNvPicPr>
            <a:picLocks noChangeAspect="1"/>
          </p:cNvPicPr>
          <p:nvPr/>
        </p:nvPicPr>
        <p:blipFill>
          <a:blip r:embed="rId2"/>
          <a:stretch>
            <a:fillRect/>
          </a:stretch>
        </p:blipFill>
        <p:spPr>
          <a:xfrm flipH="1">
            <a:off x="0" y="0"/>
            <a:ext cx="9144000" cy="6858000"/>
          </a:xfrm>
          <a:prstGeom prst="rect">
            <a:avLst/>
          </a:prstGeom>
        </p:spPr>
      </p:pic>
      <p:sp>
        <p:nvSpPr>
          <p:cNvPr id="2" name="Title 1">
            <a:extLst>
              <a:ext uri="{FF2B5EF4-FFF2-40B4-BE49-F238E27FC236}">
                <a16:creationId xmlns:a16="http://schemas.microsoft.com/office/drawing/2014/main" id="{DFAAF109-1071-8346-89DB-13953CF30B98}"/>
              </a:ext>
            </a:extLst>
          </p:cNvPr>
          <p:cNvSpPr>
            <a:spLocks noGrp="1"/>
          </p:cNvSpPr>
          <p:nvPr>
            <p:ph type="title"/>
          </p:nvPr>
        </p:nvSpPr>
        <p:spPr>
          <a:xfrm>
            <a:off x="1524000" y="256675"/>
            <a:ext cx="7347284" cy="1668378"/>
          </a:xfrm>
        </p:spPr>
        <p:txBody>
          <a:bodyPr>
            <a:noAutofit/>
          </a:bodyPr>
          <a:lstStyle/>
          <a:p>
            <a:r>
              <a:rPr lang="en-US" sz="4800" b="1" dirty="0">
                <a:solidFill>
                  <a:schemeClr val="bg1"/>
                </a:solidFill>
                <a:latin typeface="Calibri" panose="020F0502020204030204" pitchFamily="34" charset="0"/>
                <a:cs typeface="Calibri" panose="020F0502020204030204" pitchFamily="34" charset="0"/>
              </a:rPr>
              <a:t>How Can we Prepare Future Leaders in the Church?</a:t>
            </a:r>
          </a:p>
        </p:txBody>
      </p:sp>
      <p:sp>
        <p:nvSpPr>
          <p:cNvPr id="3" name="Content Placeholder 2">
            <a:extLst>
              <a:ext uri="{FF2B5EF4-FFF2-40B4-BE49-F238E27FC236}">
                <a16:creationId xmlns:a16="http://schemas.microsoft.com/office/drawing/2014/main" id="{0C2D29F2-77AC-B140-BB00-73EDAD5DAB43}"/>
              </a:ext>
            </a:extLst>
          </p:cNvPr>
          <p:cNvSpPr>
            <a:spLocks noGrp="1"/>
          </p:cNvSpPr>
          <p:nvPr>
            <p:ph idx="1"/>
          </p:nvPr>
        </p:nvSpPr>
        <p:spPr>
          <a:xfrm>
            <a:off x="1707232" y="2149642"/>
            <a:ext cx="7196136" cy="4443664"/>
          </a:xfrm>
        </p:spPr>
        <p:txBody>
          <a:bodyPr>
            <a:noAutofit/>
          </a:bodyPr>
          <a:lstStyle/>
          <a:p>
            <a:pPr marL="635000" indent="-635000">
              <a:spcBef>
                <a:spcPts val="0"/>
              </a:spcBef>
              <a:spcAft>
                <a:spcPts val="600"/>
              </a:spcAft>
              <a:buNone/>
            </a:pPr>
            <a:r>
              <a:rPr lang="en-US" sz="4400" b="1" dirty="0">
                <a:solidFill>
                  <a:srgbClr val="F6A85A"/>
                </a:solidFill>
                <a:latin typeface="Calibri" panose="020F0502020204030204" pitchFamily="34" charset="0"/>
                <a:cs typeface="Calibri" panose="020F0502020204030204" pitchFamily="34" charset="0"/>
              </a:rPr>
              <a:t>6.	Shape life goals that will allow for service within the local church.</a:t>
            </a:r>
          </a:p>
          <a:p>
            <a:pPr marL="1095375" indent="-412750">
              <a:spcBef>
                <a:spcPts val="0"/>
              </a:spcBef>
              <a:spcAft>
                <a:spcPts val="600"/>
              </a:spcAft>
              <a:buFont typeface="Arial" panose="020B0604020202020204" pitchFamily="34" charset="0"/>
              <a:buChar char="•"/>
            </a:pPr>
            <a:r>
              <a:rPr lang="en-US" sz="3600" b="1" dirty="0">
                <a:solidFill>
                  <a:schemeClr val="bg1"/>
                </a:solidFill>
                <a:latin typeface="Calibri" panose="020F0502020204030204" pitchFamily="34" charset="0"/>
                <a:cs typeface="Calibri" panose="020F0502020204030204" pitchFamily="34" charset="0"/>
              </a:rPr>
              <a:t>Proverbs 4:25-27</a:t>
            </a:r>
          </a:p>
          <a:p>
            <a:pPr marL="1095375" indent="-412750">
              <a:spcBef>
                <a:spcPts val="0"/>
              </a:spcBef>
              <a:spcAft>
                <a:spcPts val="600"/>
              </a:spcAft>
              <a:buFont typeface="Arial" panose="020B0604020202020204" pitchFamily="34" charset="0"/>
              <a:buChar char="•"/>
            </a:pPr>
            <a:r>
              <a:rPr lang="en-US" sz="3600" b="1" dirty="0">
                <a:solidFill>
                  <a:schemeClr val="bg1"/>
                </a:solidFill>
                <a:latin typeface="Calibri" panose="020F0502020204030204" pitchFamily="34" charset="0"/>
                <a:cs typeface="Calibri" panose="020F0502020204030204" pitchFamily="34" charset="0"/>
              </a:rPr>
              <a:t>Proverbs 27:23-24</a:t>
            </a:r>
          </a:p>
          <a:p>
            <a:pPr marL="1095375" indent="-412750">
              <a:spcBef>
                <a:spcPts val="0"/>
              </a:spcBef>
              <a:spcAft>
                <a:spcPts val="600"/>
              </a:spcAft>
              <a:buFont typeface="Arial" panose="020B0604020202020204" pitchFamily="34" charset="0"/>
              <a:buChar char="•"/>
            </a:pPr>
            <a:r>
              <a:rPr lang="en-US" sz="3600" b="1">
                <a:solidFill>
                  <a:schemeClr val="bg1"/>
                </a:solidFill>
                <a:latin typeface="Calibri" panose="020F0502020204030204" pitchFamily="34" charset="0"/>
                <a:cs typeface="Calibri" panose="020F0502020204030204" pitchFamily="34" charset="0"/>
              </a:rPr>
              <a:t>Matthew 6:31-33</a:t>
            </a:r>
            <a:endParaRPr lang="en-US" sz="3600" b="1"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685326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CB5CF96-649A-8349-A339-16D2D164D218}"/>
              </a:ext>
            </a:extLst>
          </p:cNvPr>
          <p:cNvPicPr>
            <a:picLocks noChangeAspect="1"/>
          </p:cNvPicPr>
          <p:nvPr/>
        </p:nvPicPr>
        <p:blipFill>
          <a:blip r:embed="rId2"/>
          <a:stretch>
            <a:fillRect/>
          </a:stretch>
        </p:blipFill>
        <p:spPr>
          <a:xfrm flipH="1">
            <a:off x="0" y="0"/>
            <a:ext cx="9144000" cy="6858000"/>
          </a:xfrm>
          <a:prstGeom prst="rect">
            <a:avLst/>
          </a:prstGeom>
        </p:spPr>
      </p:pic>
      <p:sp>
        <p:nvSpPr>
          <p:cNvPr id="2" name="Title 1">
            <a:extLst>
              <a:ext uri="{FF2B5EF4-FFF2-40B4-BE49-F238E27FC236}">
                <a16:creationId xmlns:a16="http://schemas.microsoft.com/office/drawing/2014/main" id="{DFAAF109-1071-8346-89DB-13953CF30B98}"/>
              </a:ext>
            </a:extLst>
          </p:cNvPr>
          <p:cNvSpPr>
            <a:spLocks noGrp="1"/>
          </p:cNvSpPr>
          <p:nvPr>
            <p:ph type="title"/>
          </p:nvPr>
        </p:nvSpPr>
        <p:spPr>
          <a:xfrm>
            <a:off x="1524000" y="256675"/>
            <a:ext cx="7347284" cy="1668378"/>
          </a:xfrm>
        </p:spPr>
        <p:txBody>
          <a:bodyPr>
            <a:noAutofit/>
          </a:bodyPr>
          <a:lstStyle/>
          <a:p>
            <a:r>
              <a:rPr lang="en-US" sz="4800" b="1" dirty="0">
                <a:solidFill>
                  <a:schemeClr val="bg1"/>
                </a:solidFill>
                <a:latin typeface="Calibri" panose="020F0502020204030204" pitchFamily="34" charset="0"/>
                <a:cs typeface="Calibri" panose="020F0502020204030204" pitchFamily="34" charset="0"/>
              </a:rPr>
              <a:t>How Can we Prepare Future Leaders in the Church?</a:t>
            </a:r>
          </a:p>
        </p:txBody>
      </p:sp>
      <p:sp>
        <p:nvSpPr>
          <p:cNvPr id="3" name="Content Placeholder 2">
            <a:extLst>
              <a:ext uri="{FF2B5EF4-FFF2-40B4-BE49-F238E27FC236}">
                <a16:creationId xmlns:a16="http://schemas.microsoft.com/office/drawing/2014/main" id="{0C2D29F2-77AC-B140-BB00-73EDAD5DAB43}"/>
              </a:ext>
            </a:extLst>
          </p:cNvPr>
          <p:cNvSpPr>
            <a:spLocks noGrp="1"/>
          </p:cNvSpPr>
          <p:nvPr>
            <p:ph idx="1"/>
          </p:nvPr>
        </p:nvSpPr>
        <p:spPr>
          <a:xfrm>
            <a:off x="1707232" y="2149642"/>
            <a:ext cx="7196136" cy="4443664"/>
          </a:xfrm>
        </p:spPr>
        <p:txBody>
          <a:bodyPr>
            <a:noAutofit/>
          </a:bodyPr>
          <a:lstStyle/>
          <a:p>
            <a:pPr marL="635000" indent="-635000">
              <a:spcBef>
                <a:spcPts val="0"/>
              </a:spcBef>
              <a:spcAft>
                <a:spcPts val="600"/>
              </a:spcAft>
              <a:buNone/>
            </a:pPr>
            <a:r>
              <a:rPr lang="en-US" sz="4400" b="1" dirty="0">
                <a:solidFill>
                  <a:srgbClr val="F6A85A"/>
                </a:solidFill>
                <a:latin typeface="Calibri" panose="020F0502020204030204" pitchFamily="34" charset="0"/>
                <a:cs typeface="Calibri" panose="020F0502020204030204" pitchFamily="34" charset="0"/>
              </a:rPr>
              <a:t>7.	Foster a sense of identity tied to the church.</a:t>
            </a:r>
          </a:p>
          <a:p>
            <a:pPr marL="1095375" indent="-412750">
              <a:lnSpc>
                <a:spcPct val="90000"/>
              </a:lnSpc>
              <a:spcBef>
                <a:spcPts val="0"/>
              </a:spcBef>
              <a:spcAft>
                <a:spcPts val="600"/>
              </a:spcAft>
              <a:buFont typeface="Arial" panose="020B0604020202020204" pitchFamily="34" charset="0"/>
              <a:buChar char="•"/>
            </a:pPr>
            <a:r>
              <a:rPr lang="en-US" sz="3600" b="1" dirty="0">
                <a:solidFill>
                  <a:schemeClr val="bg1"/>
                </a:solidFill>
                <a:latin typeface="Calibri" panose="020F0502020204030204" pitchFamily="34" charset="0"/>
                <a:cs typeface="Calibri" panose="020F0502020204030204" pitchFamily="34" charset="0"/>
              </a:rPr>
              <a:t>Proverbs 18:1; 31:8-9</a:t>
            </a:r>
          </a:p>
          <a:p>
            <a:pPr marL="1095375" indent="-412750">
              <a:lnSpc>
                <a:spcPct val="90000"/>
              </a:lnSpc>
              <a:spcBef>
                <a:spcPts val="0"/>
              </a:spcBef>
              <a:spcAft>
                <a:spcPts val="600"/>
              </a:spcAft>
              <a:buFont typeface="Arial" panose="020B0604020202020204" pitchFamily="34" charset="0"/>
              <a:buChar char="•"/>
            </a:pPr>
            <a:r>
              <a:rPr lang="en-US" sz="3600" b="1" dirty="0">
                <a:solidFill>
                  <a:schemeClr val="bg1"/>
                </a:solidFill>
                <a:latin typeface="Calibri" panose="020F0502020204030204" pitchFamily="34" charset="0"/>
                <a:cs typeface="Calibri" panose="020F0502020204030204" pitchFamily="34" charset="0"/>
              </a:rPr>
              <a:t>Involve them in the work (Phil. 2:4).</a:t>
            </a:r>
          </a:p>
          <a:p>
            <a:pPr marL="1095375" indent="-412750">
              <a:lnSpc>
                <a:spcPct val="90000"/>
              </a:lnSpc>
              <a:spcBef>
                <a:spcPts val="0"/>
              </a:spcBef>
              <a:spcAft>
                <a:spcPts val="600"/>
              </a:spcAft>
              <a:buFont typeface="Arial" panose="020B0604020202020204" pitchFamily="34" charset="0"/>
              <a:buChar char="•"/>
            </a:pPr>
            <a:r>
              <a:rPr lang="en-US" sz="3600" b="1" dirty="0">
                <a:solidFill>
                  <a:schemeClr val="bg1"/>
                </a:solidFill>
                <a:latin typeface="Calibri" panose="020F0502020204030204" pitchFamily="34" charset="0"/>
                <a:cs typeface="Calibri" panose="020F0502020204030204" pitchFamily="34" charset="0"/>
              </a:rPr>
              <a:t>Titus 2:14; 1 Peter 2:9</a:t>
            </a:r>
          </a:p>
          <a:p>
            <a:pPr marL="1095375" indent="-412750">
              <a:lnSpc>
                <a:spcPct val="90000"/>
              </a:lnSpc>
              <a:spcBef>
                <a:spcPts val="0"/>
              </a:spcBef>
              <a:spcAft>
                <a:spcPts val="600"/>
              </a:spcAft>
              <a:buFont typeface="Arial" panose="020B0604020202020204" pitchFamily="34" charset="0"/>
              <a:buChar char="•"/>
            </a:pPr>
            <a:r>
              <a:rPr lang="en-US" sz="3600" b="1" dirty="0">
                <a:solidFill>
                  <a:schemeClr val="bg1"/>
                </a:solidFill>
                <a:latin typeface="Calibri" panose="020F0502020204030204" pitchFamily="34" charset="0"/>
                <a:cs typeface="Calibri" panose="020F0502020204030204" pitchFamily="34" charset="0"/>
              </a:rPr>
              <a:t>1 Cor. 12:27; Ephesians 4:25 </a:t>
            </a:r>
          </a:p>
        </p:txBody>
      </p:sp>
    </p:spTree>
    <p:extLst>
      <p:ext uri="{BB962C8B-B14F-4D97-AF65-F5344CB8AC3E}">
        <p14:creationId xmlns:p14="http://schemas.microsoft.com/office/powerpoint/2010/main" val="34139184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CB5CF96-649A-8349-A339-16D2D164D218}"/>
              </a:ext>
            </a:extLst>
          </p:cNvPr>
          <p:cNvPicPr>
            <a:picLocks noChangeAspect="1"/>
          </p:cNvPicPr>
          <p:nvPr/>
        </p:nvPicPr>
        <p:blipFill>
          <a:blip r:embed="rId2"/>
          <a:stretch>
            <a:fillRect/>
          </a:stretch>
        </p:blipFill>
        <p:spPr>
          <a:xfrm flipH="1">
            <a:off x="0" y="0"/>
            <a:ext cx="9144000" cy="6858000"/>
          </a:xfrm>
          <a:prstGeom prst="rect">
            <a:avLst/>
          </a:prstGeom>
        </p:spPr>
      </p:pic>
      <p:sp>
        <p:nvSpPr>
          <p:cNvPr id="2" name="Title 1">
            <a:extLst>
              <a:ext uri="{FF2B5EF4-FFF2-40B4-BE49-F238E27FC236}">
                <a16:creationId xmlns:a16="http://schemas.microsoft.com/office/drawing/2014/main" id="{DFAAF109-1071-8346-89DB-13953CF30B98}"/>
              </a:ext>
            </a:extLst>
          </p:cNvPr>
          <p:cNvSpPr>
            <a:spLocks noGrp="1"/>
          </p:cNvSpPr>
          <p:nvPr>
            <p:ph type="title"/>
          </p:nvPr>
        </p:nvSpPr>
        <p:spPr>
          <a:xfrm>
            <a:off x="1707231" y="240632"/>
            <a:ext cx="6955506" cy="1315453"/>
          </a:xfrm>
        </p:spPr>
        <p:txBody>
          <a:bodyPr>
            <a:noAutofit/>
          </a:bodyPr>
          <a:lstStyle/>
          <a:p>
            <a:r>
              <a:rPr lang="en-US" sz="5000" b="1" dirty="0">
                <a:solidFill>
                  <a:schemeClr val="bg1"/>
                </a:solidFill>
                <a:latin typeface="Calibri" panose="020F0502020204030204" pitchFamily="34" charset="0"/>
                <a:cs typeface="Calibri" panose="020F0502020204030204" pitchFamily="34" charset="0"/>
              </a:rPr>
              <a:t>The Future of the Church Depends on:</a:t>
            </a:r>
          </a:p>
        </p:txBody>
      </p:sp>
      <p:sp>
        <p:nvSpPr>
          <p:cNvPr id="3" name="Content Placeholder 2">
            <a:extLst>
              <a:ext uri="{FF2B5EF4-FFF2-40B4-BE49-F238E27FC236}">
                <a16:creationId xmlns:a16="http://schemas.microsoft.com/office/drawing/2014/main" id="{0C2D29F2-77AC-B140-BB00-73EDAD5DAB43}"/>
              </a:ext>
            </a:extLst>
          </p:cNvPr>
          <p:cNvSpPr>
            <a:spLocks noGrp="1"/>
          </p:cNvSpPr>
          <p:nvPr>
            <p:ph idx="1"/>
          </p:nvPr>
        </p:nvSpPr>
        <p:spPr>
          <a:xfrm>
            <a:off x="1707232" y="2133600"/>
            <a:ext cx="6955505" cy="4395536"/>
          </a:xfrm>
        </p:spPr>
        <p:txBody>
          <a:bodyPr>
            <a:normAutofit fontScale="85000" lnSpcReduction="10000"/>
          </a:bodyPr>
          <a:lstStyle/>
          <a:p>
            <a:pPr marL="460375" indent="-460375">
              <a:buFont typeface="Arial" panose="020B0604020202020204" pitchFamily="34" charset="0"/>
              <a:buChar char="•"/>
            </a:pPr>
            <a:r>
              <a:rPr lang="en-US" sz="4800" b="1" dirty="0">
                <a:solidFill>
                  <a:schemeClr val="bg1"/>
                </a:solidFill>
                <a:latin typeface="Calibri" panose="020F0502020204030204" pitchFamily="34" charset="0"/>
                <a:cs typeface="Calibri" panose="020F0502020204030204" pitchFamily="34" charset="0"/>
              </a:rPr>
              <a:t>Men of faith who one day will serve as elders and deacons </a:t>
            </a:r>
          </a:p>
          <a:p>
            <a:pPr marL="460375" indent="-460375">
              <a:buFont typeface="Arial" panose="020B0604020202020204" pitchFamily="34" charset="0"/>
              <a:buChar char="•"/>
            </a:pPr>
            <a:r>
              <a:rPr lang="en-US" sz="4800" b="1" dirty="0">
                <a:solidFill>
                  <a:schemeClr val="bg1"/>
                </a:solidFill>
                <a:latin typeface="Calibri" panose="020F0502020204030204" pitchFamily="34" charset="0"/>
                <a:cs typeface="Calibri" panose="020F0502020204030204" pitchFamily="34" charset="0"/>
              </a:rPr>
              <a:t>Act as preachers and teachers</a:t>
            </a:r>
          </a:p>
          <a:p>
            <a:pPr marL="460375" indent="-460375">
              <a:buFont typeface="Arial" panose="020B0604020202020204" pitchFamily="34" charset="0"/>
              <a:buChar char="•"/>
            </a:pPr>
            <a:r>
              <a:rPr lang="en-US" sz="4800" b="1" dirty="0">
                <a:solidFill>
                  <a:schemeClr val="bg1"/>
                </a:solidFill>
                <a:latin typeface="Calibri" panose="020F0502020204030204" pitchFamily="34" charset="0"/>
                <a:cs typeface="Calibri" panose="020F0502020204030204" pitchFamily="34" charset="0"/>
              </a:rPr>
              <a:t>And serve the needs of local churches (as they arise)</a:t>
            </a:r>
          </a:p>
        </p:txBody>
      </p:sp>
    </p:spTree>
    <p:extLst>
      <p:ext uri="{BB962C8B-B14F-4D97-AF65-F5344CB8AC3E}">
        <p14:creationId xmlns:p14="http://schemas.microsoft.com/office/powerpoint/2010/main" val="3484102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CB5CF96-649A-8349-A339-16D2D164D218}"/>
              </a:ext>
            </a:extLst>
          </p:cNvPr>
          <p:cNvPicPr>
            <a:picLocks noChangeAspect="1"/>
          </p:cNvPicPr>
          <p:nvPr/>
        </p:nvPicPr>
        <p:blipFill>
          <a:blip r:embed="rId2"/>
          <a:stretch>
            <a:fillRect/>
          </a:stretch>
        </p:blipFill>
        <p:spPr>
          <a:xfrm flipH="1">
            <a:off x="0" y="0"/>
            <a:ext cx="9144000" cy="6858000"/>
          </a:xfrm>
          <a:prstGeom prst="rect">
            <a:avLst/>
          </a:prstGeom>
        </p:spPr>
      </p:pic>
      <p:sp>
        <p:nvSpPr>
          <p:cNvPr id="2" name="Title 1">
            <a:extLst>
              <a:ext uri="{FF2B5EF4-FFF2-40B4-BE49-F238E27FC236}">
                <a16:creationId xmlns:a16="http://schemas.microsoft.com/office/drawing/2014/main" id="{DFAAF109-1071-8346-89DB-13953CF30B98}"/>
              </a:ext>
            </a:extLst>
          </p:cNvPr>
          <p:cNvSpPr>
            <a:spLocks noGrp="1"/>
          </p:cNvSpPr>
          <p:nvPr>
            <p:ph type="title"/>
          </p:nvPr>
        </p:nvSpPr>
        <p:spPr>
          <a:xfrm>
            <a:off x="1707231" y="240632"/>
            <a:ext cx="6955506" cy="1315453"/>
          </a:xfrm>
        </p:spPr>
        <p:txBody>
          <a:bodyPr>
            <a:noAutofit/>
          </a:bodyPr>
          <a:lstStyle/>
          <a:p>
            <a:r>
              <a:rPr lang="en-US" sz="5000" b="1" dirty="0">
                <a:solidFill>
                  <a:schemeClr val="bg1"/>
                </a:solidFill>
                <a:latin typeface="Calibri" panose="020F0502020204030204" pitchFamily="34" charset="0"/>
                <a:cs typeface="Calibri" panose="020F0502020204030204" pitchFamily="34" charset="0"/>
              </a:rPr>
              <a:t>The Future of the Church Depends on:</a:t>
            </a:r>
          </a:p>
        </p:txBody>
      </p:sp>
      <p:sp>
        <p:nvSpPr>
          <p:cNvPr id="3" name="Content Placeholder 2">
            <a:extLst>
              <a:ext uri="{FF2B5EF4-FFF2-40B4-BE49-F238E27FC236}">
                <a16:creationId xmlns:a16="http://schemas.microsoft.com/office/drawing/2014/main" id="{0C2D29F2-77AC-B140-BB00-73EDAD5DAB43}"/>
              </a:ext>
            </a:extLst>
          </p:cNvPr>
          <p:cNvSpPr>
            <a:spLocks noGrp="1"/>
          </p:cNvSpPr>
          <p:nvPr>
            <p:ph idx="1"/>
          </p:nvPr>
        </p:nvSpPr>
        <p:spPr>
          <a:xfrm>
            <a:off x="1707232" y="2133600"/>
            <a:ext cx="6955505" cy="4395536"/>
          </a:xfrm>
        </p:spPr>
        <p:txBody>
          <a:bodyPr>
            <a:normAutofit fontScale="85000" lnSpcReduction="20000"/>
          </a:bodyPr>
          <a:lstStyle/>
          <a:p>
            <a:pPr marL="460375" indent="-460375">
              <a:buFont typeface="Arial" panose="020B0604020202020204" pitchFamily="34" charset="0"/>
              <a:buChar char="•"/>
            </a:pPr>
            <a:r>
              <a:rPr lang="en-US" sz="4800" b="1" dirty="0">
                <a:solidFill>
                  <a:schemeClr val="bg1"/>
                </a:solidFill>
                <a:latin typeface="Calibri" panose="020F0502020204030204" pitchFamily="34" charset="0"/>
                <a:cs typeface="Calibri" panose="020F0502020204030204" pitchFamily="34" charset="0"/>
              </a:rPr>
              <a:t>Women of faith who will support their husbands’ efforts</a:t>
            </a:r>
          </a:p>
          <a:p>
            <a:pPr marL="460375" indent="-460375">
              <a:buFont typeface="Arial" panose="020B0604020202020204" pitchFamily="34" charset="0"/>
              <a:buChar char="•"/>
            </a:pPr>
            <a:r>
              <a:rPr lang="en-US" sz="4800" b="1" dirty="0">
                <a:solidFill>
                  <a:schemeClr val="bg1"/>
                </a:solidFill>
                <a:latin typeface="Calibri" panose="020F0502020204030204" pitchFamily="34" charset="0"/>
                <a:cs typeface="Calibri" panose="020F0502020204030204" pitchFamily="34" charset="0"/>
              </a:rPr>
              <a:t>Demonstrate hospitality, generosity, and care for others</a:t>
            </a:r>
          </a:p>
          <a:p>
            <a:pPr marL="460375" indent="-460375">
              <a:buFont typeface="Arial" panose="020B0604020202020204" pitchFamily="34" charset="0"/>
              <a:buChar char="•"/>
            </a:pPr>
            <a:r>
              <a:rPr lang="en-US" sz="4800" b="1" dirty="0">
                <a:solidFill>
                  <a:schemeClr val="bg1"/>
                </a:solidFill>
                <a:latin typeface="Calibri" panose="020F0502020204030204" pitchFamily="34" charset="0"/>
                <a:cs typeface="Calibri" panose="020F0502020204030204" pitchFamily="34" charset="0"/>
              </a:rPr>
              <a:t>And teach other women and children (as they are able)</a:t>
            </a:r>
          </a:p>
        </p:txBody>
      </p:sp>
    </p:spTree>
    <p:extLst>
      <p:ext uri="{BB962C8B-B14F-4D97-AF65-F5344CB8AC3E}">
        <p14:creationId xmlns:p14="http://schemas.microsoft.com/office/powerpoint/2010/main" val="640654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CB5CF96-649A-8349-A339-16D2D164D218}"/>
              </a:ext>
            </a:extLst>
          </p:cNvPr>
          <p:cNvPicPr>
            <a:picLocks noChangeAspect="1"/>
          </p:cNvPicPr>
          <p:nvPr/>
        </p:nvPicPr>
        <p:blipFill>
          <a:blip r:embed="rId2"/>
          <a:stretch>
            <a:fillRect/>
          </a:stretch>
        </p:blipFill>
        <p:spPr>
          <a:xfrm flipH="1">
            <a:off x="0" y="0"/>
            <a:ext cx="9144000" cy="6858000"/>
          </a:xfrm>
          <a:prstGeom prst="rect">
            <a:avLst/>
          </a:prstGeom>
        </p:spPr>
      </p:pic>
      <p:sp>
        <p:nvSpPr>
          <p:cNvPr id="2" name="Title 1">
            <a:extLst>
              <a:ext uri="{FF2B5EF4-FFF2-40B4-BE49-F238E27FC236}">
                <a16:creationId xmlns:a16="http://schemas.microsoft.com/office/drawing/2014/main" id="{DFAAF109-1071-8346-89DB-13953CF30B98}"/>
              </a:ext>
            </a:extLst>
          </p:cNvPr>
          <p:cNvSpPr>
            <a:spLocks noGrp="1"/>
          </p:cNvSpPr>
          <p:nvPr>
            <p:ph type="title"/>
          </p:nvPr>
        </p:nvSpPr>
        <p:spPr>
          <a:xfrm>
            <a:off x="1707231" y="433137"/>
            <a:ext cx="6955506" cy="818147"/>
          </a:xfrm>
        </p:spPr>
        <p:txBody>
          <a:bodyPr>
            <a:noAutofit/>
          </a:bodyPr>
          <a:lstStyle/>
          <a:p>
            <a:r>
              <a:rPr lang="en-US" sz="5000" b="1" dirty="0">
                <a:solidFill>
                  <a:schemeClr val="bg1"/>
                </a:solidFill>
                <a:latin typeface="Calibri" panose="020F0502020204030204" pitchFamily="34" charset="0"/>
                <a:cs typeface="Calibri" panose="020F0502020204030204" pitchFamily="34" charset="0"/>
              </a:rPr>
              <a:t>How Will This Happen?</a:t>
            </a:r>
          </a:p>
        </p:txBody>
      </p:sp>
      <p:sp>
        <p:nvSpPr>
          <p:cNvPr id="3" name="Content Placeholder 2">
            <a:extLst>
              <a:ext uri="{FF2B5EF4-FFF2-40B4-BE49-F238E27FC236}">
                <a16:creationId xmlns:a16="http://schemas.microsoft.com/office/drawing/2014/main" id="{0C2D29F2-77AC-B140-BB00-73EDAD5DAB43}"/>
              </a:ext>
            </a:extLst>
          </p:cNvPr>
          <p:cNvSpPr>
            <a:spLocks noGrp="1"/>
          </p:cNvSpPr>
          <p:nvPr>
            <p:ph idx="1"/>
          </p:nvPr>
        </p:nvSpPr>
        <p:spPr>
          <a:xfrm>
            <a:off x="1707232" y="1588168"/>
            <a:ext cx="6955505" cy="4395536"/>
          </a:xfrm>
        </p:spPr>
        <p:txBody>
          <a:bodyPr>
            <a:normAutofit fontScale="92500"/>
          </a:bodyPr>
          <a:lstStyle/>
          <a:p>
            <a:pPr marL="460375" indent="-460375">
              <a:buFont typeface="Arial" panose="020B0604020202020204" pitchFamily="34" charset="0"/>
              <a:buChar char="•"/>
            </a:pPr>
            <a:r>
              <a:rPr lang="en-US" sz="4800" b="1" dirty="0">
                <a:solidFill>
                  <a:schemeClr val="bg1"/>
                </a:solidFill>
                <a:latin typeface="Calibri" panose="020F0502020204030204" pitchFamily="34" charset="0"/>
                <a:cs typeface="Calibri" panose="020F0502020204030204" pitchFamily="34" charset="0"/>
              </a:rPr>
              <a:t>How can we know that men and women will rise to these tasks?</a:t>
            </a:r>
          </a:p>
          <a:p>
            <a:pPr marL="460375" indent="-460375">
              <a:buFont typeface="Arial" panose="020B0604020202020204" pitchFamily="34" charset="0"/>
              <a:buChar char="•"/>
            </a:pPr>
            <a:r>
              <a:rPr lang="en-US" sz="4800" b="1" dirty="0">
                <a:solidFill>
                  <a:schemeClr val="bg1"/>
                </a:solidFill>
                <a:latin typeface="Calibri" panose="020F0502020204030204" pitchFamily="34" charset="0"/>
                <a:cs typeface="Calibri" panose="020F0502020204030204" pitchFamily="34" charset="0"/>
              </a:rPr>
              <a:t>How do we nurture this?</a:t>
            </a:r>
          </a:p>
          <a:p>
            <a:pPr marL="460375" indent="-460375">
              <a:buFont typeface="Arial" panose="020B0604020202020204" pitchFamily="34" charset="0"/>
              <a:buChar char="•"/>
            </a:pPr>
            <a:r>
              <a:rPr lang="en-US" sz="4800" b="1" dirty="0">
                <a:solidFill>
                  <a:schemeClr val="bg1"/>
                </a:solidFill>
                <a:latin typeface="Calibri" panose="020F0502020204030204" pitchFamily="34" charset="0"/>
                <a:cs typeface="Calibri" panose="020F0502020204030204" pitchFamily="34" charset="0"/>
              </a:rPr>
              <a:t>What can we do to insure that such souls will arise?</a:t>
            </a:r>
          </a:p>
        </p:txBody>
      </p:sp>
    </p:spTree>
    <p:extLst>
      <p:ext uri="{BB962C8B-B14F-4D97-AF65-F5344CB8AC3E}">
        <p14:creationId xmlns:p14="http://schemas.microsoft.com/office/powerpoint/2010/main" val="25308573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CB5CF96-649A-8349-A339-16D2D164D218}"/>
              </a:ext>
            </a:extLst>
          </p:cNvPr>
          <p:cNvPicPr>
            <a:picLocks noChangeAspect="1"/>
          </p:cNvPicPr>
          <p:nvPr/>
        </p:nvPicPr>
        <p:blipFill>
          <a:blip r:embed="rId2"/>
          <a:stretch>
            <a:fillRect/>
          </a:stretch>
        </p:blipFill>
        <p:spPr>
          <a:xfrm flipH="1">
            <a:off x="0" y="0"/>
            <a:ext cx="9144000" cy="6858000"/>
          </a:xfrm>
          <a:prstGeom prst="rect">
            <a:avLst/>
          </a:prstGeom>
        </p:spPr>
      </p:pic>
      <p:sp>
        <p:nvSpPr>
          <p:cNvPr id="3" name="Content Placeholder 2">
            <a:extLst>
              <a:ext uri="{FF2B5EF4-FFF2-40B4-BE49-F238E27FC236}">
                <a16:creationId xmlns:a16="http://schemas.microsoft.com/office/drawing/2014/main" id="{0C2D29F2-77AC-B140-BB00-73EDAD5DAB43}"/>
              </a:ext>
            </a:extLst>
          </p:cNvPr>
          <p:cNvSpPr>
            <a:spLocks noGrp="1"/>
          </p:cNvSpPr>
          <p:nvPr>
            <p:ph idx="1"/>
          </p:nvPr>
        </p:nvSpPr>
        <p:spPr>
          <a:xfrm>
            <a:off x="1707232" y="1363579"/>
            <a:ext cx="6955505" cy="5325979"/>
          </a:xfrm>
        </p:spPr>
        <p:txBody>
          <a:bodyPr>
            <a:noAutofit/>
          </a:bodyPr>
          <a:lstStyle/>
          <a:p>
            <a:pPr marL="460375" indent="-460375">
              <a:lnSpc>
                <a:spcPct val="80000"/>
              </a:lnSpc>
              <a:buFont typeface="Arial" panose="020B0604020202020204" pitchFamily="34" charset="0"/>
              <a:buChar char="•"/>
            </a:pPr>
            <a:r>
              <a:rPr lang="en-US" sz="3400" b="1" dirty="0">
                <a:solidFill>
                  <a:schemeClr val="bg1"/>
                </a:solidFill>
                <a:latin typeface="Calibri" panose="020F0502020204030204" pitchFamily="34" charset="0"/>
                <a:cs typeface="Calibri" panose="020F0502020204030204" pitchFamily="34" charset="0"/>
              </a:rPr>
              <a:t>In the case of appointed leaders within the local church, often we don't start to think about these things until we need to appoint elders or deacons.</a:t>
            </a:r>
          </a:p>
          <a:p>
            <a:pPr marL="460375" indent="-460375">
              <a:lnSpc>
                <a:spcPct val="80000"/>
              </a:lnSpc>
              <a:buFont typeface="Arial" panose="020B0604020202020204" pitchFamily="34" charset="0"/>
              <a:buChar char="•"/>
            </a:pPr>
            <a:r>
              <a:rPr lang="en-US" sz="3400" b="1" dirty="0">
                <a:solidFill>
                  <a:schemeClr val="bg1"/>
                </a:solidFill>
                <a:latin typeface="Calibri" panose="020F0502020204030204" pitchFamily="34" charset="0"/>
                <a:cs typeface="Calibri" panose="020F0502020204030204" pitchFamily="34" charset="0"/>
              </a:rPr>
              <a:t>By that time, if qualifications are not already present, choices made by young men (and women) may prevent them from being appointed to this work or from being the kind of wives to support their husbands in the work. </a:t>
            </a:r>
          </a:p>
        </p:txBody>
      </p:sp>
      <p:sp>
        <p:nvSpPr>
          <p:cNvPr id="7" name="Title 1">
            <a:extLst>
              <a:ext uri="{FF2B5EF4-FFF2-40B4-BE49-F238E27FC236}">
                <a16:creationId xmlns:a16="http://schemas.microsoft.com/office/drawing/2014/main" id="{ECD63D04-87B7-994E-8E8B-ECB369FA2F9D}"/>
              </a:ext>
            </a:extLst>
          </p:cNvPr>
          <p:cNvSpPr>
            <a:spLocks noGrp="1"/>
          </p:cNvSpPr>
          <p:nvPr>
            <p:ph type="title"/>
          </p:nvPr>
        </p:nvSpPr>
        <p:spPr>
          <a:xfrm>
            <a:off x="1707231" y="433137"/>
            <a:ext cx="6955506" cy="818147"/>
          </a:xfrm>
        </p:spPr>
        <p:txBody>
          <a:bodyPr>
            <a:noAutofit/>
          </a:bodyPr>
          <a:lstStyle/>
          <a:p>
            <a:r>
              <a:rPr lang="en-US" sz="5000" b="1" dirty="0">
                <a:solidFill>
                  <a:schemeClr val="bg1"/>
                </a:solidFill>
                <a:latin typeface="Calibri" panose="020F0502020204030204" pitchFamily="34" charset="0"/>
                <a:cs typeface="Calibri" panose="020F0502020204030204" pitchFamily="34" charset="0"/>
              </a:rPr>
              <a:t>How Will This Happen?</a:t>
            </a:r>
          </a:p>
        </p:txBody>
      </p:sp>
    </p:spTree>
    <p:extLst>
      <p:ext uri="{BB962C8B-B14F-4D97-AF65-F5344CB8AC3E}">
        <p14:creationId xmlns:p14="http://schemas.microsoft.com/office/powerpoint/2010/main" val="38926541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CB5CF96-649A-8349-A339-16D2D164D218}"/>
              </a:ext>
            </a:extLst>
          </p:cNvPr>
          <p:cNvPicPr>
            <a:picLocks noChangeAspect="1"/>
          </p:cNvPicPr>
          <p:nvPr/>
        </p:nvPicPr>
        <p:blipFill>
          <a:blip r:embed="rId2"/>
          <a:stretch>
            <a:fillRect/>
          </a:stretch>
        </p:blipFill>
        <p:spPr>
          <a:xfrm flipH="1">
            <a:off x="0" y="0"/>
            <a:ext cx="9144000" cy="6858000"/>
          </a:xfrm>
          <a:prstGeom prst="rect">
            <a:avLst/>
          </a:prstGeom>
        </p:spPr>
      </p:pic>
      <p:sp>
        <p:nvSpPr>
          <p:cNvPr id="3" name="Content Placeholder 2">
            <a:extLst>
              <a:ext uri="{FF2B5EF4-FFF2-40B4-BE49-F238E27FC236}">
                <a16:creationId xmlns:a16="http://schemas.microsoft.com/office/drawing/2014/main" id="{0C2D29F2-77AC-B140-BB00-73EDAD5DAB43}"/>
              </a:ext>
            </a:extLst>
          </p:cNvPr>
          <p:cNvSpPr>
            <a:spLocks noGrp="1"/>
          </p:cNvSpPr>
          <p:nvPr>
            <p:ph idx="1"/>
          </p:nvPr>
        </p:nvSpPr>
        <p:spPr>
          <a:xfrm>
            <a:off x="1707232" y="1363580"/>
            <a:ext cx="6955505" cy="4251158"/>
          </a:xfrm>
        </p:spPr>
        <p:txBody>
          <a:bodyPr anchor="ctr">
            <a:noAutofit/>
          </a:bodyPr>
          <a:lstStyle/>
          <a:p>
            <a:pPr marL="0" indent="0" algn="ctr">
              <a:buNone/>
            </a:pPr>
            <a:r>
              <a:rPr lang="en-US" sz="4800" b="1" dirty="0">
                <a:solidFill>
                  <a:schemeClr val="bg1"/>
                </a:solidFill>
                <a:latin typeface="Calibri" panose="020F0502020204030204" pitchFamily="34" charset="0"/>
                <a:cs typeface="Calibri" panose="020F0502020204030204" pitchFamily="34" charset="0"/>
              </a:rPr>
              <a:t>This may be why many churches around the world have no elders. </a:t>
            </a:r>
          </a:p>
        </p:txBody>
      </p:sp>
      <p:sp>
        <p:nvSpPr>
          <p:cNvPr id="7" name="Title 1">
            <a:extLst>
              <a:ext uri="{FF2B5EF4-FFF2-40B4-BE49-F238E27FC236}">
                <a16:creationId xmlns:a16="http://schemas.microsoft.com/office/drawing/2014/main" id="{ECD63D04-87B7-994E-8E8B-ECB369FA2F9D}"/>
              </a:ext>
            </a:extLst>
          </p:cNvPr>
          <p:cNvSpPr>
            <a:spLocks noGrp="1"/>
          </p:cNvSpPr>
          <p:nvPr>
            <p:ph type="title"/>
          </p:nvPr>
        </p:nvSpPr>
        <p:spPr>
          <a:xfrm>
            <a:off x="1707231" y="433137"/>
            <a:ext cx="6955506" cy="818147"/>
          </a:xfrm>
        </p:spPr>
        <p:txBody>
          <a:bodyPr>
            <a:noAutofit/>
          </a:bodyPr>
          <a:lstStyle/>
          <a:p>
            <a:r>
              <a:rPr lang="en-US" sz="5000" b="1" dirty="0">
                <a:solidFill>
                  <a:schemeClr val="bg1"/>
                </a:solidFill>
                <a:latin typeface="Calibri" panose="020F0502020204030204" pitchFamily="34" charset="0"/>
                <a:cs typeface="Calibri" panose="020F0502020204030204" pitchFamily="34" charset="0"/>
              </a:rPr>
              <a:t>How Will This Happen?</a:t>
            </a:r>
          </a:p>
        </p:txBody>
      </p:sp>
    </p:spTree>
    <p:extLst>
      <p:ext uri="{BB962C8B-B14F-4D97-AF65-F5344CB8AC3E}">
        <p14:creationId xmlns:p14="http://schemas.microsoft.com/office/powerpoint/2010/main" val="20367133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CB5CF96-649A-8349-A339-16D2D164D218}"/>
              </a:ext>
            </a:extLst>
          </p:cNvPr>
          <p:cNvPicPr>
            <a:picLocks noChangeAspect="1"/>
          </p:cNvPicPr>
          <p:nvPr/>
        </p:nvPicPr>
        <p:blipFill>
          <a:blip r:embed="rId2"/>
          <a:stretch>
            <a:fillRect/>
          </a:stretch>
        </p:blipFill>
        <p:spPr>
          <a:xfrm flipH="1">
            <a:off x="0" y="0"/>
            <a:ext cx="9144000" cy="6858000"/>
          </a:xfrm>
          <a:prstGeom prst="rect">
            <a:avLst/>
          </a:prstGeom>
        </p:spPr>
      </p:pic>
      <p:sp>
        <p:nvSpPr>
          <p:cNvPr id="2" name="Title 1">
            <a:extLst>
              <a:ext uri="{FF2B5EF4-FFF2-40B4-BE49-F238E27FC236}">
                <a16:creationId xmlns:a16="http://schemas.microsoft.com/office/drawing/2014/main" id="{DFAAF109-1071-8346-89DB-13953CF30B98}"/>
              </a:ext>
            </a:extLst>
          </p:cNvPr>
          <p:cNvSpPr>
            <a:spLocks noGrp="1"/>
          </p:cNvSpPr>
          <p:nvPr>
            <p:ph type="title"/>
          </p:nvPr>
        </p:nvSpPr>
        <p:spPr>
          <a:xfrm>
            <a:off x="1707231" y="256675"/>
            <a:ext cx="6955506" cy="1668378"/>
          </a:xfrm>
        </p:spPr>
        <p:txBody>
          <a:bodyPr>
            <a:noAutofit/>
          </a:bodyPr>
          <a:lstStyle/>
          <a:p>
            <a:r>
              <a:rPr lang="en-US" sz="5000" b="1" dirty="0">
                <a:solidFill>
                  <a:schemeClr val="bg1"/>
                </a:solidFill>
                <a:latin typeface="Calibri" panose="020F0502020204030204" pitchFamily="34" charset="0"/>
                <a:cs typeface="Calibri" panose="020F0502020204030204" pitchFamily="34" charset="0"/>
              </a:rPr>
              <a:t>When should we start thinking about this?</a:t>
            </a:r>
          </a:p>
        </p:txBody>
      </p:sp>
      <p:sp>
        <p:nvSpPr>
          <p:cNvPr id="3" name="Content Placeholder 2">
            <a:extLst>
              <a:ext uri="{FF2B5EF4-FFF2-40B4-BE49-F238E27FC236}">
                <a16:creationId xmlns:a16="http://schemas.microsoft.com/office/drawing/2014/main" id="{0C2D29F2-77AC-B140-BB00-73EDAD5DAB43}"/>
              </a:ext>
            </a:extLst>
          </p:cNvPr>
          <p:cNvSpPr>
            <a:spLocks noGrp="1"/>
          </p:cNvSpPr>
          <p:nvPr>
            <p:ph idx="1"/>
          </p:nvPr>
        </p:nvSpPr>
        <p:spPr>
          <a:xfrm>
            <a:off x="1707232" y="2277980"/>
            <a:ext cx="6955505" cy="4315326"/>
          </a:xfrm>
        </p:spPr>
        <p:txBody>
          <a:bodyPr>
            <a:normAutofit/>
          </a:bodyPr>
          <a:lstStyle/>
          <a:p>
            <a:pPr marL="460375" indent="-460375">
              <a:buFont typeface="Arial" panose="020B0604020202020204" pitchFamily="34" charset="0"/>
              <a:buChar char="•"/>
            </a:pPr>
            <a:r>
              <a:rPr lang="en-US" sz="4800" b="1" dirty="0">
                <a:solidFill>
                  <a:schemeClr val="bg1"/>
                </a:solidFill>
                <a:latin typeface="Calibri" panose="020F0502020204030204" pitchFamily="34" charset="0"/>
                <a:cs typeface="Calibri" panose="020F0502020204030204" pitchFamily="34" charset="0"/>
              </a:rPr>
              <a:t>Early</a:t>
            </a:r>
          </a:p>
          <a:p>
            <a:pPr marL="460375" indent="-460375">
              <a:buFont typeface="Arial" panose="020B0604020202020204" pitchFamily="34" charset="0"/>
              <a:buChar char="•"/>
            </a:pPr>
            <a:r>
              <a:rPr lang="en-US" sz="4800" b="1" dirty="0">
                <a:solidFill>
                  <a:schemeClr val="bg1"/>
                </a:solidFill>
                <a:latin typeface="Calibri" panose="020F0502020204030204" pitchFamily="34" charset="0"/>
                <a:cs typeface="Calibri" panose="020F0502020204030204" pitchFamily="34" charset="0"/>
              </a:rPr>
              <a:t>While still young</a:t>
            </a:r>
          </a:p>
          <a:p>
            <a:pPr marL="460375" indent="-460375">
              <a:buFont typeface="Arial" panose="020B0604020202020204" pitchFamily="34" charset="0"/>
              <a:buChar char="•"/>
            </a:pPr>
            <a:r>
              <a:rPr lang="en-US" sz="4800" b="1" dirty="0">
                <a:solidFill>
                  <a:schemeClr val="bg1"/>
                </a:solidFill>
                <a:latin typeface="Calibri" panose="020F0502020204030204" pitchFamily="34" charset="0"/>
                <a:cs typeface="Calibri" panose="020F0502020204030204" pitchFamily="34" charset="0"/>
              </a:rPr>
              <a:t>While life choices can be made to set the stage for such service</a:t>
            </a:r>
          </a:p>
        </p:txBody>
      </p:sp>
    </p:spTree>
    <p:extLst>
      <p:ext uri="{BB962C8B-B14F-4D97-AF65-F5344CB8AC3E}">
        <p14:creationId xmlns:p14="http://schemas.microsoft.com/office/powerpoint/2010/main" val="2173411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CB5CF96-649A-8349-A339-16D2D164D218}"/>
              </a:ext>
            </a:extLst>
          </p:cNvPr>
          <p:cNvPicPr>
            <a:picLocks noChangeAspect="1"/>
          </p:cNvPicPr>
          <p:nvPr/>
        </p:nvPicPr>
        <p:blipFill>
          <a:blip r:embed="rId2"/>
          <a:stretch>
            <a:fillRect/>
          </a:stretch>
        </p:blipFill>
        <p:spPr>
          <a:xfrm flipH="1">
            <a:off x="0" y="0"/>
            <a:ext cx="9144000" cy="6858000"/>
          </a:xfrm>
          <a:prstGeom prst="rect">
            <a:avLst/>
          </a:prstGeom>
        </p:spPr>
      </p:pic>
      <p:sp>
        <p:nvSpPr>
          <p:cNvPr id="2" name="Title 1">
            <a:extLst>
              <a:ext uri="{FF2B5EF4-FFF2-40B4-BE49-F238E27FC236}">
                <a16:creationId xmlns:a16="http://schemas.microsoft.com/office/drawing/2014/main" id="{DFAAF109-1071-8346-89DB-13953CF30B98}"/>
              </a:ext>
            </a:extLst>
          </p:cNvPr>
          <p:cNvSpPr>
            <a:spLocks noGrp="1"/>
          </p:cNvSpPr>
          <p:nvPr>
            <p:ph type="title"/>
          </p:nvPr>
        </p:nvSpPr>
        <p:spPr>
          <a:xfrm>
            <a:off x="1524000" y="256675"/>
            <a:ext cx="7347284" cy="1668378"/>
          </a:xfrm>
        </p:spPr>
        <p:txBody>
          <a:bodyPr>
            <a:noAutofit/>
          </a:bodyPr>
          <a:lstStyle/>
          <a:p>
            <a:r>
              <a:rPr lang="en-US" sz="4800" b="1" dirty="0">
                <a:solidFill>
                  <a:schemeClr val="bg1"/>
                </a:solidFill>
                <a:latin typeface="Calibri" panose="020F0502020204030204" pitchFamily="34" charset="0"/>
                <a:cs typeface="Calibri" panose="020F0502020204030204" pitchFamily="34" charset="0"/>
              </a:rPr>
              <a:t>How Can we Prepare Future Leaders in the Church?</a:t>
            </a:r>
          </a:p>
        </p:txBody>
      </p:sp>
      <p:sp>
        <p:nvSpPr>
          <p:cNvPr id="3" name="Content Placeholder 2">
            <a:extLst>
              <a:ext uri="{FF2B5EF4-FFF2-40B4-BE49-F238E27FC236}">
                <a16:creationId xmlns:a16="http://schemas.microsoft.com/office/drawing/2014/main" id="{0C2D29F2-77AC-B140-BB00-73EDAD5DAB43}"/>
              </a:ext>
            </a:extLst>
          </p:cNvPr>
          <p:cNvSpPr>
            <a:spLocks noGrp="1"/>
          </p:cNvSpPr>
          <p:nvPr>
            <p:ph idx="1"/>
          </p:nvPr>
        </p:nvSpPr>
        <p:spPr>
          <a:xfrm>
            <a:off x="1707232" y="2149642"/>
            <a:ext cx="7196136" cy="4443664"/>
          </a:xfrm>
        </p:spPr>
        <p:txBody>
          <a:bodyPr>
            <a:normAutofit/>
          </a:bodyPr>
          <a:lstStyle/>
          <a:p>
            <a:pPr marL="635000" indent="-635000">
              <a:spcBef>
                <a:spcPts val="0"/>
              </a:spcBef>
              <a:spcAft>
                <a:spcPts val="600"/>
              </a:spcAft>
              <a:buNone/>
            </a:pPr>
            <a:r>
              <a:rPr lang="en-US" sz="4400" b="1" dirty="0">
                <a:solidFill>
                  <a:srgbClr val="F6A85A"/>
                </a:solidFill>
                <a:latin typeface="Calibri" panose="020F0502020204030204" pitchFamily="34" charset="0"/>
                <a:cs typeface="Calibri" panose="020F0502020204030204" pitchFamily="34" charset="0"/>
              </a:rPr>
              <a:t>1.	Make it a regular emphasis of the church (2 Tim. 2:2).</a:t>
            </a:r>
          </a:p>
          <a:p>
            <a:pPr marL="1031875" indent="-349250">
              <a:spcBef>
                <a:spcPts val="0"/>
              </a:spcBef>
              <a:spcAft>
                <a:spcPts val="600"/>
              </a:spcAft>
              <a:buFont typeface="Arial" panose="020B0604020202020204" pitchFamily="34" charset="0"/>
              <a:buChar char="•"/>
            </a:pPr>
            <a:r>
              <a:rPr lang="en-US" sz="4000" b="1" dirty="0">
                <a:solidFill>
                  <a:schemeClr val="bg1"/>
                </a:solidFill>
                <a:latin typeface="Calibri" panose="020F0502020204030204" pitchFamily="34" charset="0"/>
                <a:cs typeface="Calibri" panose="020F0502020204030204" pitchFamily="34" charset="0"/>
              </a:rPr>
              <a:t>Leadership classes</a:t>
            </a:r>
          </a:p>
          <a:p>
            <a:pPr marL="1031875" indent="-349250">
              <a:spcBef>
                <a:spcPts val="0"/>
              </a:spcBef>
              <a:spcAft>
                <a:spcPts val="600"/>
              </a:spcAft>
              <a:buFont typeface="Arial" panose="020B0604020202020204" pitchFamily="34" charset="0"/>
              <a:buChar char="•"/>
            </a:pPr>
            <a:r>
              <a:rPr lang="en-US" sz="4000" b="1" dirty="0">
                <a:solidFill>
                  <a:schemeClr val="bg1"/>
                </a:solidFill>
                <a:latin typeface="Calibri" panose="020F0502020204030204" pitchFamily="34" charset="0"/>
                <a:cs typeface="Calibri" panose="020F0502020204030204" pitchFamily="34" charset="0"/>
              </a:rPr>
              <a:t>Special studies (young and old)</a:t>
            </a:r>
          </a:p>
          <a:p>
            <a:pPr marL="1031875" indent="-349250">
              <a:spcBef>
                <a:spcPts val="0"/>
              </a:spcBef>
              <a:spcAft>
                <a:spcPts val="600"/>
              </a:spcAft>
              <a:buFont typeface="Arial" panose="020B0604020202020204" pitchFamily="34" charset="0"/>
              <a:buChar char="•"/>
            </a:pPr>
            <a:r>
              <a:rPr lang="en-US" sz="4000" b="1" dirty="0">
                <a:solidFill>
                  <a:schemeClr val="bg1"/>
                </a:solidFill>
                <a:latin typeface="Calibri" panose="020F0502020204030204" pitchFamily="34" charset="0"/>
                <a:cs typeface="Calibri" panose="020F0502020204030204" pitchFamily="34" charset="0"/>
              </a:rPr>
              <a:t>Classes for ladies (and girls) </a:t>
            </a:r>
          </a:p>
        </p:txBody>
      </p:sp>
    </p:spTree>
    <p:extLst>
      <p:ext uri="{BB962C8B-B14F-4D97-AF65-F5344CB8AC3E}">
        <p14:creationId xmlns:p14="http://schemas.microsoft.com/office/powerpoint/2010/main" val="1123432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CB5CF96-649A-8349-A339-16D2D164D218}"/>
              </a:ext>
            </a:extLst>
          </p:cNvPr>
          <p:cNvPicPr>
            <a:picLocks noChangeAspect="1"/>
          </p:cNvPicPr>
          <p:nvPr/>
        </p:nvPicPr>
        <p:blipFill>
          <a:blip r:embed="rId2"/>
          <a:stretch>
            <a:fillRect/>
          </a:stretch>
        </p:blipFill>
        <p:spPr>
          <a:xfrm flipH="1">
            <a:off x="0" y="0"/>
            <a:ext cx="9144000" cy="6858000"/>
          </a:xfrm>
          <a:prstGeom prst="rect">
            <a:avLst/>
          </a:prstGeom>
        </p:spPr>
      </p:pic>
      <p:sp>
        <p:nvSpPr>
          <p:cNvPr id="2" name="Title 1">
            <a:extLst>
              <a:ext uri="{FF2B5EF4-FFF2-40B4-BE49-F238E27FC236}">
                <a16:creationId xmlns:a16="http://schemas.microsoft.com/office/drawing/2014/main" id="{DFAAF109-1071-8346-89DB-13953CF30B98}"/>
              </a:ext>
            </a:extLst>
          </p:cNvPr>
          <p:cNvSpPr>
            <a:spLocks noGrp="1"/>
          </p:cNvSpPr>
          <p:nvPr>
            <p:ph type="title"/>
          </p:nvPr>
        </p:nvSpPr>
        <p:spPr>
          <a:xfrm>
            <a:off x="1524000" y="256675"/>
            <a:ext cx="7347284" cy="1668378"/>
          </a:xfrm>
        </p:spPr>
        <p:txBody>
          <a:bodyPr>
            <a:noAutofit/>
          </a:bodyPr>
          <a:lstStyle/>
          <a:p>
            <a:r>
              <a:rPr lang="en-US" sz="4800" b="1" dirty="0">
                <a:solidFill>
                  <a:schemeClr val="bg1"/>
                </a:solidFill>
                <a:latin typeface="Calibri" panose="020F0502020204030204" pitchFamily="34" charset="0"/>
                <a:cs typeface="Calibri" panose="020F0502020204030204" pitchFamily="34" charset="0"/>
              </a:rPr>
              <a:t>How Can we Prepare Future Leaders in the Church?</a:t>
            </a:r>
          </a:p>
        </p:txBody>
      </p:sp>
      <p:sp>
        <p:nvSpPr>
          <p:cNvPr id="3" name="Content Placeholder 2">
            <a:extLst>
              <a:ext uri="{FF2B5EF4-FFF2-40B4-BE49-F238E27FC236}">
                <a16:creationId xmlns:a16="http://schemas.microsoft.com/office/drawing/2014/main" id="{0C2D29F2-77AC-B140-BB00-73EDAD5DAB43}"/>
              </a:ext>
            </a:extLst>
          </p:cNvPr>
          <p:cNvSpPr>
            <a:spLocks noGrp="1"/>
          </p:cNvSpPr>
          <p:nvPr>
            <p:ph idx="1"/>
          </p:nvPr>
        </p:nvSpPr>
        <p:spPr>
          <a:xfrm>
            <a:off x="1707232" y="2149642"/>
            <a:ext cx="7196136" cy="4443664"/>
          </a:xfrm>
        </p:spPr>
        <p:txBody>
          <a:bodyPr>
            <a:noAutofit/>
          </a:bodyPr>
          <a:lstStyle/>
          <a:p>
            <a:pPr marL="635000" indent="-635000">
              <a:spcBef>
                <a:spcPts val="0"/>
              </a:spcBef>
              <a:spcAft>
                <a:spcPts val="600"/>
              </a:spcAft>
              <a:buNone/>
            </a:pPr>
            <a:r>
              <a:rPr lang="en-US" sz="4400" b="1" dirty="0">
                <a:solidFill>
                  <a:srgbClr val="F6A85A"/>
                </a:solidFill>
                <a:latin typeface="Calibri" panose="020F0502020204030204" pitchFamily="34" charset="0"/>
                <a:cs typeface="Calibri" panose="020F0502020204030204" pitchFamily="34" charset="0"/>
              </a:rPr>
              <a:t>2.	Nurture Desire (1 Tim. 3:1).</a:t>
            </a:r>
          </a:p>
          <a:p>
            <a:pPr marL="1095375" indent="-412750">
              <a:spcBef>
                <a:spcPts val="0"/>
              </a:spcBef>
              <a:spcAft>
                <a:spcPts val="600"/>
              </a:spcAft>
              <a:buFont typeface="Arial" panose="020B0604020202020204" pitchFamily="34" charset="0"/>
              <a:buChar char="•"/>
            </a:pPr>
            <a:r>
              <a:rPr lang="en-US" sz="3600" b="1" dirty="0">
                <a:solidFill>
                  <a:schemeClr val="bg1"/>
                </a:solidFill>
                <a:latin typeface="Calibri" panose="020F0502020204030204" pitchFamily="34" charset="0"/>
                <a:cs typeface="Calibri" panose="020F0502020204030204" pitchFamily="34" charset="0"/>
              </a:rPr>
              <a:t>Boys / girls (scriptural roles)</a:t>
            </a:r>
          </a:p>
          <a:p>
            <a:pPr marL="1095375" indent="-412750">
              <a:spcBef>
                <a:spcPts val="0"/>
              </a:spcBef>
              <a:spcAft>
                <a:spcPts val="600"/>
              </a:spcAft>
              <a:buFont typeface="Arial" panose="020B0604020202020204" pitchFamily="34" charset="0"/>
              <a:buChar char="•"/>
            </a:pPr>
            <a:r>
              <a:rPr lang="en-US" sz="3600" b="1" dirty="0">
                <a:solidFill>
                  <a:schemeClr val="bg1"/>
                </a:solidFill>
                <a:latin typeface="Calibri" panose="020F0502020204030204" pitchFamily="34" charset="0"/>
                <a:cs typeface="Calibri" panose="020F0502020204030204" pitchFamily="34" charset="0"/>
              </a:rPr>
              <a:t>Why they aspire to anything? </a:t>
            </a:r>
          </a:p>
          <a:p>
            <a:pPr marL="1095375" indent="-412750">
              <a:spcBef>
                <a:spcPts val="0"/>
              </a:spcBef>
              <a:spcAft>
                <a:spcPts val="600"/>
              </a:spcAft>
              <a:buFont typeface="Arial" panose="020B0604020202020204" pitchFamily="34" charset="0"/>
              <a:buChar char="•"/>
            </a:pPr>
            <a:r>
              <a:rPr lang="en-US" sz="3600" b="1" dirty="0">
                <a:solidFill>
                  <a:schemeClr val="bg1"/>
                </a:solidFill>
                <a:latin typeface="Calibri" panose="020F0502020204030204" pitchFamily="34" charset="0"/>
                <a:cs typeface="Calibri" panose="020F0502020204030204" pitchFamily="34" charset="0"/>
              </a:rPr>
              <a:t>How do we speak about these roles? (1 Tim. 3:1b; 3:13; Prov. 31:10; 1 Thess. 5:12-13; Heb. 13:7, 17; Rom. 10:14-15)</a:t>
            </a:r>
          </a:p>
        </p:txBody>
      </p:sp>
    </p:spTree>
    <p:extLst>
      <p:ext uri="{BB962C8B-B14F-4D97-AF65-F5344CB8AC3E}">
        <p14:creationId xmlns:p14="http://schemas.microsoft.com/office/powerpoint/2010/main" val="4056154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MadridVTI">
  <a:themeElements>
    <a:clrScheme name="AnalogousFromLightSeedRightStep">
      <a:dk1>
        <a:srgbClr val="000000"/>
      </a:dk1>
      <a:lt1>
        <a:srgbClr val="FFFFFF"/>
      </a:lt1>
      <a:dk2>
        <a:srgbClr val="292441"/>
      </a:dk2>
      <a:lt2>
        <a:srgbClr val="E8E6E2"/>
      </a:lt2>
      <a:accent1>
        <a:srgbClr val="8C9ED1"/>
      </a:accent1>
      <a:accent2>
        <a:srgbClr val="7F72C7"/>
      </a:accent2>
      <a:accent3>
        <a:srgbClr val="B38CD1"/>
      </a:accent3>
      <a:accent4>
        <a:srgbClr val="C672C7"/>
      </a:accent4>
      <a:accent5>
        <a:srgbClr val="D18CB5"/>
      </a:accent5>
      <a:accent6>
        <a:srgbClr val="C77281"/>
      </a:accent6>
      <a:hlink>
        <a:srgbClr val="908157"/>
      </a:hlink>
      <a:folHlink>
        <a:srgbClr val="7F7F7F"/>
      </a:folHlink>
    </a:clrScheme>
    <a:fontScheme name="Madrid">
      <a:majorFont>
        <a:latin typeface="Seaford Display"/>
        <a:ea typeface=""/>
        <a:cs typeface=""/>
      </a:majorFont>
      <a:minorFont>
        <a:latin typeface="Tenorit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dridVTI" id="{5F675924-ADDD-6B4C-A2D4-69150D1F0C16}" vid="{BEA84270-19BD-7342-8ABF-EFF1668AF117}"/>
    </a:ext>
  </a:extLst>
</a:theme>
</file>

<file path=docProps/app.xml><?xml version="1.0" encoding="utf-8"?>
<Properties xmlns="http://schemas.openxmlformats.org/officeDocument/2006/extended-properties" xmlns:vt="http://schemas.openxmlformats.org/officeDocument/2006/docPropsVTypes">
  <TotalTime>174</TotalTime>
  <Words>585</Words>
  <Application>Microsoft Macintosh PowerPoint</Application>
  <PresentationFormat>On-screen Show (4:3)</PresentationFormat>
  <Paragraphs>62</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Seaford Display</vt:lpstr>
      <vt:lpstr>System Font Regular</vt:lpstr>
      <vt:lpstr>Tenorite</vt:lpstr>
      <vt:lpstr>MadridVTI</vt:lpstr>
      <vt:lpstr>2 Timothy 2:1-2</vt:lpstr>
      <vt:lpstr>The Future of the Church Depends on:</vt:lpstr>
      <vt:lpstr>The Future of the Church Depends on:</vt:lpstr>
      <vt:lpstr>How Will This Happen?</vt:lpstr>
      <vt:lpstr>How Will This Happen?</vt:lpstr>
      <vt:lpstr>How Will This Happen?</vt:lpstr>
      <vt:lpstr>When should we start thinking about this?</vt:lpstr>
      <vt:lpstr>How Can we Prepare Future Leaders in the Church?</vt:lpstr>
      <vt:lpstr>How Can we Prepare Future Leaders in the Church?</vt:lpstr>
      <vt:lpstr>How Can we Prepare Future Leaders in the Church?</vt:lpstr>
      <vt:lpstr>How Can we Prepare Future Leaders in the Church?</vt:lpstr>
      <vt:lpstr>How Can we Prepare Future Leaders in the Church?</vt:lpstr>
      <vt:lpstr>How Can we Prepare Future Leaders in the Church?</vt:lpstr>
      <vt:lpstr>How Can we Prepare Future Leaders in the Church?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Kyle Pope</dc:creator>
  <cp:lastModifiedBy>Kyle Pope</cp:lastModifiedBy>
  <cp:revision>18</cp:revision>
  <dcterms:created xsi:type="dcterms:W3CDTF">2021-11-12T03:01:03Z</dcterms:created>
  <dcterms:modified xsi:type="dcterms:W3CDTF">2021-11-29T06:10:11Z</dcterms:modified>
</cp:coreProperties>
</file>