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4" r:id="rId1"/>
  </p:sldMasterIdLst>
  <p:sldIdLst>
    <p:sldId id="256" r:id="rId2"/>
    <p:sldId id="257" r:id="rId3"/>
    <p:sldId id="261" r:id="rId4"/>
    <p:sldId id="258" r:id="rId5"/>
    <p:sldId id="262" r:id="rId6"/>
    <p:sldId id="263"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62"/>
    <p:restoredTop sz="94697"/>
  </p:normalViewPr>
  <p:slideViewPr>
    <p:cSldViewPr snapToGrid="0" snapToObjects="1">
      <p:cViewPr varScale="1">
        <p:scale>
          <a:sx n="85" d="100"/>
          <a:sy n="85" d="100"/>
        </p:scale>
        <p:origin x="125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81A0-FB7A-4357-8B37-1EC930D1E098}"/>
              </a:ext>
            </a:extLst>
          </p:cNvPr>
          <p:cNvSpPr>
            <a:spLocks noGrp="1"/>
          </p:cNvSpPr>
          <p:nvPr>
            <p:ph type="ctrTitle"/>
          </p:nvPr>
        </p:nvSpPr>
        <p:spPr>
          <a:xfrm>
            <a:off x="762000" y="1523999"/>
            <a:ext cx="10668000" cy="1985963"/>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3C075C-7238-4F43-87E7-63A35BE6900C}"/>
              </a:ext>
            </a:extLst>
          </p:cNvPr>
          <p:cNvSpPr>
            <a:spLocks noGrp="1"/>
          </p:cNvSpPr>
          <p:nvPr>
            <p:ph type="subTitle" idx="1"/>
          </p:nvPr>
        </p:nvSpPr>
        <p:spPr>
          <a:xfrm>
            <a:off x="762000" y="3809999"/>
            <a:ext cx="10667998" cy="19859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AB67EEB-ABA8-4DA9-803B-0C6CD8A1284C}"/>
              </a:ext>
            </a:extLst>
          </p:cNvPr>
          <p:cNvSpPr>
            <a:spLocks noGrp="1"/>
          </p:cNvSpPr>
          <p:nvPr>
            <p:ph type="dt" sz="half" idx="10"/>
          </p:nvPr>
        </p:nvSpPr>
        <p:spPr/>
        <p:txBody>
          <a:bodyPr anchor="b" anchorCtr="0"/>
          <a:lstStyle/>
          <a:p>
            <a:fld id="{F4D57BDD-E64A-4D27-8978-82FFCA18A12C}" type="datetimeFigureOut">
              <a:rPr lang="en-US" smtClean="0"/>
              <a:t>12/15/21</a:t>
            </a:fld>
            <a:endParaRPr lang="en-US"/>
          </a:p>
        </p:txBody>
      </p:sp>
      <p:sp>
        <p:nvSpPr>
          <p:cNvPr id="5" name="Footer Placeholder 4">
            <a:extLst>
              <a:ext uri="{FF2B5EF4-FFF2-40B4-BE49-F238E27FC236}">
                <a16:creationId xmlns:a16="http://schemas.microsoft.com/office/drawing/2014/main" id="{0FCFD314-1E75-41B9-A585-4F4A32A34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C8E8-C649-4A81-BF53-F078B2A98453}"/>
              </a:ext>
            </a:extLst>
          </p:cNvPr>
          <p:cNvSpPr>
            <a:spLocks noGrp="1"/>
          </p:cNvSpPr>
          <p:nvPr>
            <p:ph type="sldNum" sz="quarter" idx="12"/>
          </p:nvPr>
        </p:nvSpPr>
        <p:spPr/>
        <p:txBody>
          <a:bodyPr/>
          <a:lstStyle/>
          <a:p>
            <a:fld id="{D643A852-0206-46AC-B0EB-645612933129}" type="slidenum">
              <a:rPr lang="en-US" smtClean="0"/>
              <a:t>‹#›</a:t>
            </a:fld>
            <a:endParaRPr lang="en-US" dirty="0"/>
          </a:p>
        </p:txBody>
      </p:sp>
    </p:spTree>
    <p:extLst>
      <p:ext uri="{BB962C8B-B14F-4D97-AF65-F5344CB8AC3E}">
        <p14:creationId xmlns:p14="http://schemas.microsoft.com/office/powerpoint/2010/main" val="1509475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E73F-2F7C-4941-9B13-ACB43A4983EC}"/>
              </a:ext>
            </a:extLst>
          </p:cNvPr>
          <p:cNvSpPr>
            <a:spLocks noGrp="1"/>
          </p:cNvSpPr>
          <p:nvPr>
            <p:ph type="title"/>
          </p:nvPr>
        </p:nvSpPr>
        <p:spPr>
          <a:xfrm>
            <a:off x="762000" y="1524000"/>
            <a:ext cx="9144000" cy="152399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8BC107E-F2BE-4057-B06B-1E50FD12B561}"/>
              </a:ext>
            </a:extLst>
          </p:cNvPr>
          <p:cNvSpPr>
            <a:spLocks noGrp="1"/>
          </p:cNvSpPr>
          <p:nvPr>
            <p:ph type="body" orient="vert" idx="1"/>
          </p:nvPr>
        </p:nvSpPr>
        <p:spPr>
          <a:xfrm>
            <a:off x="762000" y="3048000"/>
            <a:ext cx="10668000" cy="304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9D7D8-1932-4215-A6E0-C16DA0DDB8B8}"/>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5" name="Footer Placeholder 4">
            <a:extLst>
              <a:ext uri="{FF2B5EF4-FFF2-40B4-BE49-F238E27FC236}">
                <a16:creationId xmlns:a16="http://schemas.microsoft.com/office/drawing/2014/main" id="{4378B662-65E3-47B2-AD95-B041B57F3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3DBC5-88B5-4F2A-A0E3-752CB421737A}"/>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60306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599DF-5B13-4800-ADD7-3A2A2F1C4889}"/>
              </a:ext>
            </a:extLst>
          </p:cNvPr>
          <p:cNvSpPr>
            <a:spLocks noGrp="1"/>
          </p:cNvSpPr>
          <p:nvPr>
            <p:ph type="title" orient="vert"/>
          </p:nvPr>
        </p:nvSpPr>
        <p:spPr>
          <a:xfrm>
            <a:off x="8724900" y="1523999"/>
            <a:ext cx="2705100" cy="4572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91E12-22D9-4DA9-A336-EA6A8B9B55B8}"/>
              </a:ext>
            </a:extLst>
          </p:cNvPr>
          <p:cNvSpPr>
            <a:spLocks noGrp="1"/>
          </p:cNvSpPr>
          <p:nvPr>
            <p:ph type="body" orient="vert" idx="1"/>
          </p:nvPr>
        </p:nvSpPr>
        <p:spPr>
          <a:xfrm>
            <a:off x="762000" y="1524000"/>
            <a:ext cx="76200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A1D5-B7EF-43A4-81EF-B5A7EA35616B}"/>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5" name="Footer Placeholder 4">
            <a:extLst>
              <a:ext uri="{FF2B5EF4-FFF2-40B4-BE49-F238E27FC236}">
                <a16:creationId xmlns:a16="http://schemas.microsoft.com/office/drawing/2014/main" id="{66809DFB-4410-42BF-B886-C984E3A53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487E8-E9A0-429E-88E5-34B1BE86BD23}"/>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1959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6A6-C260-4F8B-99DF-249C907BE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6F8CB-5C97-4437-A672-4E43D0E5A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0C990-05C1-4ECD-A899-722057AEA630}"/>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5" name="Footer Placeholder 4">
            <a:extLst>
              <a:ext uri="{FF2B5EF4-FFF2-40B4-BE49-F238E27FC236}">
                <a16:creationId xmlns:a16="http://schemas.microsoft.com/office/drawing/2014/main" id="{C5E9811C-37A0-4DD1-8607-EFD4226E5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AB506-9570-4D3E-804F-A184A73DBCE6}"/>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6174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69B8-DEA4-4F12-9078-ECD731F2AC92}"/>
              </a:ext>
            </a:extLst>
          </p:cNvPr>
          <p:cNvSpPr>
            <a:spLocks noGrp="1"/>
          </p:cNvSpPr>
          <p:nvPr>
            <p:ph type="title"/>
          </p:nvPr>
        </p:nvSpPr>
        <p:spPr>
          <a:xfrm>
            <a:off x="762000" y="1530351"/>
            <a:ext cx="10668000" cy="2279650"/>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0D1F3B-E79C-4822-999D-205B0E76C66F}"/>
              </a:ext>
            </a:extLst>
          </p:cNvPr>
          <p:cNvSpPr>
            <a:spLocks noGrp="1"/>
          </p:cNvSpPr>
          <p:nvPr>
            <p:ph type="body" idx="1"/>
          </p:nvPr>
        </p:nvSpPr>
        <p:spPr>
          <a:xfrm>
            <a:off x="762000" y="4589464"/>
            <a:ext cx="10668000" cy="118318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45166-621E-4C71-A40F-64E514536729}"/>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5" name="Footer Placeholder 4">
            <a:extLst>
              <a:ext uri="{FF2B5EF4-FFF2-40B4-BE49-F238E27FC236}">
                <a16:creationId xmlns:a16="http://schemas.microsoft.com/office/drawing/2014/main" id="{44B8A175-E39F-477F-997B-99FF8677A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69115F-5456-4FA3-8484-B1806E7C48C7}"/>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563421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BC5C-CCF0-4BA5-B102-213AC6FD5A48}"/>
              </a:ext>
            </a:extLst>
          </p:cNvPr>
          <p:cNvSpPr>
            <a:spLocks noGrp="1"/>
          </p:cNvSpPr>
          <p:nvPr>
            <p:ph type="title"/>
          </p:nvPr>
        </p:nvSpPr>
        <p:spPr>
          <a:xfrm>
            <a:off x="762000" y="1524000"/>
            <a:ext cx="9144000" cy="126364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2237E63-3B4F-4C2F-A87C-9533227EB684}"/>
              </a:ext>
            </a:extLst>
          </p:cNvPr>
          <p:cNvSpPr>
            <a:spLocks noGrp="1"/>
          </p:cNvSpPr>
          <p:nvPr>
            <p:ph sz="half" idx="1"/>
          </p:nvPr>
        </p:nvSpPr>
        <p:spPr>
          <a:xfrm>
            <a:off x="762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78ACE3E-2FED-4289-B138-3EC2826909F5}"/>
              </a:ext>
            </a:extLst>
          </p:cNvPr>
          <p:cNvSpPr>
            <a:spLocks noGrp="1"/>
          </p:cNvSpPr>
          <p:nvPr>
            <p:ph sz="half" idx="2"/>
          </p:nvPr>
        </p:nvSpPr>
        <p:spPr>
          <a:xfrm>
            <a:off x="6858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5DB51-20DA-4BEF-90BA-DDD37DC080CF}"/>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6" name="Footer Placeholder 5">
            <a:extLst>
              <a:ext uri="{FF2B5EF4-FFF2-40B4-BE49-F238E27FC236}">
                <a16:creationId xmlns:a16="http://schemas.microsoft.com/office/drawing/2014/main" id="{506D22E1-F0DB-4CB7-B2E3-D578EEAA6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29146B-54D6-4291-8EA2-6430024824AE}"/>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65590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4AE7-507A-4E14-96E2-5412FF8EA283}"/>
              </a:ext>
            </a:extLst>
          </p:cNvPr>
          <p:cNvSpPr>
            <a:spLocks noGrp="1"/>
          </p:cNvSpPr>
          <p:nvPr>
            <p:ph type="title"/>
          </p:nvPr>
        </p:nvSpPr>
        <p:spPr>
          <a:xfrm>
            <a:off x="762000" y="1527048"/>
            <a:ext cx="10668000" cy="75895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EDEEE83-2945-4C22-9597-57F1F1262841}"/>
              </a:ext>
            </a:extLst>
          </p:cNvPr>
          <p:cNvSpPr>
            <a:spLocks noGrp="1"/>
          </p:cNvSpPr>
          <p:nvPr>
            <p:ph type="body" idx="1"/>
          </p:nvPr>
        </p:nvSpPr>
        <p:spPr>
          <a:xfrm>
            <a:off x="762000" y="2285999"/>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C2494D-AD1D-4CB7-A17C-B69079113D71}"/>
              </a:ext>
            </a:extLst>
          </p:cNvPr>
          <p:cNvSpPr>
            <a:spLocks noGrp="1"/>
          </p:cNvSpPr>
          <p:nvPr>
            <p:ph sz="half" idx="2"/>
          </p:nvPr>
        </p:nvSpPr>
        <p:spPr>
          <a:xfrm>
            <a:off x="762001" y="3059113"/>
            <a:ext cx="4572000"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23E4950-830D-4EE3-9F51-DD730255E0CD}"/>
              </a:ext>
            </a:extLst>
          </p:cNvPr>
          <p:cNvSpPr>
            <a:spLocks noGrp="1"/>
          </p:cNvSpPr>
          <p:nvPr>
            <p:ph type="body" sz="quarter" idx="3"/>
          </p:nvPr>
        </p:nvSpPr>
        <p:spPr>
          <a:xfrm>
            <a:off x="6857998" y="2286000"/>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244AA-BDAA-4FDD-B742-449DF905730C}"/>
              </a:ext>
            </a:extLst>
          </p:cNvPr>
          <p:cNvSpPr>
            <a:spLocks noGrp="1"/>
          </p:cNvSpPr>
          <p:nvPr>
            <p:ph sz="quarter" idx="4"/>
          </p:nvPr>
        </p:nvSpPr>
        <p:spPr>
          <a:xfrm>
            <a:off x="6858000" y="3059113"/>
            <a:ext cx="4571998"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78494-ECE0-41D2-97E2-CFAC0434A8B8}"/>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8" name="Footer Placeholder 7">
            <a:extLst>
              <a:ext uri="{FF2B5EF4-FFF2-40B4-BE49-F238E27FC236}">
                <a16:creationId xmlns:a16="http://schemas.microsoft.com/office/drawing/2014/main" id="{185E4C20-6CC5-4259-B554-B19F1A7AA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09AB13-CCCC-4074-9B66-CE0B37902E3F}"/>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2694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B5FF-4FD1-4CE4-BBC5-E6402FE06F0C}"/>
              </a:ext>
            </a:extLst>
          </p:cNvPr>
          <p:cNvSpPr>
            <a:spLocks noGrp="1"/>
          </p:cNvSpPr>
          <p:nvPr>
            <p:ph type="title"/>
          </p:nvPr>
        </p:nvSpPr>
        <p:spPr>
          <a:xfrm>
            <a:off x="762000" y="1524000"/>
            <a:ext cx="9144000" cy="38100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E71AAD-C5B9-485B-84DD-60DAFD5F18BC}"/>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4" name="Footer Placeholder 3">
            <a:extLst>
              <a:ext uri="{FF2B5EF4-FFF2-40B4-BE49-F238E27FC236}">
                <a16:creationId xmlns:a16="http://schemas.microsoft.com/office/drawing/2014/main" id="{9B7CACFF-0406-4EE2-9E8F-F594B952C2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52A47E-1990-4B6B-BCCB-75B6F213A8ED}"/>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16955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C8FE4C-64F1-4C88-9D30-17F8131ED627}"/>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3" name="Footer Placeholder 2">
            <a:extLst>
              <a:ext uri="{FF2B5EF4-FFF2-40B4-BE49-F238E27FC236}">
                <a16:creationId xmlns:a16="http://schemas.microsoft.com/office/drawing/2014/main" id="{D25D8FB3-6FA4-40A7-BDBF-76CD0F22FE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49F41-A021-4490-BB80-C89DF0293708}"/>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140831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EF60-874B-45DE-BF65-CF0D08577588}"/>
              </a:ext>
            </a:extLst>
          </p:cNvPr>
          <p:cNvSpPr>
            <a:spLocks noGrp="1"/>
          </p:cNvSpPr>
          <p:nvPr>
            <p:ph type="title"/>
          </p:nvPr>
        </p:nvSpPr>
        <p:spPr>
          <a:xfrm>
            <a:off x="762000" y="1524000"/>
            <a:ext cx="3821113" cy="1524000"/>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CD757B0-722D-425F-8BD4-9CD9093BCBF5}"/>
              </a:ext>
            </a:extLst>
          </p:cNvPr>
          <p:cNvSpPr>
            <a:spLocks noGrp="1"/>
          </p:cNvSpPr>
          <p:nvPr>
            <p:ph idx="1"/>
          </p:nvPr>
        </p:nvSpPr>
        <p:spPr>
          <a:xfrm>
            <a:off x="5334000" y="1524000"/>
            <a:ext cx="6096000" cy="381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B0F60-AADF-41C3-8BFC-B405E0A3F9AC}"/>
              </a:ext>
            </a:extLst>
          </p:cNvPr>
          <p:cNvSpPr>
            <a:spLocks noGrp="1"/>
          </p:cNvSpPr>
          <p:nvPr>
            <p:ph type="body" sz="half" idx="2"/>
          </p:nvPr>
        </p:nvSpPr>
        <p:spPr>
          <a:xfrm>
            <a:off x="762000" y="3048000"/>
            <a:ext cx="3821113"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1E11-97B6-42FD-9F45-6EDC3B83FABD}"/>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6" name="Footer Placeholder 5">
            <a:extLst>
              <a:ext uri="{FF2B5EF4-FFF2-40B4-BE49-F238E27FC236}">
                <a16:creationId xmlns:a16="http://schemas.microsoft.com/office/drawing/2014/main" id="{E14D7DA9-F910-4337-99A2-91F4EA361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3A2F2-339E-4406-9A90-534A38C5A069}"/>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873783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1599-6E07-4A55-9B93-4CA5EFE3FD76}"/>
              </a:ext>
            </a:extLst>
          </p:cNvPr>
          <p:cNvSpPr>
            <a:spLocks noGrp="1"/>
          </p:cNvSpPr>
          <p:nvPr>
            <p:ph type="title"/>
          </p:nvPr>
        </p:nvSpPr>
        <p:spPr>
          <a:xfrm>
            <a:off x="762001" y="1524000"/>
            <a:ext cx="3810000" cy="15240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C2D26-DACA-4941-955E-18F7E236758C}"/>
              </a:ext>
            </a:extLst>
          </p:cNvPr>
          <p:cNvSpPr>
            <a:spLocks noGrp="1"/>
          </p:cNvSpPr>
          <p:nvPr>
            <p:ph type="pic" idx="1"/>
          </p:nvPr>
        </p:nvSpPr>
        <p:spPr>
          <a:xfrm>
            <a:off x="5333999" y="1524000"/>
            <a:ext cx="6095999"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7EDB26D-C5B0-41D6-A75F-F89A87BE243A}"/>
              </a:ext>
            </a:extLst>
          </p:cNvPr>
          <p:cNvSpPr>
            <a:spLocks noGrp="1"/>
          </p:cNvSpPr>
          <p:nvPr>
            <p:ph type="body" sz="half" idx="2"/>
          </p:nvPr>
        </p:nvSpPr>
        <p:spPr>
          <a:xfrm>
            <a:off x="762001" y="3048000"/>
            <a:ext cx="3810000"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04B6-48DF-41FA-A089-8C83BBA63673}"/>
              </a:ext>
            </a:extLst>
          </p:cNvPr>
          <p:cNvSpPr>
            <a:spLocks noGrp="1"/>
          </p:cNvSpPr>
          <p:nvPr>
            <p:ph type="dt" sz="half" idx="10"/>
          </p:nvPr>
        </p:nvSpPr>
        <p:spPr/>
        <p:txBody>
          <a:bodyPr/>
          <a:lstStyle/>
          <a:p>
            <a:fld id="{F4D57BDD-E64A-4D27-8978-82FFCA18A12C}" type="datetimeFigureOut">
              <a:rPr lang="en-US" smtClean="0"/>
              <a:t>12/15/21</a:t>
            </a:fld>
            <a:endParaRPr lang="en-US"/>
          </a:p>
        </p:txBody>
      </p:sp>
      <p:sp>
        <p:nvSpPr>
          <p:cNvPr id="6" name="Footer Placeholder 5">
            <a:extLst>
              <a:ext uri="{FF2B5EF4-FFF2-40B4-BE49-F238E27FC236}">
                <a16:creationId xmlns:a16="http://schemas.microsoft.com/office/drawing/2014/main" id="{14DFB82F-A17A-4BC7-A522-CD934BC35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530C-8824-4BE3-884E-2AFF30B572BC}"/>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0523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1B49B9-8C94-4604-AEEE-CB5051962D27}"/>
              </a:ext>
            </a:extLst>
          </p:cNvPr>
          <p:cNvSpPr>
            <a:spLocks noGrp="1"/>
          </p:cNvSpPr>
          <p:nvPr>
            <p:ph type="title"/>
          </p:nvPr>
        </p:nvSpPr>
        <p:spPr>
          <a:xfrm>
            <a:off x="762000" y="1524000"/>
            <a:ext cx="9144000" cy="126364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C3204E-CAF5-48A1-928F-757507EC48C4}"/>
              </a:ext>
            </a:extLst>
          </p:cNvPr>
          <p:cNvSpPr>
            <a:spLocks noGrp="1"/>
          </p:cNvSpPr>
          <p:nvPr>
            <p:ph type="body" idx="1"/>
          </p:nvPr>
        </p:nvSpPr>
        <p:spPr>
          <a:xfrm>
            <a:off x="762000" y="3047999"/>
            <a:ext cx="10668000" cy="30480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9540D12-4B42-4790-8677-C9250F3CDDCF}"/>
              </a:ext>
            </a:extLst>
          </p:cNvPr>
          <p:cNvSpPr>
            <a:spLocks noGrp="1"/>
          </p:cNvSpPr>
          <p:nvPr>
            <p:ph type="dt" sz="half" idx="2"/>
          </p:nvPr>
        </p:nvSpPr>
        <p:spPr>
          <a:xfrm>
            <a:off x="762000" y="401594"/>
            <a:ext cx="3048000" cy="365125"/>
          </a:xfrm>
          <a:prstGeom prst="rect">
            <a:avLst/>
          </a:prstGeom>
        </p:spPr>
        <p:txBody>
          <a:bodyPr vert="horz" lIns="91440" tIns="45720" rIns="91440" bIns="45720" rtlCol="0" anchor="b" anchorCtr="0"/>
          <a:lstStyle>
            <a:lvl1pPr algn="l">
              <a:defRPr sz="1000">
                <a:solidFill>
                  <a:schemeClr val="tx1"/>
                </a:solidFill>
              </a:defRPr>
            </a:lvl1pPr>
          </a:lstStyle>
          <a:p>
            <a:fld id="{F4D57BDD-E64A-4D27-8978-82FFCA18A12C}" type="datetimeFigureOut">
              <a:rPr lang="en-US" smtClean="0"/>
              <a:pPr/>
              <a:t>12/15/21</a:t>
            </a:fld>
            <a:endParaRPr lang="en-US" dirty="0"/>
          </a:p>
        </p:txBody>
      </p:sp>
      <p:sp>
        <p:nvSpPr>
          <p:cNvPr id="5" name="Footer Placeholder 4">
            <a:extLst>
              <a:ext uri="{FF2B5EF4-FFF2-40B4-BE49-F238E27FC236}">
                <a16:creationId xmlns:a16="http://schemas.microsoft.com/office/drawing/2014/main" id="{022B17CD-6C27-4CD1-B20D-EA4B8E54F4FD}"/>
              </a:ext>
            </a:extLst>
          </p:cNvPr>
          <p:cNvSpPr>
            <a:spLocks noGrp="1"/>
          </p:cNvSpPr>
          <p:nvPr>
            <p:ph type="ftr" sz="quarter" idx="3"/>
          </p:nvPr>
        </p:nvSpPr>
        <p:spPr>
          <a:xfrm>
            <a:off x="6858000" y="6096000"/>
            <a:ext cx="4572000" cy="365125"/>
          </a:xfrm>
          <a:prstGeom prst="rect">
            <a:avLst/>
          </a:prstGeom>
        </p:spPr>
        <p:txBody>
          <a:bodyPr vert="horz" lIns="91440" tIns="45720" rIns="91440" bIns="45720" rtlCol="0" anchor="t" anchorCtr="0"/>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C03A934F-C817-4C99-A2CF-C763A3F20627}"/>
              </a:ext>
            </a:extLst>
          </p:cNvPr>
          <p:cNvSpPr>
            <a:spLocks noGrp="1"/>
          </p:cNvSpPr>
          <p:nvPr>
            <p:ph type="sldNum" sz="quarter" idx="4"/>
          </p:nvPr>
        </p:nvSpPr>
        <p:spPr>
          <a:xfrm>
            <a:off x="9144000" y="401594"/>
            <a:ext cx="2286000" cy="762000"/>
          </a:xfrm>
          <a:prstGeom prst="rect">
            <a:avLst/>
          </a:prstGeom>
        </p:spPr>
        <p:txBody>
          <a:bodyPr vert="horz" lIns="91440" tIns="45720" rIns="91440" bIns="45720" rtlCol="0" anchor="t" anchorCtr="0"/>
          <a:lstStyle>
            <a:lvl1pPr algn="r">
              <a:defRPr sz="4000">
                <a:solidFill>
                  <a:schemeClr val="tx1"/>
                </a:solidFill>
                <a:latin typeface="+mj-lt"/>
              </a:defRPr>
            </a:lvl1p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955385423"/>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3"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409627" y="1425844"/>
            <a:ext cx="5207431" cy="5078313"/>
          </a:xfrm>
          <a:prstGeom prst="rect">
            <a:avLst/>
          </a:prstGeom>
          <a:noFill/>
        </p:spPr>
        <p:txBody>
          <a:bodyPr wrap="square" rtlCol="0">
            <a:spAutoFit/>
          </a:bodyPr>
          <a:lstStyle/>
          <a:p>
            <a:r>
              <a:rPr lang="en-US" sz="3600" dirty="0">
                <a:latin typeface="Calibri Light" panose="020F0302020204030204" pitchFamily="34" charset="0"/>
                <a:cs typeface="Calibri Light" panose="020F0302020204030204" pitchFamily="34" charset="0"/>
              </a:rPr>
              <a:t>“For you were once darkness, but now you are light in the Lord. Walk as children of light (for the fruit of the Spirit is in all goodness, righteousness, and truth), finding out what is acceptable to the Lord” (NKJV).</a:t>
            </a:r>
          </a:p>
        </p:txBody>
      </p:sp>
    </p:spTree>
    <p:extLst>
      <p:ext uri="{BB962C8B-B14F-4D97-AF65-F5344CB8AC3E}">
        <p14:creationId xmlns:p14="http://schemas.microsoft.com/office/powerpoint/2010/main" val="4060511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223647" y="1952787"/>
            <a:ext cx="5207431" cy="4154984"/>
          </a:xfrm>
          <a:prstGeom prst="rect">
            <a:avLst/>
          </a:prstGeom>
          <a:noFill/>
        </p:spPr>
        <p:txBody>
          <a:bodyPr wrap="square" rtlCol="0">
            <a:spAutoFit/>
          </a:bodyPr>
          <a:lstStyle/>
          <a:p>
            <a:pPr algn="ctr">
              <a:spcAft>
                <a:spcPts val="1800"/>
              </a:spcAft>
            </a:pPr>
            <a:r>
              <a:rPr lang="en-US" sz="4100" dirty="0">
                <a:latin typeface="Calibri Light" panose="020F0302020204030204" pitchFamily="34" charset="0"/>
                <a:cs typeface="Calibri Light" panose="020F0302020204030204" pitchFamily="34" charset="0"/>
              </a:rPr>
              <a:t>Some early manuscripts (</a:t>
            </a:r>
            <a:r>
              <a:rPr lang="en-US" sz="4400" dirty="0" err="1">
                <a:latin typeface="Times New Roman" panose="02020603050405020304" pitchFamily="18" charset="0"/>
                <a:cs typeface="Times New Roman" panose="02020603050405020304" pitchFamily="18" charset="0"/>
              </a:rPr>
              <a:t>א</a:t>
            </a:r>
            <a:r>
              <a:rPr lang="en-US" sz="4100" dirty="0">
                <a:latin typeface="Calibri Light" panose="020F0302020204030204" pitchFamily="34" charset="0"/>
                <a:cs typeface="Calibri Light" panose="020F0302020204030204" pitchFamily="34" charset="0"/>
              </a:rPr>
              <a:t>, A, B), “fruit of the light” (ASV, NASB, ESV)</a:t>
            </a:r>
          </a:p>
          <a:p>
            <a:pPr algn="ctr"/>
            <a:r>
              <a:rPr lang="en-US" sz="4100" dirty="0">
                <a:latin typeface="Calibri Light" panose="020F0302020204030204" pitchFamily="34" charset="0"/>
                <a:cs typeface="Calibri Light" panose="020F0302020204030204" pitchFamily="34" charset="0"/>
              </a:rPr>
              <a:t>Majority of manuscripts (</a:t>
            </a:r>
            <a:r>
              <a:rPr lang="en-US" sz="4100">
                <a:latin typeface="Calibri Light" panose="020F0302020204030204" pitchFamily="34" charset="0"/>
                <a:cs typeface="Calibri Light" panose="020F0302020204030204" pitchFamily="34" charset="0"/>
              </a:rPr>
              <a:t>P</a:t>
            </a:r>
            <a:r>
              <a:rPr lang="en-US" sz="4100" baseline="30000">
                <a:latin typeface="Calibri Light" panose="020F0302020204030204" pitchFamily="34" charset="0"/>
                <a:cs typeface="Calibri Light" panose="020F0302020204030204" pitchFamily="34" charset="0"/>
              </a:rPr>
              <a:t>46</a:t>
            </a:r>
            <a:r>
              <a:rPr lang="en-US" sz="4100">
                <a:latin typeface="Calibri Light" panose="020F0302020204030204" pitchFamily="34" charset="0"/>
                <a:cs typeface="Calibri Light" panose="020F0302020204030204" pitchFamily="34" charset="0"/>
              </a:rPr>
              <a:t>), “</a:t>
            </a:r>
            <a:r>
              <a:rPr lang="en-US" sz="4100" dirty="0">
                <a:latin typeface="Calibri Light" panose="020F0302020204030204" pitchFamily="34" charset="0"/>
                <a:cs typeface="Calibri Light" panose="020F0302020204030204" pitchFamily="34" charset="0"/>
              </a:rPr>
              <a:t>fruit of the Spirit” (KJV, NKJV) </a:t>
            </a:r>
          </a:p>
        </p:txBody>
      </p:sp>
    </p:spTree>
    <p:extLst>
      <p:ext uri="{BB962C8B-B14F-4D97-AF65-F5344CB8AC3E}">
        <p14:creationId xmlns:p14="http://schemas.microsoft.com/office/powerpoint/2010/main" val="3414312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223647" y="1248250"/>
            <a:ext cx="5207431" cy="5339923"/>
          </a:xfrm>
          <a:prstGeom prst="rect">
            <a:avLst/>
          </a:prstGeom>
          <a:noFill/>
        </p:spPr>
        <p:txBody>
          <a:bodyPr wrap="square" rtlCol="0">
            <a:spAutoFit/>
          </a:bodyPr>
          <a:lstStyle/>
          <a:p>
            <a:pPr algn="ctr">
              <a:spcAft>
                <a:spcPts val="1800"/>
              </a:spcAft>
            </a:pPr>
            <a:r>
              <a:rPr lang="en-US" sz="3100" dirty="0">
                <a:latin typeface="Calibri Light" panose="020F0302020204030204" pitchFamily="34" charset="0"/>
                <a:cs typeface="Calibri Light" panose="020F0302020204030204" pitchFamily="34" charset="0"/>
              </a:rPr>
              <a:t>This is talking about qualities that will be produced by a life characterized by following the revelation of the Spirit—the way of light.</a:t>
            </a:r>
          </a:p>
          <a:p>
            <a:pPr algn="ctr">
              <a:spcAft>
                <a:spcPts val="1800"/>
              </a:spcAft>
            </a:pPr>
            <a:r>
              <a:rPr lang="en-US" sz="3100" dirty="0">
                <a:latin typeface="Calibri Light" panose="020F0302020204030204" pitchFamily="34" charset="0"/>
                <a:cs typeface="Calibri Light" panose="020F0302020204030204" pitchFamily="34" charset="0"/>
              </a:rPr>
              <a:t>Like Galatians 5:22-23, but more focused—“goodness, righteousness, and truth.”</a:t>
            </a:r>
          </a:p>
          <a:p>
            <a:pPr algn="ctr">
              <a:spcAft>
                <a:spcPts val="1800"/>
              </a:spcAft>
            </a:pPr>
            <a:r>
              <a:rPr lang="en-US" sz="3100" dirty="0">
                <a:latin typeface="Calibri Light" panose="020F0302020204030204" pitchFamily="34" charset="0"/>
                <a:cs typeface="Calibri Light" panose="020F0302020204030204" pitchFamily="34" charset="0"/>
              </a:rPr>
              <a:t>Not evil—good;  not wrong—right; not false—true.</a:t>
            </a:r>
            <a:r>
              <a:rPr lang="en-US" sz="3200" dirty="0">
                <a:latin typeface="Calibri Light" panose="020F0302020204030204" pitchFamily="34" charset="0"/>
                <a:cs typeface="Calibri Light" panose="020F0302020204030204" pitchFamily="34" charset="0"/>
              </a:rPr>
              <a:t>   </a:t>
            </a:r>
          </a:p>
        </p:txBody>
      </p:sp>
    </p:spTree>
    <p:extLst>
      <p:ext uri="{BB962C8B-B14F-4D97-AF65-F5344CB8AC3E}">
        <p14:creationId xmlns:p14="http://schemas.microsoft.com/office/powerpoint/2010/main" val="251109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Righteousness</a:t>
            </a:r>
          </a:p>
        </p:txBody>
      </p:sp>
      <p:sp>
        <p:nvSpPr>
          <p:cNvPr id="8" name="TextBox 7">
            <a:extLst>
              <a:ext uri="{FF2B5EF4-FFF2-40B4-BE49-F238E27FC236}">
                <a16:creationId xmlns:a16="http://schemas.microsoft.com/office/drawing/2014/main" id="{D5684E47-02BB-1042-A327-3A851876B99D}"/>
              </a:ext>
            </a:extLst>
          </p:cNvPr>
          <p:cNvSpPr txBox="1"/>
          <p:nvPr/>
        </p:nvSpPr>
        <p:spPr>
          <a:xfrm>
            <a:off x="2983043" y="1335903"/>
            <a:ext cx="5758001" cy="5078313"/>
          </a:xfrm>
          <a:prstGeom prst="rect">
            <a:avLst/>
          </a:prstGeom>
          <a:noFill/>
        </p:spPr>
        <p:txBody>
          <a:bodyPr wrap="square" rtlCol="0">
            <a:spAutoFit/>
          </a:bodyPr>
          <a:lstStyle/>
          <a:p>
            <a:pPr>
              <a:spcAft>
                <a:spcPts val="600"/>
              </a:spcAft>
            </a:pPr>
            <a:r>
              <a:rPr lang="en-US" sz="3400" dirty="0">
                <a:latin typeface="Calibri" panose="020F0502020204030204" pitchFamily="34" charset="0"/>
                <a:cs typeface="Calibri" panose="020F0502020204030204" pitchFamily="34" charset="0"/>
              </a:rPr>
              <a:t>Righteousness (or Justification)</a:t>
            </a:r>
          </a:p>
          <a:p>
            <a:pPr marL="687388" indent="-320675">
              <a:spcAft>
                <a:spcPts val="600"/>
              </a:spcAft>
            </a:pPr>
            <a:r>
              <a:rPr lang="en-US" sz="3000" i="1" dirty="0" err="1">
                <a:latin typeface="Calibri Light" panose="020F0302020204030204" pitchFamily="34" charset="0"/>
                <a:cs typeface="Calibri Light" panose="020F0302020204030204" pitchFamily="34" charset="0"/>
              </a:rPr>
              <a:t>dikē</a:t>
            </a:r>
            <a:r>
              <a:rPr lang="en-US" sz="3000" i="1" dirty="0">
                <a:latin typeface="Calibri Light" panose="020F0302020204030204" pitchFamily="34" charset="0"/>
                <a:cs typeface="Calibri Light" panose="020F0302020204030204" pitchFamily="34" charset="0"/>
              </a:rPr>
              <a:t>,</a:t>
            </a:r>
            <a:r>
              <a:rPr lang="en-US" sz="3000" dirty="0">
                <a:latin typeface="Calibri Light" panose="020F0302020204030204" pitchFamily="34" charset="0"/>
                <a:cs typeface="Calibri Light" panose="020F0302020204030204" pitchFamily="34" charset="0"/>
              </a:rPr>
              <a:t> n. “right, custom, just, Greek goddess of justice.”</a:t>
            </a:r>
          </a:p>
          <a:p>
            <a:pPr marL="687388" indent="-320675">
              <a:spcAft>
                <a:spcPts val="600"/>
              </a:spcAft>
            </a:pPr>
            <a:r>
              <a:rPr lang="en-US" sz="3000" i="1" dirty="0" err="1">
                <a:latin typeface="Calibri Light" panose="020F0302020204030204" pitchFamily="34" charset="0"/>
                <a:cs typeface="Calibri Light" panose="020F0302020204030204" pitchFamily="34" charset="0"/>
              </a:rPr>
              <a:t>dikaios</a:t>
            </a:r>
            <a:r>
              <a:rPr lang="en-US" sz="3000" i="1" dirty="0">
                <a:latin typeface="Calibri Light" panose="020F0302020204030204" pitchFamily="34" charset="0"/>
                <a:cs typeface="Calibri Light" panose="020F0302020204030204" pitchFamily="34" charset="0"/>
              </a:rPr>
              <a:t>,</a:t>
            </a:r>
            <a:r>
              <a:rPr lang="en-US" sz="3000" dirty="0">
                <a:latin typeface="Calibri Light" panose="020F0302020204030204" pitchFamily="34" charset="0"/>
                <a:cs typeface="Calibri Light" panose="020F0302020204030204" pitchFamily="34" charset="0"/>
              </a:rPr>
              <a:t> adj. “one who is righteous, just or observes divine laws.” </a:t>
            </a:r>
          </a:p>
          <a:p>
            <a:pPr marL="687388" indent="-320675">
              <a:spcAft>
                <a:spcPts val="600"/>
              </a:spcAft>
            </a:pPr>
            <a:r>
              <a:rPr lang="en-US" sz="3000" i="1" dirty="0" err="1">
                <a:latin typeface="Calibri Light" panose="020F0302020204030204" pitchFamily="34" charset="0"/>
                <a:cs typeface="Calibri Light" panose="020F0302020204030204" pitchFamily="34" charset="0"/>
              </a:rPr>
              <a:t>dikaioō</a:t>
            </a:r>
            <a:r>
              <a:rPr lang="en-US" sz="3000" dirty="0">
                <a:latin typeface="Calibri Light" panose="020F0302020204030204" pitchFamily="34" charset="0"/>
                <a:cs typeface="Calibri Light" panose="020F0302020204030204" pitchFamily="34" charset="0"/>
              </a:rPr>
              <a:t>, v. “to act justly or make someone righteous.”  </a:t>
            </a:r>
          </a:p>
          <a:p>
            <a:pPr marL="687388" indent="-320675">
              <a:spcAft>
                <a:spcPts val="600"/>
              </a:spcAft>
            </a:pPr>
            <a:r>
              <a:rPr lang="en-US" sz="3000" i="1" dirty="0" err="1">
                <a:latin typeface="Calibri Light" panose="020F0302020204030204" pitchFamily="34" charset="0"/>
                <a:cs typeface="Calibri Light" panose="020F0302020204030204" pitchFamily="34" charset="0"/>
              </a:rPr>
              <a:t>dikaiosunē</a:t>
            </a:r>
            <a:r>
              <a:rPr lang="en-US" sz="3000" dirty="0">
                <a:latin typeface="Calibri Light" panose="020F0302020204030204" pitchFamily="34" charset="0"/>
                <a:cs typeface="Calibri Light" panose="020F0302020204030204" pitchFamily="34" charset="0"/>
              </a:rPr>
              <a:t>, n. “the abstract quality of rightness.”</a:t>
            </a: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664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Effect transition="in" filter="fade">
                                      <p:cBhvr>
                                        <p:cTn id="21" dur="1000"/>
                                        <p:tgtEl>
                                          <p:spTgt spid="8">
                                            <p:txEl>
                                              <p:pRg st="1" end="1"/>
                                            </p:txEl>
                                          </p:spTgt>
                                        </p:tgtEl>
                                      </p:cBhvr>
                                    </p:animEffect>
                                    <p:anim calcmode="lin" valueType="num">
                                      <p:cBhvr>
                                        <p:cTn id="22"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2" end="2"/>
                                            </p:txEl>
                                          </p:spTgt>
                                        </p:tgtEl>
                                        <p:attrNameLst>
                                          <p:attrName>style.visibility</p:attrName>
                                        </p:attrNameLst>
                                      </p:cBhvr>
                                      <p:to>
                                        <p:strVal val="visible"/>
                                      </p:to>
                                    </p:set>
                                    <p:animEffect transition="in" filter="fade">
                                      <p:cBhvr>
                                        <p:cTn id="28" dur="1000"/>
                                        <p:tgtEl>
                                          <p:spTgt spid="8">
                                            <p:txEl>
                                              <p:pRg st="2" end="2"/>
                                            </p:txEl>
                                          </p:spTgt>
                                        </p:tgtEl>
                                      </p:cBhvr>
                                    </p:animEffect>
                                    <p:anim calcmode="lin" valueType="num">
                                      <p:cBhvr>
                                        <p:cTn id="29"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xEl>
                                              <p:pRg st="3" end="3"/>
                                            </p:txEl>
                                          </p:spTgt>
                                        </p:tgtEl>
                                        <p:attrNameLst>
                                          <p:attrName>style.visibility</p:attrName>
                                        </p:attrNameLst>
                                      </p:cBhvr>
                                      <p:to>
                                        <p:strVal val="visible"/>
                                      </p:to>
                                    </p:set>
                                    <p:animEffect transition="in" filter="fade">
                                      <p:cBhvr>
                                        <p:cTn id="35" dur="1000"/>
                                        <p:tgtEl>
                                          <p:spTgt spid="8">
                                            <p:txEl>
                                              <p:pRg st="3" end="3"/>
                                            </p:txEl>
                                          </p:spTgt>
                                        </p:tgtEl>
                                      </p:cBhvr>
                                    </p:animEffect>
                                    <p:anim calcmode="lin" valueType="num">
                                      <p:cBhvr>
                                        <p:cTn id="36"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xEl>
                                              <p:pRg st="4" end="4"/>
                                            </p:txEl>
                                          </p:spTgt>
                                        </p:tgtEl>
                                        <p:attrNameLst>
                                          <p:attrName>style.visibility</p:attrName>
                                        </p:attrNameLst>
                                      </p:cBhvr>
                                      <p:to>
                                        <p:strVal val="visible"/>
                                      </p:to>
                                    </p:set>
                                    <p:animEffect transition="in" filter="fade">
                                      <p:cBhvr>
                                        <p:cTn id="42" dur="1000"/>
                                        <p:tgtEl>
                                          <p:spTgt spid="8">
                                            <p:txEl>
                                              <p:pRg st="4" end="4"/>
                                            </p:txEl>
                                          </p:spTgt>
                                        </p:tgtEl>
                                      </p:cBhvr>
                                    </p:animEffect>
                                    <p:anim calcmode="lin" valueType="num">
                                      <p:cBhvr>
                                        <p:cTn id="43"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Righteousness</a:t>
            </a:r>
          </a:p>
        </p:txBody>
      </p:sp>
      <p:sp>
        <p:nvSpPr>
          <p:cNvPr id="8" name="TextBox 7">
            <a:extLst>
              <a:ext uri="{FF2B5EF4-FFF2-40B4-BE49-F238E27FC236}">
                <a16:creationId xmlns:a16="http://schemas.microsoft.com/office/drawing/2014/main" id="{D5684E47-02BB-1042-A327-3A851876B99D}"/>
              </a:ext>
            </a:extLst>
          </p:cNvPr>
          <p:cNvSpPr txBox="1"/>
          <p:nvPr/>
        </p:nvSpPr>
        <p:spPr>
          <a:xfrm>
            <a:off x="2983043" y="1335903"/>
            <a:ext cx="5829881" cy="5139869"/>
          </a:xfrm>
          <a:prstGeom prst="rect">
            <a:avLst/>
          </a:prstGeom>
          <a:noFill/>
        </p:spPr>
        <p:txBody>
          <a:bodyPr wrap="square" rtlCol="0">
            <a:spAutoFit/>
          </a:bodyPr>
          <a:lstStyle/>
          <a:p>
            <a:pPr marL="469900" indent="-469900">
              <a:spcAft>
                <a:spcPts val="600"/>
              </a:spcAft>
            </a:pPr>
            <a:r>
              <a:rPr lang="en-US" sz="3400" b="1" dirty="0">
                <a:latin typeface="Calibri" panose="020F0502020204030204" pitchFamily="34" charset="0"/>
                <a:cs typeface="Calibri" panose="020F0502020204030204" pitchFamily="34" charset="0"/>
              </a:rPr>
              <a:t>1.	Righteous Deeds Are Actions That Are Right.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We </a:t>
            </a:r>
            <a:r>
              <a:rPr lang="en-US" sz="3000" i="1" dirty="0">
                <a:latin typeface="Calibri Light" panose="020F0302020204030204" pitchFamily="34" charset="0"/>
                <a:cs typeface="Calibri Light" panose="020F0302020204030204" pitchFamily="34" charset="0"/>
              </a:rPr>
              <a:t>practice</a:t>
            </a:r>
            <a:r>
              <a:rPr lang="en-US" sz="3000" dirty="0">
                <a:latin typeface="Calibri Light" panose="020F0302020204030204" pitchFamily="34" charset="0"/>
                <a:cs typeface="Calibri Light" panose="020F0302020204030204" pitchFamily="34" charset="0"/>
              </a:rPr>
              <a:t> righteousness (1 John 3:7-8).</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Infers that some deeds are evil (1 John 3:11-12).</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One practicing righteous-ness is “righteous” (2 Pet. 2:7-9).</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God defines righteousness (Ps. 119:172; 2 Tim. 3:16-17).</a:t>
            </a:r>
          </a:p>
        </p:txBody>
      </p:sp>
    </p:spTree>
    <p:extLst>
      <p:ext uri="{BB962C8B-B14F-4D97-AF65-F5344CB8AC3E}">
        <p14:creationId xmlns:p14="http://schemas.microsoft.com/office/powerpoint/2010/main" val="3599744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fade">
                                      <p:cBhvr>
                                        <p:cTn id="35" dur="1000"/>
                                        <p:tgtEl>
                                          <p:spTgt spid="8">
                                            <p:txEl>
                                              <p:pRg st="4" end="4"/>
                                            </p:txEl>
                                          </p:spTgt>
                                        </p:tgtEl>
                                      </p:cBhvr>
                                    </p:animEffect>
                                    <p:anim calcmode="lin" valueType="num">
                                      <p:cBhvr>
                                        <p:cTn id="36"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Righteousness</a:t>
            </a:r>
          </a:p>
        </p:txBody>
      </p:sp>
      <p:sp>
        <p:nvSpPr>
          <p:cNvPr id="8" name="TextBox 7">
            <a:extLst>
              <a:ext uri="{FF2B5EF4-FFF2-40B4-BE49-F238E27FC236}">
                <a16:creationId xmlns:a16="http://schemas.microsoft.com/office/drawing/2014/main" id="{D5684E47-02BB-1042-A327-3A851876B99D}"/>
              </a:ext>
            </a:extLst>
          </p:cNvPr>
          <p:cNvSpPr txBox="1"/>
          <p:nvPr/>
        </p:nvSpPr>
        <p:spPr>
          <a:xfrm>
            <a:off x="2983043" y="1335903"/>
            <a:ext cx="5758001" cy="4601260"/>
          </a:xfrm>
          <a:prstGeom prst="rect">
            <a:avLst/>
          </a:prstGeom>
          <a:noFill/>
        </p:spPr>
        <p:txBody>
          <a:bodyPr wrap="square" rtlCol="0">
            <a:spAutoFit/>
          </a:bodyPr>
          <a:lstStyle/>
          <a:p>
            <a:pPr marL="469900" indent="-469900">
              <a:spcAft>
                <a:spcPts val="600"/>
              </a:spcAft>
            </a:pPr>
            <a:r>
              <a:rPr lang="en-US" sz="3400" b="1" dirty="0">
                <a:latin typeface="Calibri" panose="020F0502020204030204" pitchFamily="34" charset="0"/>
                <a:cs typeface="Calibri" panose="020F0502020204030204" pitchFamily="34" charset="0"/>
              </a:rPr>
              <a:t>2.	After Sin, Righteousness Comes Only By Forgiveness.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In this sense, no one is righteous (Rom. 3:9-11).</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Righteousness comes through Christ (Rom. 3:21-26).</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The gospel reveals God’s way to be right with Him (Rom. 1:16-17).</a:t>
            </a:r>
          </a:p>
        </p:txBody>
      </p:sp>
    </p:spTree>
    <p:extLst>
      <p:ext uri="{BB962C8B-B14F-4D97-AF65-F5344CB8AC3E}">
        <p14:creationId xmlns:p14="http://schemas.microsoft.com/office/powerpoint/2010/main" val="4227214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utumn foliage">
            <a:extLst>
              <a:ext uri="{FF2B5EF4-FFF2-40B4-BE49-F238E27FC236}">
                <a16:creationId xmlns:a16="http://schemas.microsoft.com/office/drawing/2014/main" id="{7A4C36C3-F884-EA43-8D28-CB108A573B7E}"/>
              </a:ext>
            </a:extLst>
          </p:cNvPr>
          <p:cNvPicPr>
            <a:picLocks noChangeAspect="1"/>
          </p:cNvPicPr>
          <p:nvPr/>
        </p:nvPicPr>
        <p:blipFill rotWithShape="1">
          <a:blip r:embed="rId2">
            <a:alphaModFix amt="51000"/>
          </a:blip>
          <a:srcRect r="66624" b="-2"/>
          <a:stretch/>
        </p:blipFill>
        <p:spPr>
          <a:xfrm>
            <a:off x="2" y="-1"/>
            <a:ext cx="27122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a:effectLst/>
        </p:spPr>
      </p:pic>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Righteousness</a:t>
            </a:r>
          </a:p>
        </p:txBody>
      </p:sp>
      <p:sp>
        <p:nvSpPr>
          <p:cNvPr id="8" name="TextBox 7">
            <a:extLst>
              <a:ext uri="{FF2B5EF4-FFF2-40B4-BE49-F238E27FC236}">
                <a16:creationId xmlns:a16="http://schemas.microsoft.com/office/drawing/2014/main" id="{D5684E47-02BB-1042-A327-3A851876B99D}"/>
              </a:ext>
            </a:extLst>
          </p:cNvPr>
          <p:cNvSpPr txBox="1"/>
          <p:nvPr/>
        </p:nvSpPr>
        <p:spPr>
          <a:xfrm>
            <a:off x="2983043" y="1335903"/>
            <a:ext cx="6019067" cy="5062924"/>
          </a:xfrm>
          <a:prstGeom prst="rect">
            <a:avLst/>
          </a:prstGeom>
          <a:noFill/>
        </p:spPr>
        <p:txBody>
          <a:bodyPr wrap="square" rtlCol="0">
            <a:spAutoFit/>
          </a:bodyPr>
          <a:lstStyle/>
          <a:p>
            <a:pPr marL="469900" indent="-469900">
              <a:spcAft>
                <a:spcPts val="600"/>
              </a:spcAft>
            </a:pPr>
            <a:r>
              <a:rPr lang="en-US" sz="3400" b="1" dirty="0">
                <a:latin typeface="Calibri" panose="020F0502020204030204" pitchFamily="34" charset="0"/>
                <a:cs typeface="Calibri" panose="020F0502020204030204" pitchFamily="34" charset="0"/>
              </a:rPr>
              <a:t>3.	We Must Seek Righteousness with God.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Don’t worry—seek right-</a:t>
            </a:r>
            <a:r>
              <a:rPr lang="en-US" sz="3000" dirty="0" err="1">
                <a:latin typeface="Calibri Light" panose="020F0302020204030204" pitchFamily="34" charset="0"/>
                <a:cs typeface="Calibri Light" panose="020F0302020204030204" pitchFamily="34" charset="0"/>
              </a:rPr>
              <a:t>eousness</a:t>
            </a:r>
            <a:r>
              <a:rPr lang="en-US" sz="3000" dirty="0">
                <a:latin typeface="Calibri Light" panose="020F0302020204030204" pitchFamily="34" charset="0"/>
                <a:cs typeface="Calibri Light" panose="020F0302020204030204" pitchFamily="34" charset="0"/>
              </a:rPr>
              <a:t> (Rom. 6:31-33).</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Right deeds (Heb. 13:20-21; Eph. 5:17; Heb. 5:13-14).</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Attaining and maintaining a condition in which we stand right with God—forgiven of sin (2 Tim. 4:5-8).</a:t>
            </a:r>
          </a:p>
        </p:txBody>
      </p:sp>
    </p:spTree>
    <p:extLst>
      <p:ext uri="{BB962C8B-B14F-4D97-AF65-F5344CB8AC3E}">
        <p14:creationId xmlns:p14="http://schemas.microsoft.com/office/powerpoint/2010/main" val="2239952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theme/theme1.xml><?xml version="1.0" encoding="utf-8"?>
<a:theme xmlns:a="http://schemas.openxmlformats.org/drawingml/2006/main" name="TornVTI">
  <a:themeElements>
    <a:clrScheme name="Custom 1">
      <a:dk1>
        <a:sysClr val="windowText" lastClr="000000"/>
      </a:dk1>
      <a:lt1>
        <a:sysClr val="window" lastClr="FFFFFF"/>
      </a:lt1>
      <a:dk2>
        <a:srgbClr val="131523"/>
      </a:dk2>
      <a:lt2>
        <a:srgbClr val="E7E6E6"/>
      </a:lt2>
      <a:accent1>
        <a:srgbClr val="3FB96C"/>
      </a:accent1>
      <a:accent2>
        <a:srgbClr val="699EFA"/>
      </a:accent2>
      <a:accent3>
        <a:srgbClr val="8039C1"/>
      </a:accent3>
      <a:accent4>
        <a:srgbClr val="D1971A"/>
      </a:accent4>
      <a:accent5>
        <a:srgbClr val="E62B59"/>
      </a:accent5>
      <a:accent6>
        <a:srgbClr val="9CA2AB"/>
      </a:accent6>
      <a:hlink>
        <a:srgbClr val="FFFFFF"/>
      </a:hlink>
      <a:folHlink>
        <a:srgbClr val="57618E"/>
      </a:folHlink>
    </a:clrScheme>
    <a:fontScheme name="Torn">
      <a:majorFont>
        <a:latin typeface="Impact"/>
        <a:ea typeface=""/>
        <a:cs typeface=""/>
      </a:majorFont>
      <a:minorFont>
        <a:latin typeface="Arial Nova C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rnVTI" id="{D93270A2-BAD7-4DCC-9D1D-3427EACCFA88}" vid="{1B17486C-9B79-43FC-98F9-5BF7AA5600D2}"/>
    </a:ext>
  </a:extLst>
</a:theme>
</file>

<file path=docProps/app.xml><?xml version="1.0" encoding="utf-8"?>
<Properties xmlns="http://schemas.openxmlformats.org/officeDocument/2006/extended-properties" xmlns:vt="http://schemas.openxmlformats.org/officeDocument/2006/docPropsVTypes">
  <TotalTime>109</TotalTime>
  <Words>379</Words>
  <Application>Microsoft Macintosh PowerPoint</Application>
  <PresentationFormat>On-screen Show (4:3)</PresentationFormat>
  <Paragraphs>31</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Nova Cond</vt:lpstr>
      <vt:lpstr>Calibri</vt:lpstr>
      <vt:lpstr>Calibri Light</vt:lpstr>
      <vt:lpstr>Cambria</vt:lpstr>
      <vt:lpstr>Impact</vt:lpstr>
      <vt:lpstr>Times New Roman</vt:lpstr>
      <vt:lpstr>TornVTI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19</cp:revision>
  <dcterms:created xsi:type="dcterms:W3CDTF">2021-11-17T04:10:13Z</dcterms:created>
  <dcterms:modified xsi:type="dcterms:W3CDTF">2021-12-15T17:37:38Z</dcterms:modified>
</cp:coreProperties>
</file>