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4" r:id="rId1"/>
  </p:sldMasterIdLst>
  <p:sldIdLst>
    <p:sldId id="256" r:id="rId2"/>
    <p:sldId id="257" r:id="rId3"/>
    <p:sldId id="261" r:id="rId4"/>
    <p:sldId id="258" r:id="rId5"/>
    <p:sldId id="262" r:id="rId6"/>
    <p:sldId id="263" r:id="rId7"/>
    <p:sldId id="264"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62"/>
    <p:restoredTop sz="94697"/>
  </p:normalViewPr>
  <p:slideViewPr>
    <p:cSldViewPr snapToGrid="0" snapToObjects="1">
      <p:cViewPr varScale="1">
        <p:scale>
          <a:sx n="85" d="100"/>
          <a:sy n="85" d="100"/>
        </p:scale>
        <p:origin x="125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C81A0-FB7A-4357-8B37-1EC930D1E098}"/>
              </a:ext>
            </a:extLst>
          </p:cNvPr>
          <p:cNvSpPr>
            <a:spLocks noGrp="1"/>
          </p:cNvSpPr>
          <p:nvPr>
            <p:ph type="ctrTitle"/>
          </p:nvPr>
        </p:nvSpPr>
        <p:spPr>
          <a:xfrm>
            <a:off x="762000" y="1523999"/>
            <a:ext cx="10668000" cy="1985963"/>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D3C075C-7238-4F43-87E7-63A35BE6900C}"/>
              </a:ext>
            </a:extLst>
          </p:cNvPr>
          <p:cNvSpPr>
            <a:spLocks noGrp="1"/>
          </p:cNvSpPr>
          <p:nvPr>
            <p:ph type="subTitle" idx="1"/>
          </p:nvPr>
        </p:nvSpPr>
        <p:spPr>
          <a:xfrm>
            <a:off x="762000" y="3809999"/>
            <a:ext cx="10667998" cy="19859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AB67EEB-ABA8-4DA9-803B-0C6CD8A1284C}"/>
              </a:ext>
            </a:extLst>
          </p:cNvPr>
          <p:cNvSpPr>
            <a:spLocks noGrp="1"/>
          </p:cNvSpPr>
          <p:nvPr>
            <p:ph type="dt" sz="half" idx="10"/>
          </p:nvPr>
        </p:nvSpPr>
        <p:spPr/>
        <p:txBody>
          <a:bodyPr anchor="b" anchorCtr="0"/>
          <a:lstStyle/>
          <a:p>
            <a:fld id="{F4D57BDD-E64A-4D27-8978-82FFCA18A12C}" type="datetimeFigureOut">
              <a:rPr lang="en-US" smtClean="0"/>
              <a:t>12/15/21</a:t>
            </a:fld>
            <a:endParaRPr lang="en-US"/>
          </a:p>
        </p:txBody>
      </p:sp>
      <p:sp>
        <p:nvSpPr>
          <p:cNvPr id="5" name="Footer Placeholder 4">
            <a:extLst>
              <a:ext uri="{FF2B5EF4-FFF2-40B4-BE49-F238E27FC236}">
                <a16:creationId xmlns:a16="http://schemas.microsoft.com/office/drawing/2014/main" id="{0FCFD314-1E75-41B9-A585-4F4A32A347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0CC8E8-C649-4A81-BF53-F078B2A98453}"/>
              </a:ext>
            </a:extLst>
          </p:cNvPr>
          <p:cNvSpPr>
            <a:spLocks noGrp="1"/>
          </p:cNvSpPr>
          <p:nvPr>
            <p:ph type="sldNum" sz="quarter" idx="12"/>
          </p:nvPr>
        </p:nvSpPr>
        <p:spPr/>
        <p:txBody>
          <a:bodyPr/>
          <a:lstStyle/>
          <a:p>
            <a:fld id="{D643A852-0206-46AC-B0EB-645612933129}" type="slidenum">
              <a:rPr lang="en-US" smtClean="0"/>
              <a:t>‹#›</a:t>
            </a:fld>
            <a:endParaRPr lang="en-US" dirty="0"/>
          </a:p>
        </p:txBody>
      </p:sp>
    </p:spTree>
    <p:extLst>
      <p:ext uri="{BB962C8B-B14F-4D97-AF65-F5344CB8AC3E}">
        <p14:creationId xmlns:p14="http://schemas.microsoft.com/office/powerpoint/2010/main" val="1509475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CE73F-2F7C-4941-9B13-ACB43A4983EC}"/>
              </a:ext>
            </a:extLst>
          </p:cNvPr>
          <p:cNvSpPr>
            <a:spLocks noGrp="1"/>
          </p:cNvSpPr>
          <p:nvPr>
            <p:ph type="title"/>
          </p:nvPr>
        </p:nvSpPr>
        <p:spPr>
          <a:xfrm>
            <a:off x="762000" y="1524000"/>
            <a:ext cx="9144000" cy="1523999"/>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8BC107E-F2BE-4057-B06B-1E50FD12B561}"/>
              </a:ext>
            </a:extLst>
          </p:cNvPr>
          <p:cNvSpPr>
            <a:spLocks noGrp="1"/>
          </p:cNvSpPr>
          <p:nvPr>
            <p:ph type="body" orient="vert" idx="1"/>
          </p:nvPr>
        </p:nvSpPr>
        <p:spPr>
          <a:xfrm>
            <a:off x="762000" y="3048000"/>
            <a:ext cx="10668000" cy="3048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B9D7D8-1932-4215-A6E0-C16DA0DDB8B8}"/>
              </a:ext>
            </a:extLst>
          </p:cNvPr>
          <p:cNvSpPr>
            <a:spLocks noGrp="1"/>
          </p:cNvSpPr>
          <p:nvPr>
            <p:ph type="dt" sz="half" idx="10"/>
          </p:nvPr>
        </p:nvSpPr>
        <p:spPr/>
        <p:txBody>
          <a:bodyPr/>
          <a:lstStyle/>
          <a:p>
            <a:fld id="{F4D57BDD-E64A-4D27-8978-82FFCA18A12C}" type="datetimeFigureOut">
              <a:rPr lang="en-US" smtClean="0"/>
              <a:t>12/15/21</a:t>
            </a:fld>
            <a:endParaRPr lang="en-US"/>
          </a:p>
        </p:txBody>
      </p:sp>
      <p:sp>
        <p:nvSpPr>
          <p:cNvPr id="5" name="Footer Placeholder 4">
            <a:extLst>
              <a:ext uri="{FF2B5EF4-FFF2-40B4-BE49-F238E27FC236}">
                <a16:creationId xmlns:a16="http://schemas.microsoft.com/office/drawing/2014/main" id="{4378B662-65E3-47B2-AD95-B041B57F3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93DBC5-88B5-4F2A-A0E3-752CB421737A}"/>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1603060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6599DF-5B13-4800-ADD7-3A2A2F1C4889}"/>
              </a:ext>
            </a:extLst>
          </p:cNvPr>
          <p:cNvSpPr>
            <a:spLocks noGrp="1"/>
          </p:cNvSpPr>
          <p:nvPr>
            <p:ph type="title" orient="vert"/>
          </p:nvPr>
        </p:nvSpPr>
        <p:spPr>
          <a:xfrm>
            <a:off x="8724900" y="1523999"/>
            <a:ext cx="2705100" cy="4572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191E12-22D9-4DA9-A336-EA6A8B9B55B8}"/>
              </a:ext>
            </a:extLst>
          </p:cNvPr>
          <p:cNvSpPr>
            <a:spLocks noGrp="1"/>
          </p:cNvSpPr>
          <p:nvPr>
            <p:ph type="body" orient="vert" idx="1"/>
          </p:nvPr>
        </p:nvSpPr>
        <p:spPr>
          <a:xfrm>
            <a:off x="762000" y="1524000"/>
            <a:ext cx="76200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2A1D5-B7EF-43A4-81EF-B5A7EA35616B}"/>
              </a:ext>
            </a:extLst>
          </p:cNvPr>
          <p:cNvSpPr>
            <a:spLocks noGrp="1"/>
          </p:cNvSpPr>
          <p:nvPr>
            <p:ph type="dt" sz="half" idx="10"/>
          </p:nvPr>
        </p:nvSpPr>
        <p:spPr/>
        <p:txBody>
          <a:bodyPr/>
          <a:lstStyle/>
          <a:p>
            <a:fld id="{F4D57BDD-E64A-4D27-8978-82FFCA18A12C}" type="datetimeFigureOut">
              <a:rPr lang="en-US" smtClean="0"/>
              <a:t>12/15/21</a:t>
            </a:fld>
            <a:endParaRPr lang="en-US"/>
          </a:p>
        </p:txBody>
      </p:sp>
      <p:sp>
        <p:nvSpPr>
          <p:cNvPr id="5" name="Footer Placeholder 4">
            <a:extLst>
              <a:ext uri="{FF2B5EF4-FFF2-40B4-BE49-F238E27FC236}">
                <a16:creationId xmlns:a16="http://schemas.microsoft.com/office/drawing/2014/main" id="{66809DFB-4410-42BF-B886-C984E3A53F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6487E8-E9A0-429E-88E5-34B1BE86BD23}"/>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819592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6A6A6-C260-4F8B-99DF-249C907BE5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36F8CB-5C97-4437-A672-4E43D0E5AE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90C990-05C1-4ECD-A899-722057AEA630}"/>
              </a:ext>
            </a:extLst>
          </p:cNvPr>
          <p:cNvSpPr>
            <a:spLocks noGrp="1"/>
          </p:cNvSpPr>
          <p:nvPr>
            <p:ph type="dt" sz="half" idx="10"/>
          </p:nvPr>
        </p:nvSpPr>
        <p:spPr/>
        <p:txBody>
          <a:bodyPr/>
          <a:lstStyle/>
          <a:p>
            <a:fld id="{F4D57BDD-E64A-4D27-8978-82FFCA18A12C}" type="datetimeFigureOut">
              <a:rPr lang="en-US" smtClean="0"/>
              <a:t>12/15/21</a:t>
            </a:fld>
            <a:endParaRPr lang="en-US"/>
          </a:p>
        </p:txBody>
      </p:sp>
      <p:sp>
        <p:nvSpPr>
          <p:cNvPr id="5" name="Footer Placeholder 4">
            <a:extLst>
              <a:ext uri="{FF2B5EF4-FFF2-40B4-BE49-F238E27FC236}">
                <a16:creationId xmlns:a16="http://schemas.microsoft.com/office/drawing/2014/main" id="{C5E9811C-37A0-4DD1-8607-EFD4226E5D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CAB506-9570-4D3E-804F-A184A73DBCE6}"/>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861743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569B8-DEA4-4F12-9078-ECD731F2AC92}"/>
              </a:ext>
            </a:extLst>
          </p:cNvPr>
          <p:cNvSpPr>
            <a:spLocks noGrp="1"/>
          </p:cNvSpPr>
          <p:nvPr>
            <p:ph type="title"/>
          </p:nvPr>
        </p:nvSpPr>
        <p:spPr>
          <a:xfrm>
            <a:off x="762000" y="1530351"/>
            <a:ext cx="10668000" cy="2279650"/>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A0D1F3B-E79C-4822-999D-205B0E76C66F}"/>
              </a:ext>
            </a:extLst>
          </p:cNvPr>
          <p:cNvSpPr>
            <a:spLocks noGrp="1"/>
          </p:cNvSpPr>
          <p:nvPr>
            <p:ph type="body" idx="1"/>
          </p:nvPr>
        </p:nvSpPr>
        <p:spPr>
          <a:xfrm>
            <a:off x="762000" y="4589464"/>
            <a:ext cx="10668000" cy="118318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145166-621E-4C71-A40F-64E514536729}"/>
              </a:ext>
            </a:extLst>
          </p:cNvPr>
          <p:cNvSpPr>
            <a:spLocks noGrp="1"/>
          </p:cNvSpPr>
          <p:nvPr>
            <p:ph type="dt" sz="half" idx="10"/>
          </p:nvPr>
        </p:nvSpPr>
        <p:spPr/>
        <p:txBody>
          <a:bodyPr/>
          <a:lstStyle/>
          <a:p>
            <a:fld id="{F4D57BDD-E64A-4D27-8978-82FFCA18A12C}" type="datetimeFigureOut">
              <a:rPr lang="en-US" smtClean="0"/>
              <a:t>12/15/21</a:t>
            </a:fld>
            <a:endParaRPr lang="en-US"/>
          </a:p>
        </p:txBody>
      </p:sp>
      <p:sp>
        <p:nvSpPr>
          <p:cNvPr id="5" name="Footer Placeholder 4">
            <a:extLst>
              <a:ext uri="{FF2B5EF4-FFF2-40B4-BE49-F238E27FC236}">
                <a16:creationId xmlns:a16="http://schemas.microsoft.com/office/drawing/2014/main" id="{44B8A175-E39F-477F-997B-99FF8677A5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69115F-5456-4FA3-8484-B1806E7C48C7}"/>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563421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8BC5C-CCF0-4BA5-B102-213AC6FD5A48}"/>
              </a:ext>
            </a:extLst>
          </p:cNvPr>
          <p:cNvSpPr>
            <a:spLocks noGrp="1"/>
          </p:cNvSpPr>
          <p:nvPr>
            <p:ph type="title"/>
          </p:nvPr>
        </p:nvSpPr>
        <p:spPr>
          <a:xfrm>
            <a:off x="762000" y="1524000"/>
            <a:ext cx="9144000" cy="1263649"/>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2237E63-3B4F-4C2F-A87C-9533227EB684}"/>
              </a:ext>
            </a:extLst>
          </p:cNvPr>
          <p:cNvSpPr>
            <a:spLocks noGrp="1"/>
          </p:cNvSpPr>
          <p:nvPr>
            <p:ph sz="half" idx="1"/>
          </p:nvPr>
        </p:nvSpPr>
        <p:spPr>
          <a:xfrm>
            <a:off x="762000" y="3048000"/>
            <a:ext cx="4572000"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78ACE3E-2FED-4289-B138-3EC2826909F5}"/>
              </a:ext>
            </a:extLst>
          </p:cNvPr>
          <p:cNvSpPr>
            <a:spLocks noGrp="1"/>
          </p:cNvSpPr>
          <p:nvPr>
            <p:ph sz="half" idx="2"/>
          </p:nvPr>
        </p:nvSpPr>
        <p:spPr>
          <a:xfrm>
            <a:off x="6858000" y="3048000"/>
            <a:ext cx="4572000"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55DB51-20DA-4BEF-90BA-DDD37DC080CF}"/>
              </a:ext>
            </a:extLst>
          </p:cNvPr>
          <p:cNvSpPr>
            <a:spLocks noGrp="1"/>
          </p:cNvSpPr>
          <p:nvPr>
            <p:ph type="dt" sz="half" idx="10"/>
          </p:nvPr>
        </p:nvSpPr>
        <p:spPr/>
        <p:txBody>
          <a:bodyPr/>
          <a:lstStyle/>
          <a:p>
            <a:fld id="{F4D57BDD-E64A-4D27-8978-82FFCA18A12C}" type="datetimeFigureOut">
              <a:rPr lang="en-US" smtClean="0"/>
              <a:t>12/15/21</a:t>
            </a:fld>
            <a:endParaRPr lang="en-US"/>
          </a:p>
        </p:txBody>
      </p:sp>
      <p:sp>
        <p:nvSpPr>
          <p:cNvPr id="6" name="Footer Placeholder 5">
            <a:extLst>
              <a:ext uri="{FF2B5EF4-FFF2-40B4-BE49-F238E27FC236}">
                <a16:creationId xmlns:a16="http://schemas.microsoft.com/office/drawing/2014/main" id="{506D22E1-F0DB-4CB7-B2E3-D578EEAA6E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C29146B-54D6-4291-8EA2-6430024824AE}"/>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655901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B4AE7-507A-4E14-96E2-5412FF8EA283}"/>
              </a:ext>
            </a:extLst>
          </p:cNvPr>
          <p:cNvSpPr>
            <a:spLocks noGrp="1"/>
          </p:cNvSpPr>
          <p:nvPr>
            <p:ph type="title"/>
          </p:nvPr>
        </p:nvSpPr>
        <p:spPr>
          <a:xfrm>
            <a:off x="762000" y="1527048"/>
            <a:ext cx="10668000" cy="758952"/>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EDEEE83-2945-4C22-9597-57F1F1262841}"/>
              </a:ext>
            </a:extLst>
          </p:cNvPr>
          <p:cNvSpPr>
            <a:spLocks noGrp="1"/>
          </p:cNvSpPr>
          <p:nvPr>
            <p:ph type="body" idx="1"/>
          </p:nvPr>
        </p:nvSpPr>
        <p:spPr>
          <a:xfrm>
            <a:off x="762000" y="2285999"/>
            <a:ext cx="4572001"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C2494D-AD1D-4CB7-A17C-B69079113D71}"/>
              </a:ext>
            </a:extLst>
          </p:cNvPr>
          <p:cNvSpPr>
            <a:spLocks noGrp="1"/>
          </p:cNvSpPr>
          <p:nvPr>
            <p:ph sz="half" idx="2"/>
          </p:nvPr>
        </p:nvSpPr>
        <p:spPr>
          <a:xfrm>
            <a:off x="762001" y="3059113"/>
            <a:ext cx="4572000" cy="3036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B23E4950-830D-4EE3-9F51-DD730255E0CD}"/>
              </a:ext>
            </a:extLst>
          </p:cNvPr>
          <p:cNvSpPr>
            <a:spLocks noGrp="1"/>
          </p:cNvSpPr>
          <p:nvPr>
            <p:ph type="body" sz="quarter" idx="3"/>
          </p:nvPr>
        </p:nvSpPr>
        <p:spPr>
          <a:xfrm>
            <a:off x="6857998" y="2286000"/>
            <a:ext cx="4572001"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F244AA-BDAA-4FDD-B742-449DF905730C}"/>
              </a:ext>
            </a:extLst>
          </p:cNvPr>
          <p:cNvSpPr>
            <a:spLocks noGrp="1"/>
          </p:cNvSpPr>
          <p:nvPr>
            <p:ph sz="quarter" idx="4"/>
          </p:nvPr>
        </p:nvSpPr>
        <p:spPr>
          <a:xfrm>
            <a:off x="6858000" y="3059113"/>
            <a:ext cx="4571998" cy="3036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B78494-ECE0-41D2-97E2-CFAC0434A8B8}"/>
              </a:ext>
            </a:extLst>
          </p:cNvPr>
          <p:cNvSpPr>
            <a:spLocks noGrp="1"/>
          </p:cNvSpPr>
          <p:nvPr>
            <p:ph type="dt" sz="half" idx="10"/>
          </p:nvPr>
        </p:nvSpPr>
        <p:spPr/>
        <p:txBody>
          <a:bodyPr/>
          <a:lstStyle/>
          <a:p>
            <a:fld id="{F4D57BDD-E64A-4D27-8978-82FFCA18A12C}" type="datetimeFigureOut">
              <a:rPr lang="en-US" smtClean="0"/>
              <a:t>12/15/21</a:t>
            </a:fld>
            <a:endParaRPr lang="en-US"/>
          </a:p>
        </p:txBody>
      </p:sp>
      <p:sp>
        <p:nvSpPr>
          <p:cNvPr id="8" name="Footer Placeholder 7">
            <a:extLst>
              <a:ext uri="{FF2B5EF4-FFF2-40B4-BE49-F238E27FC236}">
                <a16:creationId xmlns:a16="http://schemas.microsoft.com/office/drawing/2014/main" id="{185E4C20-6CC5-4259-B554-B19F1A7AA0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09AB13-CCCC-4074-9B66-CE0B37902E3F}"/>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6948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FB5FF-4FD1-4CE4-BBC5-E6402FE06F0C}"/>
              </a:ext>
            </a:extLst>
          </p:cNvPr>
          <p:cNvSpPr>
            <a:spLocks noGrp="1"/>
          </p:cNvSpPr>
          <p:nvPr>
            <p:ph type="title"/>
          </p:nvPr>
        </p:nvSpPr>
        <p:spPr>
          <a:xfrm>
            <a:off x="762000" y="1524000"/>
            <a:ext cx="9144000" cy="3810000"/>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9E71AAD-C5B9-485B-84DD-60DAFD5F18BC}"/>
              </a:ext>
            </a:extLst>
          </p:cNvPr>
          <p:cNvSpPr>
            <a:spLocks noGrp="1"/>
          </p:cNvSpPr>
          <p:nvPr>
            <p:ph type="dt" sz="half" idx="10"/>
          </p:nvPr>
        </p:nvSpPr>
        <p:spPr/>
        <p:txBody>
          <a:bodyPr/>
          <a:lstStyle/>
          <a:p>
            <a:fld id="{F4D57BDD-E64A-4D27-8978-82FFCA18A12C}" type="datetimeFigureOut">
              <a:rPr lang="en-US" smtClean="0"/>
              <a:t>12/15/21</a:t>
            </a:fld>
            <a:endParaRPr lang="en-US"/>
          </a:p>
        </p:txBody>
      </p:sp>
      <p:sp>
        <p:nvSpPr>
          <p:cNvPr id="4" name="Footer Placeholder 3">
            <a:extLst>
              <a:ext uri="{FF2B5EF4-FFF2-40B4-BE49-F238E27FC236}">
                <a16:creationId xmlns:a16="http://schemas.microsoft.com/office/drawing/2014/main" id="{9B7CACFF-0406-4EE2-9E8F-F594B952C2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52A47E-1990-4B6B-BCCB-75B6F213A8ED}"/>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169552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C8FE4C-64F1-4C88-9D30-17F8131ED627}"/>
              </a:ext>
            </a:extLst>
          </p:cNvPr>
          <p:cNvSpPr>
            <a:spLocks noGrp="1"/>
          </p:cNvSpPr>
          <p:nvPr>
            <p:ph type="dt" sz="half" idx="10"/>
          </p:nvPr>
        </p:nvSpPr>
        <p:spPr/>
        <p:txBody>
          <a:bodyPr/>
          <a:lstStyle/>
          <a:p>
            <a:fld id="{F4D57BDD-E64A-4D27-8978-82FFCA18A12C}" type="datetimeFigureOut">
              <a:rPr lang="en-US" smtClean="0"/>
              <a:t>12/15/21</a:t>
            </a:fld>
            <a:endParaRPr lang="en-US"/>
          </a:p>
        </p:txBody>
      </p:sp>
      <p:sp>
        <p:nvSpPr>
          <p:cNvPr id="3" name="Footer Placeholder 2">
            <a:extLst>
              <a:ext uri="{FF2B5EF4-FFF2-40B4-BE49-F238E27FC236}">
                <a16:creationId xmlns:a16="http://schemas.microsoft.com/office/drawing/2014/main" id="{D25D8FB3-6FA4-40A7-BDBF-76CD0F22FE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649F41-A021-4490-BB80-C89DF0293708}"/>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140831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CEF60-874B-45DE-BF65-CF0D08577588}"/>
              </a:ext>
            </a:extLst>
          </p:cNvPr>
          <p:cNvSpPr>
            <a:spLocks noGrp="1"/>
          </p:cNvSpPr>
          <p:nvPr>
            <p:ph type="title"/>
          </p:nvPr>
        </p:nvSpPr>
        <p:spPr>
          <a:xfrm>
            <a:off x="762000" y="1524000"/>
            <a:ext cx="3821113" cy="1524000"/>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CD757B0-722D-425F-8BD4-9CD9093BCBF5}"/>
              </a:ext>
            </a:extLst>
          </p:cNvPr>
          <p:cNvSpPr>
            <a:spLocks noGrp="1"/>
          </p:cNvSpPr>
          <p:nvPr>
            <p:ph idx="1"/>
          </p:nvPr>
        </p:nvSpPr>
        <p:spPr>
          <a:xfrm>
            <a:off x="5334000" y="1524000"/>
            <a:ext cx="6096000" cy="3810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DB0F60-AADF-41C3-8BFC-B405E0A3F9AC}"/>
              </a:ext>
            </a:extLst>
          </p:cNvPr>
          <p:cNvSpPr>
            <a:spLocks noGrp="1"/>
          </p:cNvSpPr>
          <p:nvPr>
            <p:ph type="body" sz="half" idx="2"/>
          </p:nvPr>
        </p:nvSpPr>
        <p:spPr>
          <a:xfrm>
            <a:off x="762000" y="3048000"/>
            <a:ext cx="3821113" cy="3048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AB1E11-97B6-42FD-9F45-6EDC3B83FABD}"/>
              </a:ext>
            </a:extLst>
          </p:cNvPr>
          <p:cNvSpPr>
            <a:spLocks noGrp="1"/>
          </p:cNvSpPr>
          <p:nvPr>
            <p:ph type="dt" sz="half" idx="10"/>
          </p:nvPr>
        </p:nvSpPr>
        <p:spPr/>
        <p:txBody>
          <a:bodyPr/>
          <a:lstStyle/>
          <a:p>
            <a:fld id="{F4D57BDD-E64A-4D27-8978-82FFCA18A12C}" type="datetimeFigureOut">
              <a:rPr lang="en-US" smtClean="0"/>
              <a:t>12/15/21</a:t>
            </a:fld>
            <a:endParaRPr lang="en-US"/>
          </a:p>
        </p:txBody>
      </p:sp>
      <p:sp>
        <p:nvSpPr>
          <p:cNvPr id="6" name="Footer Placeholder 5">
            <a:extLst>
              <a:ext uri="{FF2B5EF4-FFF2-40B4-BE49-F238E27FC236}">
                <a16:creationId xmlns:a16="http://schemas.microsoft.com/office/drawing/2014/main" id="{E14D7DA9-F910-4337-99A2-91F4EA3612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93A2F2-339E-4406-9A90-534A38C5A069}"/>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1873783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71599-6E07-4A55-9B93-4CA5EFE3FD76}"/>
              </a:ext>
            </a:extLst>
          </p:cNvPr>
          <p:cNvSpPr>
            <a:spLocks noGrp="1"/>
          </p:cNvSpPr>
          <p:nvPr>
            <p:ph type="title"/>
          </p:nvPr>
        </p:nvSpPr>
        <p:spPr>
          <a:xfrm>
            <a:off x="762001" y="1524000"/>
            <a:ext cx="3810000" cy="15240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2C2D26-DACA-4941-955E-18F7E236758C}"/>
              </a:ext>
            </a:extLst>
          </p:cNvPr>
          <p:cNvSpPr>
            <a:spLocks noGrp="1"/>
          </p:cNvSpPr>
          <p:nvPr>
            <p:ph type="pic" idx="1"/>
          </p:nvPr>
        </p:nvSpPr>
        <p:spPr>
          <a:xfrm>
            <a:off x="5333999" y="1524000"/>
            <a:ext cx="6095999" cy="381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7EDB26D-C5B0-41D6-A75F-F89A87BE243A}"/>
              </a:ext>
            </a:extLst>
          </p:cNvPr>
          <p:cNvSpPr>
            <a:spLocks noGrp="1"/>
          </p:cNvSpPr>
          <p:nvPr>
            <p:ph type="body" sz="half" idx="2"/>
          </p:nvPr>
        </p:nvSpPr>
        <p:spPr>
          <a:xfrm>
            <a:off x="762001" y="3048000"/>
            <a:ext cx="3810000" cy="3048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9304B6-48DF-41FA-A089-8C83BBA63673}"/>
              </a:ext>
            </a:extLst>
          </p:cNvPr>
          <p:cNvSpPr>
            <a:spLocks noGrp="1"/>
          </p:cNvSpPr>
          <p:nvPr>
            <p:ph type="dt" sz="half" idx="10"/>
          </p:nvPr>
        </p:nvSpPr>
        <p:spPr/>
        <p:txBody>
          <a:bodyPr/>
          <a:lstStyle/>
          <a:p>
            <a:fld id="{F4D57BDD-E64A-4D27-8978-82FFCA18A12C}" type="datetimeFigureOut">
              <a:rPr lang="en-US" smtClean="0"/>
              <a:t>12/15/21</a:t>
            </a:fld>
            <a:endParaRPr lang="en-US"/>
          </a:p>
        </p:txBody>
      </p:sp>
      <p:sp>
        <p:nvSpPr>
          <p:cNvPr id="6" name="Footer Placeholder 5">
            <a:extLst>
              <a:ext uri="{FF2B5EF4-FFF2-40B4-BE49-F238E27FC236}">
                <a16:creationId xmlns:a16="http://schemas.microsoft.com/office/drawing/2014/main" id="{14DFB82F-A17A-4BC7-A522-CD934BC35C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CC530C-8824-4BE3-884E-2AFF30B572BC}"/>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105238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1B49B9-8C94-4604-AEEE-CB5051962D27}"/>
              </a:ext>
            </a:extLst>
          </p:cNvPr>
          <p:cNvSpPr>
            <a:spLocks noGrp="1"/>
          </p:cNvSpPr>
          <p:nvPr>
            <p:ph type="title"/>
          </p:nvPr>
        </p:nvSpPr>
        <p:spPr>
          <a:xfrm>
            <a:off x="762000" y="1524000"/>
            <a:ext cx="9144000" cy="1263649"/>
          </a:xfrm>
          <a:prstGeom prst="rect">
            <a:avLst/>
          </a:prstGeom>
        </p:spPr>
        <p:txBody>
          <a:bodyPr vert="horz" lIns="91440" tIns="45720" rIns="91440" bIns="4572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C3204E-CAF5-48A1-928F-757507EC48C4}"/>
              </a:ext>
            </a:extLst>
          </p:cNvPr>
          <p:cNvSpPr>
            <a:spLocks noGrp="1"/>
          </p:cNvSpPr>
          <p:nvPr>
            <p:ph type="body" idx="1"/>
          </p:nvPr>
        </p:nvSpPr>
        <p:spPr>
          <a:xfrm>
            <a:off x="762000" y="3047999"/>
            <a:ext cx="10668000" cy="30480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9540D12-4B42-4790-8677-C9250F3CDDCF}"/>
              </a:ext>
            </a:extLst>
          </p:cNvPr>
          <p:cNvSpPr>
            <a:spLocks noGrp="1"/>
          </p:cNvSpPr>
          <p:nvPr>
            <p:ph type="dt" sz="half" idx="2"/>
          </p:nvPr>
        </p:nvSpPr>
        <p:spPr>
          <a:xfrm>
            <a:off x="762000" y="401594"/>
            <a:ext cx="3048000" cy="365125"/>
          </a:xfrm>
          <a:prstGeom prst="rect">
            <a:avLst/>
          </a:prstGeom>
        </p:spPr>
        <p:txBody>
          <a:bodyPr vert="horz" lIns="91440" tIns="45720" rIns="91440" bIns="45720" rtlCol="0" anchor="b" anchorCtr="0"/>
          <a:lstStyle>
            <a:lvl1pPr algn="l">
              <a:defRPr sz="1000">
                <a:solidFill>
                  <a:schemeClr val="tx1"/>
                </a:solidFill>
              </a:defRPr>
            </a:lvl1pPr>
          </a:lstStyle>
          <a:p>
            <a:fld id="{F4D57BDD-E64A-4D27-8978-82FFCA18A12C}" type="datetimeFigureOut">
              <a:rPr lang="en-US" smtClean="0"/>
              <a:pPr/>
              <a:t>12/15/21</a:t>
            </a:fld>
            <a:endParaRPr lang="en-US" dirty="0"/>
          </a:p>
        </p:txBody>
      </p:sp>
      <p:sp>
        <p:nvSpPr>
          <p:cNvPr id="5" name="Footer Placeholder 4">
            <a:extLst>
              <a:ext uri="{FF2B5EF4-FFF2-40B4-BE49-F238E27FC236}">
                <a16:creationId xmlns:a16="http://schemas.microsoft.com/office/drawing/2014/main" id="{022B17CD-6C27-4CD1-B20D-EA4B8E54F4FD}"/>
              </a:ext>
            </a:extLst>
          </p:cNvPr>
          <p:cNvSpPr>
            <a:spLocks noGrp="1"/>
          </p:cNvSpPr>
          <p:nvPr>
            <p:ph type="ftr" sz="quarter" idx="3"/>
          </p:nvPr>
        </p:nvSpPr>
        <p:spPr>
          <a:xfrm>
            <a:off x="6858000" y="6096000"/>
            <a:ext cx="4572000" cy="365125"/>
          </a:xfrm>
          <a:prstGeom prst="rect">
            <a:avLst/>
          </a:prstGeom>
        </p:spPr>
        <p:txBody>
          <a:bodyPr vert="horz" lIns="91440" tIns="45720" rIns="91440" bIns="45720" rtlCol="0" anchor="t" anchorCtr="0"/>
          <a:lstStyle>
            <a:lvl1pPr algn="r">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C03A934F-C817-4C99-A2CF-C763A3F20627}"/>
              </a:ext>
            </a:extLst>
          </p:cNvPr>
          <p:cNvSpPr>
            <a:spLocks noGrp="1"/>
          </p:cNvSpPr>
          <p:nvPr>
            <p:ph type="sldNum" sz="quarter" idx="4"/>
          </p:nvPr>
        </p:nvSpPr>
        <p:spPr>
          <a:xfrm>
            <a:off x="9144000" y="401594"/>
            <a:ext cx="2286000" cy="762000"/>
          </a:xfrm>
          <a:prstGeom prst="rect">
            <a:avLst/>
          </a:prstGeom>
        </p:spPr>
        <p:txBody>
          <a:bodyPr vert="horz" lIns="91440" tIns="45720" rIns="91440" bIns="45720" rtlCol="0" anchor="t" anchorCtr="0"/>
          <a:lstStyle>
            <a:lvl1pPr algn="r">
              <a:defRPr sz="4000">
                <a:solidFill>
                  <a:schemeClr val="tx1"/>
                </a:solidFill>
                <a:latin typeface="+mj-lt"/>
              </a:defRPr>
            </a:lvl1pPr>
          </a:lstStyle>
          <a:p>
            <a:fld id="{D643A852-0206-46AC-B0EB-645612933129}" type="slidenum">
              <a:rPr lang="en-US" smtClean="0"/>
              <a:pPr/>
              <a:t>‹#›</a:t>
            </a:fld>
            <a:endParaRPr lang="en-US" dirty="0"/>
          </a:p>
        </p:txBody>
      </p:sp>
    </p:spTree>
    <p:extLst>
      <p:ext uri="{BB962C8B-B14F-4D97-AF65-F5344CB8AC3E}">
        <p14:creationId xmlns:p14="http://schemas.microsoft.com/office/powerpoint/2010/main" val="955385423"/>
      </p:ext>
    </p:extLst>
  </p:cSld>
  <p:clrMap bg1="dk1" tx1="lt1" bg2="dk2" tx2="lt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3" r:id="rId10"/>
    <p:sldLayoutId id="214748372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lumOff val="10000"/>
          </a:schemeClr>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utumn foliage">
            <a:extLst>
              <a:ext uri="{FF2B5EF4-FFF2-40B4-BE49-F238E27FC236}">
                <a16:creationId xmlns:a16="http://schemas.microsoft.com/office/drawing/2014/main" id="{7A4C36C3-F884-EA43-8D28-CB108A573B7E}"/>
              </a:ext>
            </a:extLst>
          </p:cNvPr>
          <p:cNvPicPr>
            <a:picLocks noChangeAspect="1"/>
          </p:cNvPicPr>
          <p:nvPr/>
        </p:nvPicPr>
        <p:blipFill rotWithShape="1">
          <a:blip r:embed="rId2">
            <a:alphaModFix amt="51000"/>
          </a:blip>
          <a:srcRect r="66624" b="-2"/>
          <a:stretch/>
        </p:blipFill>
        <p:spPr>
          <a:xfrm>
            <a:off x="2" y="-1"/>
            <a:ext cx="2712202" cy="6858002"/>
          </a:xfrm>
          <a:custGeom>
            <a:avLst/>
            <a:gdLst/>
            <a:ahLst/>
            <a:cxnLst/>
            <a:rect l="l" t="t" r="r" b="b"/>
            <a:pathLst>
              <a:path w="4572002" h="6858002">
                <a:moveTo>
                  <a:pt x="4295315" y="6438981"/>
                </a:moveTo>
                <a:lnTo>
                  <a:pt x="4275384" y="6463840"/>
                </a:lnTo>
                <a:lnTo>
                  <a:pt x="4275382" y="6463849"/>
                </a:lnTo>
                <a:lnTo>
                  <a:pt x="4261586" y="6513012"/>
                </a:lnTo>
                <a:lnTo>
                  <a:pt x="4242781" y="6546194"/>
                </a:lnTo>
                <a:lnTo>
                  <a:pt x="4242781" y="6546195"/>
                </a:lnTo>
                <a:lnTo>
                  <a:pt x="4259119" y="6521804"/>
                </a:lnTo>
                <a:lnTo>
                  <a:pt x="4261586" y="6513012"/>
                </a:lnTo>
                <a:lnTo>
                  <a:pt x="4264397" y="6508052"/>
                </a:lnTo>
                <a:lnTo>
                  <a:pt x="4275382" y="6463849"/>
                </a:lnTo>
                <a:lnTo>
                  <a:pt x="4275384" y="6463841"/>
                </a:lnTo>
                <a:cubicBezTo>
                  <a:pt x="4278336" y="6451650"/>
                  <a:pt x="4285813" y="6444077"/>
                  <a:pt x="4295315" y="6438981"/>
                </a:cubicBezTo>
                <a:close/>
                <a:moveTo>
                  <a:pt x="4211111" y="2836172"/>
                </a:moveTo>
                <a:lnTo>
                  <a:pt x="4202420" y="2848793"/>
                </a:lnTo>
                <a:cubicBezTo>
                  <a:pt x="4192420" y="2881226"/>
                  <a:pt x="4178988" y="2913982"/>
                  <a:pt x="4177881" y="2947862"/>
                </a:cubicBezTo>
                <a:lnTo>
                  <a:pt x="4177881" y="2947863"/>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8"/>
                </a:lnTo>
                <a:lnTo>
                  <a:pt x="4093355" y="3574409"/>
                </a:lnTo>
                <a:cubicBezTo>
                  <a:pt x="4092450" y="3582005"/>
                  <a:pt x="4096499" y="3590054"/>
                  <a:pt x="4105453" y="3606818"/>
                </a:cubicBezTo>
                <a:cubicBezTo>
                  <a:pt x="4109835" y="3614820"/>
                  <a:pt x="4112501" y="3624726"/>
                  <a:pt x="4118979" y="3630633"/>
                </a:cubicBezTo>
                <a:cubicBezTo>
                  <a:pt x="4127218" y="3638158"/>
                  <a:pt x="4132898" y="3646123"/>
                  <a:pt x="4136708" y="3654416"/>
                </a:cubicBezTo>
                <a:lnTo>
                  <a:pt x="4143220" y="3680164"/>
                </a:lnTo>
                <a:lnTo>
                  <a:pt x="4139172" y="3734837"/>
                </a:lnTo>
                <a:lnTo>
                  <a:pt x="4139172" y="3734838"/>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6645" y="3852620"/>
                </a:lnTo>
                <a:cubicBezTo>
                  <a:pt x="4114978" y="3863193"/>
                  <a:pt x="4117265" y="3874195"/>
                  <a:pt x="4126028" y="3885339"/>
                </a:cubicBezTo>
                <a:cubicBezTo>
                  <a:pt x="4135744" y="3897722"/>
                  <a:pt x="4143150" y="3910319"/>
                  <a:pt x="4148409" y="3923125"/>
                </a:cubicBezTo>
                <a:lnTo>
                  <a:pt x="4157913" y="3962160"/>
                </a:lnTo>
                <a:lnTo>
                  <a:pt x="4155523" y="4002410"/>
                </a:lnTo>
                <a:cubicBezTo>
                  <a:pt x="4152853" y="4016025"/>
                  <a:pt x="4148364" y="4029837"/>
                  <a:pt x="4142220" y="4043839"/>
                </a:cubicBezTo>
                <a:cubicBezTo>
                  <a:pt x="4133457" y="4063842"/>
                  <a:pt x="4128075" y="4083702"/>
                  <a:pt x="4127099" y="4103825"/>
                </a:cubicBezTo>
                <a:lnTo>
                  <a:pt x="4127099" y="4103826"/>
                </a:lnTo>
                <a:lnTo>
                  <a:pt x="4127099" y="4103826"/>
                </a:lnTo>
                <a:cubicBezTo>
                  <a:pt x="4126122" y="4123948"/>
                  <a:pt x="4129552" y="4144333"/>
                  <a:pt x="4138410" y="4165384"/>
                </a:cubicBezTo>
                <a:lnTo>
                  <a:pt x="4142315" y="4192388"/>
                </a:lnTo>
                <a:lnTo>
                  <a:pt x="4142220" y="4221391"/>
                </a:lnTo>
                <a:lnTo>
                  <a:pt x="4142220" y="4221391"/>
                </a:ln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3"/>
                </a:lnTo>
                <a:lnTo>
                  <a:pt x="4116716" y="4800484"/>
                </a:lnTo>
                <a:cubicBezTo>
                  <a:pt x="4118597" y="4810581"/>
                  <a:pt x="4123170" y="4819964"/>
                  <a:pt x="4131552" y="4828917"/>
                </a:cubicBezTo>
                <a:cubicBezTo>
                  <a:pt x="4142601" y="4840633"/>
                  <a:pt x="4151364" y="4853636"/>
                  <a:pt x="4156484" y="4867614"/>
                </a:cubicBezTo>
                <a:lnTo>
                  <a:pt x="4161262" y="4889275"/>
                </a:lnTo>
                <a:lnTo>
                  <a:pt x="4159557" y="4912168"/>
                </a:lnTo>
                <a:cubicBezTo>
                  <a:pt x="4157842" y="4919978"/>
                  <a:pt x="4157485" y="4927122"/>
                  <a:pt x="4158155" y="4933804"/>
                </a:cubicBezTo>
                <a:lnTo>
                  <a:pt x="4158155" y="4933805"/>
                </a:lnTo>
                <a:lnTo>
                  <a:pt x="4158155" y="4933805"/>
                </a:lnTo>
                <a:cubicBezTo>
                  <a:pt x="4160163" y="4953853"/>
                  <a:pt x="4171415" y="4969749"/>
                  <a:pt x="4182989" y="4987038"/>
                </a:cubicBezTo>
                <a:cubicBezTo>
                  <a:pt x="4194228" y="5003802"/>
                  <a:pt x="4208326" y="5022853"/>
                  <a:pt x="4209468" y="5041522"/>
                </a:cubicBezTo>
                <a:cubicBezTo>
                  <a:pt x="4210706" y="5062669"/>
                  <a:pt x="4221137" y="5082339"/>
                  <a:pt x="4228472" y="5102461"/>
                </a:cubicBezTo>
                <a:lnTo>
                  <a:pt x="4235616" y="5133225"/>
                </a:lnTo>
                <a:lnTo>
                  <a:pt x="4228901" y="5166113"/>
                </a:lnTo>
                <a:lnTo>
                  <a:pt x="4228901" y="5166114"/>
                </a:lnTo>
                <a:lnTo>
                  <a:pt x="4228901" y="5166114"/>
                </a:lnTo>
                <a:cubicBezTo>
                  <a:pt x="4228139" y="5167638"/>
                  <a:pt x="4228711" y="5169781"/>
                  <a:pt x="4229592" y="5172091"/>
                </a:cubicBezTo>
                <a:lnTo>
                  <a:pt x="4232139" y="5179068"/>
                </a:lnTo>
                <a:lnTo>
                  <a:pt x="4231973" y="5229433"/>
                </a:lnTo>
                <a:cubicBezTo>
                  <a:pt x="4228139" y="5245268"/>
                  <a:pt x="4220423" y="5259937"/>
                  <a:pt x="4208516" y="5272796"/>
                </a:cubicBezTo>
                <a:cubicBezTo>
                  <a:pt x="4185226" y="5298086"/>
                  <a:pt x="4177689" y="5325412"/>
                  <a:pt x="4179637" y="5355014"/>
                </a:cubicBez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6" y="5480638"/>
                </a:cubicBezTo>
                <a:lnTo>
                  <a:pt x="4208850" y="5507668"/>
                </a:lnTo>
                <a:lnTo>
                  <a:pt x="4206630" y="5520422"/>
                </a:lnTo>
                <a:cubicBezTo>
                  <a:pt x="4204993" y="5524467"/>
                  <a:pt x="4202326" y="5528265"/>
                  <a:pt x="4198230" y="5531693"/>
                </a:cubicBezTo>
                <a:cubicBezTo>
                  <a:pt x="4191181" y="5537600"/>
                  <a:pt x="4187989" y="5542649"/>
                  <a:pt x="4188085" y="5547578"/>
                </a:cubicBezTo>
                <a:lnTo>
                  <a:pt x="4188085" y="5547578"/>
                </a:lnTo>
                <a:lnTo>
                  <a:pt x="4188085" y="5547579"/>
                </a:lnTo>
                <a:cubicBezTo>
                  <a:pt x="4188180" y="5552508"/>
                  <a:pt x="4191562" y="5557318"/>
                  <a:pt x="4197658" y="5562747"/>
                </a:cubicBezTo>
                <a:cubicBezTo>
                  <a:pt x="4240331" y="5600468"/>
                  <a:pt x="4267002" y="5646190"/>
                  <a:pt x="4268906" y="5704484"/>
                </a:cubicBezTo>
                <a:cubicBezTo>
                  <a:pt x="4269288" y="5716486"/>
                  <a:pt x="4271954" y="5728679"/>
                  <a:pt x="4274812" y="5740489"/>
                </a:cubicBezTo>
                <a:cubicBezTo>
                  <a:pt x="4276527" y="5747729"/>
                  <a:pt x="4278433" y="5756494"/>
                  <a:pt x="4283577" y="5760874"/>
                </a:cubicBezTo>
                <a:cubicBezTo>
                  <a:pt x="4322820" y="5794975"/>
                  <a:pt x="4350063" y="5837458"/>
                  <a:pt x="4371972" y="5883752"/>
                </a:cubicBezTo>
                <a:cubicBezTo>
                  <a:pt x="4375877" y="5892038"/>
                  <a:pt x="4379782" y="5900611"/>
                  <a:pt x="4382997" y="5909351"/>
                </a:cubicBezTo>
                <a:lnTo>
                  <a:pt x="4389878" y="5935950"/>
                </a:lnTo>
                <a:lnTo>
                  <a:pt x="4389712" y="5964477"/>
                </a:lnTo>
                <a:cubicBezTo>
                  <a:pt x="4388783" y="5974097"/>
                  <a:pt x="4387306" y="5983766"/>
                  <a:pt x="4386258" y="5993291"/>
                </a:cubicBezTo>
                <a:cubicBezTo>
                  <a:pt x="4385116" y="6004531"/>
                  <a:pt x="4385306" y="6017485"/>
                  <a:pt x="4379782" y="6026440"/>
                </a:cubicBezTo>
                <a:cubicBezTo>
                  <a:pt x="4362445" y="6054825"/>
                  <a:pt x="4343777" y="6082258"/>
                  <a:pt x="4323582" y="6108738"/>
                </a:cubicBezTo>
                <a:cubicBezTo>
                  <a:pt x="4314914" y="6120074"/>
                  <a:pt x="4309961" y="6126884"/>
                  <a:pt x="4309890" y="6133314"/>
                </a:cubicBezTo>
                <a:lnTo>
                  <a:pt x="4309890" y="6133315"/>
                </a:lnTo>
                <a:lnTo>
                  <a:pt x="4309890" y="6133315"/>
                </a:lnTo>
                <a:cubicBezTo>
                  <a:pt x="4309818" y="6139745"/>
                  <a:pt x="4314629" y="6145793"/>
                  <a:pt x="4325488" y="6155603"/>
                </a:cubicBezTo>
                <a:cubicBezTo>
                  <a:pt x="4347777" y="6175798"/>
                  <a:pt x="4359397" y="6200945"/>
                  <a:pt x="4364159" y="6228757"/>
                </a:cubicBezTo>
                <a:lnTo>
                  <a:pt x="4381496" y="6361540"/>
                </a:lnTo>
                <a:lnTo>
                  <a:pt x="4381289" y="6365204"/>
                </a:lnTo>
                <a:lnTo>
                  <a:pt x="4380007" y="6387910"/>
                </a:lnTo>
                <a:lnTo>
                  <a:pt x="4378243" y="6391549"/>
                </a:lnTo>
                <a:lnTo>
                  <a:pt x="4370589" y="6407332"/>
                </a:lnTo>
                <a:lnTo>
                  <a:pt x="4370589" y="6407333"/>
                </a:lnTo>
                <a:lnTo>
                  <a:pt x="4378243" y="6391549"/>
                </a:lnTo>
                <a:lnTo>
                  <a:pt x="4380008" y="6387910"/>
                </a:lnTo>
                <a:lnTo>
                  <a:pt x="4381289" y="6365204"/>
                </a:lnTo>
                <a:lnTo>
                  <a:pt x="4381496" y="6361540"/>
                </a:lnTo>
                <a:lnTo>
                  <a:pt x="4381496" y="6361540"/>
                </a:lnTo>
                <a:lnTo>
                  <a:pt x="4381496" y="6361539"/>
                </a:lnTo>
                <a:cubicBezTo>
                  <a:pt x="4377876" y="6317151"/>
                  <a:pt x="4371590" y="6272764"/>
                  <a:pt x="4364159" y="6228756"/>
                </a:cubicBezTo>
                <a:cubicBezTo>
                  <a:pt x="4359397" y="6200944"/>
                  <a:pt x="4347777" y="6175797"/>
                  <a:pt x="4325488" y="6155602"/>
                </a:cubicBezTo>
                <a:cubicBezTo>
                  <a:pt x="4320059" y="6150697"/>
                  <a:pt x="4316141" y="6146732"/>
                  <a:pt x="4313590" y="6143190"/>
                </a:cubicBezTo>
                <a:lnTo>
                  <a:pt x="4309890" y="6133315"/>
                </a:lnTo>
                <a:lnTo>
                  <a:pt x="4323582" y="6108739"/>
                </a:lnTo>
                <a:cubicBezTo>
                  <a:pt x="4343777" y="6082259"/>
                  <a:pt x="4362445" y="6054826"/>
                  <a:pt x="4379782" y="6026441"/>
                </a:cubicBezTo>
                <a:cubicBezTo>
                  <a:pt x="4385306" y="6017486"/>
                  <a:pt x="4385116" y="6004532"/>
                  <a:pt x="4386258" y="5993292"/>
                </a:cubicBezTo>
                <a:cubicBezTo>
                  <a:pt x="4388354" y="5974241"/>
                  <a:pt x="4392164" y="5954618"/>
                  <a:pt x="4389878" y="5935950"/>
                </a:cubicBezTo>
                <a:lnTo>
                  <a:pt x="4389878" y="5935950"/>
                </a:lnTo>
                <a:lnTo>
                  <a:pt x="4389878" y="5935949"/>
                </a:lnTo>
                <a:cubicBezTo>
                  <a:pt x="4387592" y="5918042"/>
                  <a:pt x="4379782" y="5900323"/>
                  <a:pt x="4371972" y="5883751"/>
                </a:cubicBezTo>
                <a:cubicBezTo>
                  <a:pt x="4350063" y="5837457"/>
                  <a:pt x="4322820" y="5794974"/>
                  <a:pt x="4283577" y="5760873"/>
                </a:cubicBezTo>
                <a:cubicBezTo>
                  <a:pt x="4278433" y="5756493"/>
                  <a:pt x="4276527" y="5747728"/>
                  <a:pt x="4274812" y="5740488"/>
                </a:cubicBezTo>
                <a:cubicBezTo>
                  <a:pt x="4271954" y="5728678"/>
                  <a:pt x="4269288" y="5716485"/>
                  <a:pt x="4268906" y="5704483"/>
                </a:cubicBezTo>
                <a:cubicBezTo>
                  <a:pt x="4267002" y="5646189"/>
                  <a:pt x="4240331" y="5600467"/>
                  <a:pt x="4197658" y="5562746"/>
                </a:cubicBezTo>
                <a:lnTo>
                  <a:pt x="4188085" y="5547578"/>
                </a:lnTo>
                <a:lnTo>
                  <a:pt x="4198230" y="5531694"/>
                </a:lnTo>
                <a:cubicBezTo>
                  <a:pt x="4206421" y="5524837"/>
                  <a:pt x="4208898" y="5516503"/>
                  <a:pt x="4208850" y="5507668"/>
                </a:cubicBezTo>
                <a:lnTo>
                  <a:pt x="4208850" y="5507668"/>
                </a:lnTo>
                <a:lnTo>
                  <a:pt x="4208850" y="5507667"/>
                </a:lnTo>
                <a:cubicBezTo>
                  <a:pt x="4208803" y="5498832"/>
                  <a:pt x="4206231" y="5489497"/>
                  <a:pt x="4204326" y="5480637"/>
                </a:cubicBezTo>
                <a:cubicBezTo>
                  <a:pt x="4200516" y="5462351"/>
                  <a:pt x="4196514" y="5443870"/>
                  <a:pt x="4192704" y="5425582"/>
                </a:cubicBezTo>
                <a:cubicBezTo>
                  <a:pt x="4190038" y="5412057"/>
                  <a:pt x="4187752" y="5398721"/>
                  <a:pt x="4184513" y="5385384"/>
                </a:cubicBezTo>
                <a:lnTo>
                  <a:pt x="4179637" y="5355014"/>
                </a:lnTo>
                <a:lnTo>
                  <a:pt x="4181083" y="5326163"/>
                </a:lnTo>
                <a:cubicBezTo>
                  <a:pt x="4184464" y="5307422"/>
                  <a:pt x="4192990" y="5289657"/>
                  <a:pt x="4208516" y="5272797"/>
                </a:cubicBezTo>
                <a:cubicBezTo>
                  <a:pt x="4232329" y="5247079"/>
                  <a:pt x="4239379" y="5214122"/>
                  <a:pt x="4232139" y="5179068"/>
                </a:cubicBezTo>
                <a:lnTo>
                  <a:pt x="4232139" y="5179068"/>
                </a:lnTo>
                <a:lnTo>
                  <a:pt x="4232139" y="5179067"/>
                </a:lnTo>
                <a:cubicBezTo>
                  <a:pt x="4231663" y="5176876"/>
                  <a:pt x="4230473" y="5174400"/>
                  <a:pt x="4229592" y="5172090"/>
                </a:cubicBezTo>
                <a:lnTo>
                  <a:pt x="4228901" y="5166114"/>
                </a:lnTo>
                <a:lnTo>
                  <a:pt x="4235616" y="5133225"/>
                </a:lnTo>
                <a:lnTo>
                  <a:pt x="4235616" y="5133225"/>
                </a:lnTo>
                <a:lnTo>
                  <a:pt x="4235616" y="5133224"/>
                </a:lnTo>
                <a:cubicBezTo>
                  <a:pt x="4233865" y="5101639"/>
                  <a:pt x="4211325" y="5073241"/>
                  <a:pt x="4209468" y="5041521"/>
                </a:cubicBezTo>
                <a:cubicBezTo>
                  <a:pt x="4208326" y="5022852"/>
                  <a:pt x="4194228" y="5003801"/>
                  <a:pt x="4182989" y="4987037"/>
                </a:cubicBezTo>
                <a:cubicBezTo>
                  <a:pt x="4175273" y="4975511"/>
                  <a:pt x="4167700" y="4964604"/>
                  <a:pt x="4162914" y="4952673"/>
                </a:cubicBezTo>
                <a:lnTo>
                  <a:pt x="4158155" y="4933805"/>
                </a:lnTo>
                <a:lnTo>
                  <a:pt x="4159557" y="4912169"/>
                </a:lnTo>
                <a:cubicBezTo>
                  <a:pt x="4161319" y="4904358"/>
                  <a:pt x="4161831" y="4896714"/>
                  <a:pt x="4161262" y="4889276"/>
                </a:cubicBezTo>
                <a:lnTo>
                  <a:pt x="4161262" y="4889275"/>
                </a:lnTo>
                <a:lnTo>
                  <a:pt x="4161262" y="4889275"/>
                </a:lnTo>
                <a:cubicBezTo>
                  <a:pt x="4159556" y="4866958"/>
                  <a:pt x="4148126" y="4846490"/>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8" y="4442762"/>
                  <a:pt x="4197658" y="4403326"/>
                  <a:pt x="4196706" y="4363891"/>
                </a:cubicBezTo>
                <a:lnTo>
                  <a:pt x="4196706" y="4363891"/>
                </a:lnTo>
                <a:lnTo>
                  <a:pt x="4196706" y="4363890"/>
                </a:lnTo>
                <a:cubicBezTo>
                  <a:pt x="4196514" y="4350554"/>
                  <a:pt x="4193466" y="4336457"/>
                  <a:pt x="4187752" y="4324645"/>
                </a:cubicBezTo>
                <a:cubicBezTo>
                  <a:pt x="4175749" y="4300070"/>
                  <a:pt x="4160129" y="4277401"/>
                  <a:pt x="4147936" y="4253014"/>
                </a:cubicBezTo>
                <a:lnTo>
                  <a:pt x="4142220" y="4221391"/>
                </a:lnTo>
                <a:lnTo>
                  <a:pt x="4142315" y="4192388"/>
                </a:lnTo>
                <a:lnTo>
                  <a:pt x="4142315" y="4192388"/>
                </a:lnTo>
                <a:lnTo>
                  <a:pt x="4142315" y="4192387"/>
                </a:lnTo>
                <a:cubicBezTo>
                  <a:pt x="4142411" y="4182767"/>
                  <a:pt x="4141839" y="4173480"/>
                  <a:pt x="4138410" y="4165383"/>
                </a:cubicBezTo>
                <a:cubicBezTo>
                  <a:pt x="4133981" y="4154857"/>
                  <a:pt x="4130909" y="4144498"/>
                  <a:pt x="4129066" y="4134256"/>
                </a:cubicBezTo>
                <a:lnTo>
                  <a:pt x="4127099" y="4103826"/>
                </a:lnTo>
                <a:lnTo>
                  <a:pt x="4142220" y="4043840"/>
                </a:lnTo>
                <a:cubicBezTo>
                  <a:pt x="4154508" y="4015835"/>
                  <a:pt x="4160175" y="3988593"/>
                  <a:pt x="4157913" y="3962160"/>
                </a:cubicBezTo>
                <a:lnTo>
                  <a:pt x="4157913" y="3962160"/>
                </a:lnTo>
                <a:lnTo>
                  <a:pt x="4157913" y="3962159"/>
                </a:lnTo>
                <a:cubicBezTo>
                  <a:pt x="4155651" y="3935727"/>
                  <a:pt x="4145460" y="3910104"/>
                  <a:pt x="4126028" y="3885338"/>
                </a:cubicBezTo>
                <a:cubicBezTo>
                  <a:pt x="4121646" y="3879766"/>
                  <a:pt x="4118884" y="3874229"/>
                  <a:pt x="4117425" y="3868764"/>
                </a:cubicBezTo>
                <a:lnTo>
                  <a:pt x="4116645" y="3852620"/>
                </a:lnTo>
                <a:lnTo>
                  <a:pt x="4130980" y="3822473"/>
                </a:lnTo>
                <a:cubicBezTo>
                  <a:pt x="4139172" y="3811614"/>
                  <a:pt x="4144316" y="3800897"/>
                  <a:pt x="4145911" y="3789777"/>
                </a:cubicBezTo>
                <a:lnTo>
                  <a:pt x="4145911" y="3789776"/>
                </a:lnTo>
                <a:lnTo>
                  <a:pt x="4145911" y="3789776"/>
                </a:lnTo>
                <a:cubicBezTo>
                  <a:pt x="4147507" y="3778655"/>
                  <a:pt x="4145554" y="3767130"/>
                  <a:pt x="4139554" y="3754652"/>
                </a:cubicBezTo>
                <a:lnTo>
                  <a:pt x="4139172" y="3734838"/>
                </a:lnTo>
                <a:lnTo>
                  <a:pt x="4143220" y="3680164"/>
                </a:lnTo>
                <a:lnTo>
                  <a:pt x="4143220" y="3680164"/>
                </a:lnTo>
                <a:lnTo>
                  <a:pt x="4143220" y="3680163"/>
                </a:lnTo>
                <a:cubicBezTo>
                  <a:pt x="4141696" y="3662494"/>
                  <a:pt x="4135458" y="3645682"/>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2"/>
                </a:lnTo>
                <a:lnTo>
                  <a:pt x="4193158" y="3077401"/>
                </a:lnTo>
                <a:cubicBezTo>
                  <a:pt x="4193372" y="3045777"/>
                  <a:pt x="4189562" y="3014153"/>
                  <a:pt x="4181465" y="2982148"/>
                </a:cubicBezTo>
                <a:lnTo>
                  <a:pt x="4177881" y="2947863"/>
                </a:lnTo>
                <a:lnTo>
                  <a:pt x="4182513" y="2914328"/>
                </a:lnTo>
                <a:cubicBezTo>
                  <a:pt x="4187561" y="2892181"/>
                  <a:pt x="4195753" y="2870416"/>
                  <a:pt x="4202420" y="2848794"/>
                </a:cubicBezTo>
                <a:cubicBezTo>
                  <a:pt x="4203753" y="2844317"/>
                  <a:pt x="4207039"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32419" y="2490551"/>
                </a:lnTo>
                <a:cubicBezTo>
                  <a:pt x="4130791" y="2499773"/>
                  <a:pt x="4128410" y="2509024"/>
                  <a:pt x="4125838" y="2518264"/>
                </a:cubicBezTo>
                <a:cubicBezTo>
                  <a:pt x="4123171" y="2527790"/>
                  <a:pt x="4122027" y="2536457"/>
                  <a:pt x="4122194" y="2545006"/>
                </a:cubicBezTo>
                <a:lnTo>
                  <a:pt x="4122194" y="2545007"/>
                </a:lnTo>
                <a:lnTo>
                  <a:pt x="4122194" y="2545007"/>
                </a:lnTo>
                <a:cubicBezTo>
                  <a:pt x="4122360" y="2553556"/>
                  <a:pt x="4123837" y="2561986"/>
                  <a:pt x="4126408" y="2571035"/>
                </a:cubicBezTo>
                <a:cubicBezTo>
                  <a:pt x="4138410" y="2612946"/>
                  <a:pt x="4170987" y="2640951"/>
                  <a:pt x="4199562" y="2668002"/>
                </a:cubicBezTo>
                <a:cubicBezTo>
                  <a:pt x="4223947" y="2691055"/>
                  <a:pt x="4237663" y="2716964"/>
                  <a:pt x="4247952" y="2745349"/>
                </a:cubicBezTo>
                <a:lnTo>
                  <a:pt x="4247953" y="2745352"/>
                </a:lnTo>
                <a:lnTo>
                  <a:pt x="4253873" y="2778006"/>
                </a:lnTo>
                <a:lnTo>
                  <a:pt x="4253453" y="2785440"/>
                </a:lnTo>
                <a:lnTo>
                  <a:pt x="4243374" y="2811780"/>
                </a:lnTo>
                <a:lnTo>
                  <a:pt x="4243370" y="2811787"/>
                </a:lnTo>
                <a:lnTo>
                  <a:pt x="4243371" y="2811787"/>
                </a:lnTo>
                <a:lnTo>
                  <a:pt x="4243374" y="2811780"/>
                </a:lnTo>
                <a:lnTo>
                  <a:pt x="4253024" y="2793023"/>
                </a:lnTo>
                <a:lnTo>
                  <a:pt x="4253453" y="2785440"/>
                </a:lnTo>
                <a:lnTo>
                  <a:pt x="4254653" y="2782305"/>
                </a:lnTo>
                <a:lnTo>
                  <a:pt x="4253873" y="2778006"/>
                </a:lnTo>
                <a:lnTo>
                  <a:pt x="4254283" y="2770758"/>
                </a:lnTo>
                <a:lnTo>
                  <a:pt x="4247953" y="2745352"/>
                </a:lnTo>
                <a:lnTo>
                  <a:pt x="4247952" y="2745348"/>
                </a:lnTo>
                <a:cubicBezTo>
                  <a:pt x="4237663" y="2716963"/>
                  <a:pt x="4223947" y="2691054"/>
                  <a:pt x="4199562" y="2668001"/>
                </a:cubicBezTo>
                <a:cubicBezTo>
                  <a:pt x="4170987" y="2640950"/>
                  <a:pt x="4138410" y="2612945"/>
                  <a:pt x="4126408" y="2571034"/>
                </a:cubicBezTo>
                <a:lnTo>
                  <a:pt x="4122194" y="2545007"/>
                </a:lnTo>
                <a:lnTo>
                  <a:pt x="4125838" y="2518265"/>
                </a:lnTo>
                <a:cubicBezTo>
                  <a:pt x="4130981" y="2499786"/>
                  <a:pt x="4135363" y="2481259"/>
                  <a:pt x="4134481" y="2463018"/>
                </a:cubicBez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51027" y="1453958"/>
                </a:moveTo>
                <a:lnTo>
                  <a:pt x="3745230" y="1459073"/>
                </a:lnTo>
                <a:lnTo>
                  <a:pt x="3745230" y="1459073"/>
                </a:lnTo>
                <a:lnTo>
                  <a:pt x="3745229" y="1459074"/>
                </a:lnTo>
                <a:lnTo>
                  <a:pt x="3736012" y="1481572"/>
                </a:lnTo>
                <a:lnTo>
                  <a:pt x="3745230" y="1459073"/>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cubicBezTo>
                  <a:pt x="3760922" y="348396"/>
                  <a:pt x="3763447" y="357874"/>
                  <a:pt x="3765590" y="367328"/>
                </a:cubicBezTo>
                <a:lnTo>
                  <a:pt x="3769400" y="395640"/>
                </a:lnTo>
                <a:cubicBezTo>
                  <a:pt x="3769590" y="376781"/>
                  <a:pt x="3762352" y="357921"/>
                  <a:pt x="3759494" y="338870"/>
                </a:cubicBez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5402" y="228949"/>
                </a:lnTo>
                <a:lnTo>
                  <a:pt x="3785402" y="228948"/>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1" y="21486"/>
                  <a:pt x="4218423" y="43012"/>
                  <a:pt x="4215374" y="63587"/>
                </a:cubicBezTo>
                <a:cubicBezTo>
                  <a:pt x="4209850" y="101308"/>
                  <a:pt x="4206420" y="139219"/>
                  <a:pt x="4201468" y="176939"/>
                </a:cubicBezTo>
                <a:cubicBezTo>
                  <a:pt x="4200324" y="184941"/>
                  <a:pt x="4198230"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4" y="1489720"/>
                </a:cubicBezTo>
                <a:cubicBezTo>
                  <a:pt x="4198992" y="1505724"/>
                  <a:pt x="4192324" y="1523059"/>
                  <a:pt x="4196324" y="1537537"/>
                </a:cubicBezTo>
                <a:cubicBezTo>
                  <a:pt x="4207374" y="1576019"/>
                  <a:pt x="4220709" y="1614120"/>
                  <a:pt x="4237473" y="1650317"/>
                </a:cubicBezTo>
                <a:cubicBezTo>
                  <a:pt x="4254428" y="1687086"/>
                  <a:pt x="4268716" y="1721185"/>
                  <a:pt x="4251572" y="1763287"/>
                </a:cubicBezTo>
                <a:cubicBezTo>
                  <a:pt x="4244331" y="1781194"/>
                  <a:pt x="4249476" y="1804816"/>
                  <a:pt x="4251380" y="1825393"/>
                </a:cubicBezTo>
                <a:cubicBezTo>
                  <a:pt x="4252904" y="1840441"/>
                  <a:pt x="4261478" y="1854920"/>
                  <a:pt x="4261478" y="1869780"/>
                </a:cubicBezTo>
                <a:cubicBezTo>
                  <a:pt x="4261478" y="1909408"/>
                  <a:pt x="4271574" y="1944649"/>
                  <a:pt x="4292149" y="1978940"/>
                </a:cubicBezTo>
                <a:cubicBezTo>
                  <a:pt x="4300149" y="1992279"/>
                  <a:pt x="4294815" y="2013043"/>
                  <a:pt x="4296911" y="2030378"/>
                </a:cubicBezTo>
                <a:cubicBezTo>
                  <a:pt x="4299387" y="2048668"/>
                  <a:pt x="4301673" y="2067525"/>
                  <a:pt x="4307200" y="2085054"/>
                </a:cubicBezTo>
                <a:cubicBezTo>
                  <a:pt x="4321678" y="2130393"/>
                  <a:pt x="4338061" y="2175163"/>
                  <a:pt x="4353301" y="2220312"/>
                </a:cubicBezTo>
                <a:cubicBezTo>
                  <a:pt x="4365876" y="2257459"/>
                  <a:pt x="4355969" y="2294039"/>
                  <a:pt x="4350635" y="2330806"/>
                </a:cubicBezTo>
                <a:cubicBezTo>
                  <a:pt x="4347205" y="2353859"/>
                  <a:pt x="4339013" y="2375383"/>
                  <a:pt x="4351205" y="2401292"/>
                </a:cubicBezTo>
                <a:cubicBezTo>
                  <a:pt x="4362827" y="2426059"/>
                  <a:pt x="4360159" y="2457492"/>
                  <a:pt x="4366446" y="2485307"/>
                </a:cubicBezTo>
                <a:cubicBezTo>
                  <a:pt x="4371780" y="2508742"/>
                  <a:pt x="4380354" y="2531409"/>
                  <a:pt x="4388736" y="2554079"/>
                </a:cubicBezTo>
                <a:cubicBezTo>
                  <a:pt x="4400167" y="2584942"/>
                  <a:pt x="4412167" y="2615421"/>
                  <a:pt x="4406453" y="2649143"/>
                </a:cubicBezTo>
                <a:cubicBezTo>
                  <a:pt x="4399975" y="2687436"/>
                  <a:pt x="4424359" y="2713723"/>
                  <a:pt x="4440554" y="2743826"/>
                </a:cubicBezTo>
                <a:cubicBezTo>
                  <a:pt x="4451602" y="2764590"/>
                  <a:pt x="4459795" y="2787259"/>
                  <a:pt x="4466653" y="2809930"/>
                </a:cubicBezTo>
                <a:cubicBezTo>
                  <a:pt x="4475607" y="2840219"/>
                  <a:pt x="4480941" y="2871462"/>
                  <a:pt x="4489704" y="2901943"/>
                </a:cubicBezTo>
                <a:cubicBezTo>
                  <a:pt x="4502848" y="2948047"/>
                  <a:pt x="4513136" y="2994722"/>
                  <a:pt x="4505896" y="3042728"/>
                </a:cubicBezTo>
                <a:cubicBezTo>
                  <a:pt x="4502658" y="3064827"/>
                  <a:pt x="4502848" y="3085403"/>
                  <a:pt x="4507612" y="3107500"/>
                </a:cubicBezTo>
                <a:cubicBezTo>
                  <a:pt x="4515422" y="3143695"/>
                  <a:pt x="4516375" y="3180844"/>
                  <a:pt x="4545521" y="3209993"/>
                </a:cubicBezTo>
                <a:cubicBezTo>
                  <a:pt x="4555810" y="3220280"/>
                  <a:pt x="4558476" y="3238758"/>
                  <a:pt x="4563810" y="3253809"/>
                </a:cubicBezTo>
                <a:cubicBezTo>
                  <a:pt x="4570098" y="3271145"/>
                  <a:pt x="4566858" y="3283908"/>
                  <a:pt x="4548570" y="3293244"/>
                </a:cubicBezTo>
                <a:cubicBezTo>
                  <a:pt x="4540379" y="3297434"/>
                  <a:pt x="4532377" y="3309437"/>
                  <a:pt x="4531043" y="3318771"/>
                </a:cubicBezTo>
                <a:cubicBezTo>
                  <a:pt x="4527043" y="3346776"/>
                  <a:pt x="4532949" y="3372495"/>
                  <a:pt x="4545904" y="3399546"/>
                </a:cubicBezTo>
                <a:cubicBezTo>
                  <a:pt x="4558096" y="3424883"/>
                  <a:pt x="4556762" y="3456508"/>
                  <a:pt x="4561524" y="3485275"/>
                </a:cubicBezTo>
                <a:cubicBezTo>
                  <a:pt x="4564954" y="3505657"/>
                  <a:pt x="4572002" y="3526042"/>
                  <a:pt x="4572002" y="3546617"/>
                </a:cubicBezTo>
                <a:cubicBezTo>
                  <a:pt x="4572002" y="3572146"/>
                  <a:pt x="4565906" y="3597482"/>
                  <a:pt x="4563620" y="3623201"/>
                </a:cubicBezTo>
                <a:cubicBezTo>
                  <a:pt x="4561716" y="3643204"/>
                  <a:pt x="4562478" y="3663589"/>
                  <a:pt x="4560192" y="3683591"/>
                </a:cubicBezTo>
                <a:cubicBezTo>
                  <a:pt x="4558476" y="3699976"/>
                  <a:pt x="4554096" y="3716168"/>
                  <a:pt x="4550476" y="3732361"/>
                </a:cubicBezTo>
                <a:cubicBezTo>
                  <a:pt x="4549142" y="3738267"/>
                  <a:pt x="4543997" y="3744173"/>
                  <a:pt x="4544759" y="3749506"/>
                </a:cubicBezTo>
                <a:cubicBezTo>
                  <a:pt x="4552952" y="3802467"/>
                  <a:pt x="4516375" y="3840569"/>
                  <a:pt x="4500182" y="3885338"/>
                </a:cubicBezTo>
                <a:cubicBezTo>
                  <a:pt x="4483035" y="3932394"/>
                  <a:pt x="4456747" y="3977925"/>
                  <a:pt x="4464557" y="4030503"/>
                </a:cubicBezTo>
                <a:cubicBezTo>
                  <a:pt x="4469319" y="4062318"/>
                  <a:pt x="4480369" y="4092989"/>
                  <a:pt x="4487038" y="4124614"/>
                </a:cubicBezTo>
                <a:cubicBezTo>
                  <a:pt x="4489324" y="4135854"/>
                  <a:pt x="4488942" y="4148427"/>
                  <a:pt x="4486656" y="4159667"/>
                </a:cubicBezTo>
                <a:cubicBezTo>
                  <a:pt x="4476177" y="4213961"/>
                  <a:pt x="4474653" y="4267493"/>
                  <a:pt x="4491800" y="4320837"/>
                </a:cubicBezTo>
                <a:cubicBezTo>
                  <a:pt x="4494658" y="4329979"/>
                  <a:pt x="4497324" y="4339695"/>
                  <a:pt x="4497324" y="4349222"/>
                </a:cubicBezTo>
                <a:cubicBezTo>
                  <a:pt x="4497324" y="4401419"/>
                  <a:pt x="4493324" y="4452665"/>
                  <a:pt x="4474653" y="4502579"/>
                </a:cubicBezTo>
                <a:cubicBezTo>
                  <a:pt x="4468367" y="4519343"/>
                  <a:pt x="4472367" y="4539728"/>
                  <a:pt x="4470843" y="4558207"/>
                </a:cubicBezTo>
                <a:cubicBezTo>
                  <a:pt x="4469511" y="4575351"/>
                  <a:pt x="4468939" y="4592878"/>
                  <a:pt x="4464557" y="4609452"/>
                </a:cubicBezTo>
                <a:cubicBezTo>
                  <a:pt x="4458081" y="4633647"/>
                  <a:pt x="4457319" y="4656126"/>
                  <a:pt x="4463033" y="4681083"/>
                </a:cubicBezTo>
                <a:cubicBezTo>
                  <a:pt x="4468367" y="4704895"/>
                  <a:pt x="4465701" y="4730614"/>
                  <a:pt x="4465891" y="4755381"/>
                </a:cubicBezTo>
                <a:cubicBezTo>
                  <a:pt x="4466081" y="4783004"/>
                  <a:pt x="4466271" y="4810627"/>
                  <a:pt x="4465319" y="4838250"/>
                </a:cubicBezTo>
                <a:cubicBezTo>
                  <a:pt x="4464939" y="4849300"/>
                  <a:pt x="4457319" y="4861873"/>
                  <a:pt x="4460367" y="4871019"/>
                </a:cubicBezTo>
                <a:cubicBezTo>
                  <a:pt x="4470653" y="4900546"/>
                  <a:pt x="4458271" y="4930075"/>
                  <a:pt x="4463795" y="4959602"/>
                </a:cubicBezTo>
                <a:cubicBezTo>
                  <a:pt x="4466653" y="4974082"/>
                  <a:pt x="4458843" y="4990465"/>
                  <a:pt x="4458081" y="5006086"/>
                </a:cubicBezTo>
                <a:cubicBezTo>
                  <a:pt x="4456747" y="5031614"/>
                  <a:pt x="4457319" y="5057141"/>
                  <a:pt x="4456937" y="5082670"/>
                </a:cubicBezTo>
                <a:cubicBezTo>
                  <a:pt x="4456747" y="5091052"/>
                  <a:pt x="4455985" y="5099245"/>
                  <a:pt x="4455602" y="5107627"/>
                </a:cubicBezTo>
                <a:cubicBezTo>
                  <a:pt x="4455222" y="5115057"/>
                  <a:pt x="4453508" y="5122867"/>
                  <a:pt x="4454840" y="5129916"/>
                </a:cubicBezTo>
                <a:cubicBezTo>
                  <a:pt x="4459605" y="5155445"/>
                  <a:pt x="4467415" y="5180591"/>
                  <a:pt x="4470463" y="5206308"/>
                </a:cubicBezTo>
                <a:cubicBezTo>
                  <a:pt x="4473129" y="5228597"/>
                  <a:pt x="4469511" y="5251650"/>
                  <a:pt x="4471415" y="5274129"/>
                </a:cubicBezTo>
                <a:cubicBezTo>
                  <a:pt x="4474653" y="5313754"/>
                  <a:pt x="4480369" y="5353379"/>
                  <a:pt x="4483989" y="5393005"/>
                </a:cubicBezTo>
                <a:cubicBezTo>
                  <a:pt x="4484751" y="5401579"/>
                  <a:pt x="4479987" y="5410531"/>
                  <a:pt x="4479607" y="5419295"/>
                </a:cubicBezTo>
                <a:cubicBezTo>
                  <a:pt x="4478655" y="5446728"/>
                  <a:pt x="4478463" y="5474161"/>
                  <a:pt x="4477893" y="5501594"/>
                </a:cubicBezTo>
                <a:cubicBezTo>
                  <a:pt x="4477701" y="5517215"/>
                  <a:pt x="4478273" y="5533027"/>
                  <a:pt x="4476559" y="5548460"/>
                </a:cubicBezTo>
                <a:cubicBezTo>
                  <a:pt x="4474273" y="5568842"/>
                  <a:pt x="4470843" y="5587321"/>
                  <a:pt x="4485703" y="5606372"/>
                </a:cubicBezTo>
                <a:cubicBezTo>
                  <a:pt x="4508754" y="5635711"/>
                  <a:pt x="4499800" y="5673050"/>
                  <a:pt x="4505134" y="5706959"/>
                </a:cubicBezTo>
                <a:cubicBezTo>
                  <a:pt x="4506468" y="5715723"/>
                  <a:pt x="4506658" y="5724678"/>
                  <a:pt x="4508182" y="5733440"/>
                </a:cubicBezTo>
                <a:cubicBezTo>
                  <a:pt x="4511040" y="5749634"/>
                  <a:pt x="4514278" y="5765635"/>
                  <a:pt x="4517519" y="5781830"/>
                </a:cubicBezTo>
                <a:cubicBezTo>
                  <a:pt x="4518089" y="5784686"/>
                  <a:pt x="4518281" y="5787924"/>
                  <a:pt x="4519233" y="5790592"/>
                </a:cubicBezTo>
                <a:cubicBezTo>
                  <a:pt x="4527233" y="5815169"/>
                  <a:pt x="4536377" y="5839361"/>
                  <a:pt x="4542855" y="5864318"/>
                </a:cubicBezTo>
                <a:cubicBezTo>
                  <a:pt x="4546094" y="5876511"/>
                  <a:pt x="4546476" y="5890037"/>
                  <a:pt x="4544759" y="5902610"/>
                </a:cubicBezTo>
                <a:cubicBezTo>
                  <a:pt x="4539807" y="5939377"/>
                  <a:pt x="4537711" y="5975764"/>
                  <a:pt x="4544951" y="6012723"/>
                </a:cubicBezTo>
                <a:cubicBezTo>
                  <a:pt x="4547808" y="6027392"/>
                  <a:pt x="4543045" y="6043776"/>
                  <a:pt x="4541331" y="6059397"/>
                </a:cubicBezTo>
                <a:cubicBezTo>
                  <a:pt x="4536759" y="6096736"/>
                  <a:pt x="4531805" y="6134075"/>
                  <a:pt x="4527425" y="6171605"/>
                </a:cubicBezTo>
                <a:cubicBezTo>
                  <a:pt x="4524757" y="6195037"/>
                  <a:pt x="4523233" y="6218660"/>
                  <a:pt x="4520567" y="6242093"/>
                </a:cubicBezTo>
                <a:cubicBezTo>
                  <a:pt x="4517327" y="6269144"/>
                  <a:pt x="4512374" y="6296005"/>
                  <a:pt x="4509706" y="6323058"/>
                </a:cubicBezTo>
                <a:cubicBezTo>
                  <a:pt x="4506658" y="6353919"/>
                  <a:pt x="4506088" y="6384972"/>
                  <a:pt x="4502848" y="6415833"/>
                </a:cubicBezTo>
                <a:cubicBezTo>
                  <a:pt x="4496562" y="6472225"/>
                  <a:pt x="4489132" y="6528424"/>
                  <a:pt x="4482083" y="6584812"/>
                </a:cubicBezTo>
                <a:cubicBezTo>
                  <a:pt x="4475225" y="6639488"/>
                  <a:pt x="4469129" y="6694164"/>
                  <a:pt x="4460557" y="6748458"/>
                </a:cubicBezTo>
                <a:cubicBezTo>
                  <a:pt x="4456937" y="6771319"/>
                  <a:pt x="4447030" y="6793035"/>
                  <a:pt x="4441506" y="6815516"/>
                </a:cubicBezTo>
                <a:lnTo>
                  <a:pt x="4431806" y="6858001"/>
                </a:lnTo>
                <a:lnTo>
                  <a:pt x="4259553" y="6858001"/>
                </a:lnTo>
                <a:lnTo>
                  <a:pt x="4265716" y="6812064"/>
                </a:lnTo>
                <a:lnTo>
                  <a:pt x="4265716" y="6812064"/>
                </a:lnTo>
                <a:lnTo>
                  <a:pt x="4265716" y="6812063"/>
                </a:lnTo>
                <a:cubicBezTo>
                  <a:pt x="4265240" y="6788417"/>
                  <a:pt x="4259954" y="6764841"/>
                  <a:pt x="4246238" y="6742552"/>
                </a:cubicBezTo>
                <a:lnTo>
                  <a:pt x="4232402" y="6702976"/>
                </a:lnTo>
                <a:lnTo>
                  <a:pt x="4235549" y="6683027"/>
                </a:lnTo>
                <a:cubicBezTo>
                  <a:pt x="4237915" y="6676306"/>
                  <a:pt x="4241666" y="6669496"/>
                  <a:pt x="4247000" y="6662542"/>
                </a:cubicBezTo>
                <a:cubicBezTo>
                  <a:pt x="4254334" y="6653111"/>
                  <a:pt x="4256191" y="6639108"/>
                  <a:pt x="4254095" y="6625225"/>
                </a:cubicBezTo>
                <a:lnTo>
                  <a:pt x="4254095" y="6625225"/>
                </a:lnTo>
                <a:lnTo>
                  <a:pt x="4254095" y="6625224"/>
                </a:lnTo>
                <a:cubicBezTo>
                  <a:pt x="4251999" y="6611341"/>
                  <a:pt x="4245951" y="6597578"/>
                  <a:pt x="4237473" y="6588625"/>
                </a:cubicBezTo>
                <a:lnTo>
                  <a:pt x="4214994" y="6564620"/>
                </a:lnTo>
                <a:lnTo>
                  <a:pt x="4214994" y="6564621"/>
                </a:lnTo>
                <a:cubicBezTo>
                  <a:pt x="4225281" y="6575479"/>
                  <a:pt x="4231377" y="6582147"/>
                  <a:pt x="4237473" y="6588626"/>
                </a:cubicBezTo>
                <a:lnTo>
                  <a:pt x="4254095" y="6625225"/>
                </a:lnTo>
                <a:lnTo>
                  <a:pt x="4254084" y="6645552"/>
                </a:lnTo>
                <a:cubicBezTo>
                  <a:pt x="4252965" y="6651967"/>
                  <a:pt x="4250667" y="6657826"/>
                  <a:pt x="4247000" y="6662541"/>
                </a:cubicBezTo>
                <a:cubicBezTo>
                  <a:pt x="4236332" y="6676448"/>
                  <a:pt x="4231997" y="6689783"/>
                  <a:pt x="4232402" y="6702976"/>
                </a:cubicBezTo>
                <a:lnTo>
                  <a:pt x="4232402" y="6702976"/>
                </a:lnTo>
                <a:lnTo>
                  <a:pt x="4232402" y="6702977"/>
                </a:lnTo>
                <a:cubicBezTo>
                  <a:pt x="4232807" y="6716169"/>
                  <a:pt x="4237951" y="6729219"/>
                  <a:pt x="4246238" y="6742553"/>
                </a:cubicBezTo>
                <a:cubicBezTo>
                  <a:pt x="4253096" y="6753698"/>
                  <a:pt x="4257847" y="6765164"/>
                  <a:pt x="4260942" y="6776800"/>
                </a:cubicBezTo>
                <a:lnTo>
                  <a:pt x="4265716" y="6812064"/>
                </a:lnTo>
                <a:lnTo>
                  <a:pt x="4259553" y="6858001"/>
                </a:lnTo>
                <a:lnTo>
                  <a:pt x="4259553" y="6858001"/>
                </a:lnTo>
                <a:lnTo>
                  <a:pt x="4259553" y="6858002"/>
                </a:lnTo>
                <a:lnTo>
                  <a:pt x="0" y="6858002"/>
                </a:lnTo>
                <a:lnTo>
                  <a:pt x="0" y="2"/>
                </a:lnTo>
                <a:lnTo>
                  <a:pt x="3766492" y="1"/>
                </a:lnTo>
                <a:lnTo>
                  <a:pt x="3769210" y="21486"/>
                </a:lnTo>
                <a:close/>
              </a:path>
            </a:pathLst>
          </a:custGeom>
          <a:effectLst/>
        </p:spPr>
      </p:pic>
      <p:sp>
        <p:nvSpPr>
          <p:cNvPr id="6" name="TextBox 5">
            <a:extLst>
              <a:ext uri="{FF2B5EF4-FFF2-40B4-BE49-F238E27FC236}">
                <a16:creationId xmlns:a16="http://schemas.microsoft.com/office/drawing/2014/main" id="{5D9DBF1E-1280-F848-ADC1-B765957C0DB0}"/>
              </a:ext>
            </a:extLst>
          </p:cNvPr>
          <p:cNvSpPr txBox="1"/>
          <p:nvPr/>
        </p:nvSpPr>
        <p:spPr>
          <a:xfrm>
            <a:off x="3177153" y="309966"/>
            <a:ext cx="5579389" cy="830997"/>
          </a:xfrm>
          <a:prstGeom prst="rect">
            <a:avLst/>
          </a:prstGeom>
          <a:noFill/>
        </p:spPr>
        <p:txBody>
          <a:bodyPr wrap="square" rtlCol="0">
            <a:spAutoFit/>
          </a:bodyPr>
          <a:lstStyle/>
          <a:p>
            <a:r>
              <a:rPr lang="en-US" sz="4800" b="1" dirty="0">
                <a:latin typeface="Cambria" panose="02040503050406030204" pitchFamily="18" charset="0"/>
              </a:rPr>
              <a:t>Ephesians 5:8-10</a:t>
            </a:r>
          </a:p>
        </p:txBody>
      </p:sp>
      <p:sp>
        <p:nvSpPr>
          <p:cNvPr id="8" name="TextBox 7">
            <a:extLst>
              <a:ext uri="{FF2B5EF4-FFF2-40B4-BE49-F238E27FC236}">
                <a16:creationId xmlns:a16="http://schemas.microsoft.com/office/drawing/2014/main" id="{D5684E47-02BB-1042-A327-3A851876B99D}"/>
              </a:ext>
            </a:extLst>
          </p:cNvPr>
          <p:cNvSpPr txBox="1"/>
          <p:nvPr/>
        </p:nvSpPr>
        <p:spPr>
          <a:xfrm>
            <a:off x="3409627" y="1425844"/>
            <a:ext cx="5207431" cy="5078313"/>
          </a:xfrm>
          <a:prstGeom prst="rect">
            <a:avLst/>
          </a:prstGeom>
          <a:noFill/>
        </p:spPr>
        <p:txBody>
          <a:bodyPr wrap="square" rtlCol="0">
            <a:spAutoFit/>
          </a:bodyPr>
          <a:lstStyle/>
          <a:p>
            <a:r>
              <a:rPr lang="en-US" sz="3600" dirty="0">
                <a:latin typeface="Calibri Light" panose="020F0302020204030204" pitchFamily="34" charset="0"/>
                <a:cs typeface="Calibri Light" panose="020F0302020204030204" pitchFamily="34" charset="0"/>
              </a:rPr>
              <a:t>“For you were once darkness, but now you are light in the Lord. Walk as children of light (for the fruit of the Spirit is in all goodness, righteousness, and truth), finding out what is acceptable to the Lord” (NKJV).</a:t>
            </a:r>
          </a:p>
        </p:txBody>
      </p:sp>
    </p:spTree>
    <p:extLst>
      <p:ext uri="{BB962C8B-B14F-4D97-AF65-F5344CB8AC3E}">
        <p14:creationId xmlns:p14="http://schemas.microsoft.com/office/powerpoint/2010/main" val="4060511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90000"/>
            <a:lumOff val="10000"/>
          </a:schemeClr>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utumn foliage">
            <a:extLst>
              <a:ext uri="{FF2B5EF4-FFF2-40B4-BE49-F238E27FC236}">
                <a16:creationId xmlns:a16="http://schemas.microsoft.com/office/drawing/2014/main" id="{7A4C36C3-F884-EA43-8D28-CB108A573B7E}"/>
              </a:ext>
            </a:extLst>
          </p:cNvPr>
          <p:cNvPicPr>
            <a:picLocks noChangeAspect="1"/>
          </p:cNvPicPr>
          <p:nvPr/>
        </p:nvPicPr>
        <p:blipFill rotWithShape="1">
          <a:blip r:embed="rId2">
            <a:alphaModFix amt="51000"/>
          </a:blip>
          <a:srcRect r="66624" b="-2"/>
          <a:stretch/>
        </p:blipFill>
        <p:spPr>
          <a:xfrm>
            <a:off x="2" y="-1"/>
            <a:ext cx="2712202" cy="6858002"/>
          </a:xfrm>
          <a:custGeom>
            <a:avLst/>
            <a:gdLst/>
            <a:ahLst/>
            <a:cxnLst/>
            <a:rect l="l" t="t" r="r" b="b"/>
            <a:pathLst>
              <a:path w="4572002" h="6858002">
                <a:moveTo>
                  <a:pt x="4295315" y="6438981"/>
                </a:moveTo>
                <a:lnTo>
                  <a:pt x="4275384" y="6463840"/>
                </a:lnTo>
                <a:lnTo>
                  <a:pt x="4275382" y="6463849"/>
                </a:lnTo>
                <a:lnTo>
                  <a:pt x="4261586" y="6513012"/>
                </a:lnTo>
                <a:lnTo>
                  <a:pt x="4242781" y="6546194"/>
                </a:lnTo>
                <a:lnTo>
                  <a:pt x="4242781" y="6546195"/>
                </a:lnTo>
                <a:lnTo>
                  <a:pt x="4259119" y="6521804"/>
                </a:lnTo>
                <a:lnTo>
                  <a:pt x="4261586" y="6513012"/>
                </a:lnTo>
                <a:lnTo>
                  <a:pt x="4264397" y="6508052"/>
                </a:lnTo>
                <a:lnTo>
                  <a:pt x="4275382" y="6463849"/>
                </a:lnTo>
                <a:lnTo>
                  <a:pt x="4275384" y="6463841"/>
                </a:lnTo>
                <a:cubicBezTo>
                  <a:pt x="4278336" y="6451650"/>
                  <a:pt x="4285813" y="6444077"/>
                  <a:pt x="4295315" y="6438981"/>
                </a:cubicBezTo>
                <a:close/>
                <a:moveTo>
                  <a:pt x="4211111" y="2836172"/>
                </a:moveTo>
                <a:lnTo>
                  <a:pt x="4202420" y="2848793"/>
                </a:lnTo>
                <a:cubicBezTo>
                  <a:pt x="4192420" y="2881226"/>
                  <a:pt x="4178988" y="2913982"/>
                  <a:pt x="4177881" y="2947862"/>
                </a:cubicBezTo>
                <a:lnTo>
                  <a:pt x="4177881" y="2947863"/>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8"/>
                </a:lnTo>
                <a:lnTo>
                  <a:pt x="4093355" y="3574409"/>
                </a:lnTo>
                <a:cubicBezTo>
                  <a:pt x="4092450" y="3582005"/>
                  <a:pt x="4096499" y="3590054"/>
                  <a:pt x="4105453" y="3606818"/>
                </a:cubicBezTo>
                <a:cubicBezTo>
                  <a:pt x="4109835" y="3614820"/>
                  <a:pt x="4112501" y="3624726"/>
                  <a:pt x="4118979" y="3630633"/>
                </a:cubicBezTo>
                <a:cubicBezTo>
                  <a:pt x="4127218" y="3638158"/>
                  <a:pt x="4132898" y="3646123"/>
                  <a:pt x="4136708" y="3654416"/>
                </a:cubicBezTo>
                <a:lnTo>
                  <a:pt x="4143220" y="3680164"/>
                </a:lnTo>
                <a:lnTo>
                  <a:pt x="4139172" y="3734837"/>
                </a:lnTo>
                <a:lnTo>
                  <a:pt x="4139172" y="3734838"/>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6645" y="3852620"/>
                </a:lnTo>
                <a:cubicBezTo>
                  <a:pt x="4114978" y="3863193"/>
                  <a:pt x="4117265" y="3874195"/>
                  <a:pt x="4126028" y="3885339"/>
                </a:cubicBezTo>
                <a:cubicBezTo>
                  <a:pt x="4135744" y="3897722"/>
                  <a:pt x="4143150" y="3910319"/>
                  <a:pt x="4148409" y="3923125"/>
                </a:cubicBezTo>
                <a:lnTo>
                  <a:pt x="4157913" y="3962160"/>
                </a:lnTo>
                <a:lnTo>
                  <a:pt x="4155523" y="4002410"/>
                </a:lnTo>
                <a:cubicBezTo>
                  <a:pt x="4152853" y="4016025"/>
                  <a:pt x="4148364" y="4029837"/>
                  <a:pt x="4142220" y="4043839"/>
                </a:cubicBezTo>
                <a:cubicBezTo>
                  <a:pt x="4133457" y="4063842"/>
                  <a:pt x="4128075" y="4083702"/>
                  <a:pt x="4127099" y="4103825"/>
                </a:cubicBezTo>
                <a:lnTo>
                  <a:pt x="4127099" y="4103826"/>
                </a:lnTo>
                <a:lnTo>
                  <a:pt x="4127099" y="4103826"/>
                </a:lnTo>
                <a:cubicBezTo>
                  <a:pt x="4126122" y="4123948"/>
                  <a:pt x="4129552" y="4144333"/>
                  <a:pt x="4138410" y="4165384"/>
                </a:cubicBezTo>
                <a:lnTo>
                  <a:pt x="4142315" y="4192388"/>
                </a:lnTo>
                <a:lnTo>
                  <a:pt x="4142220" y="4221391"/>
                </a:lnTo>
                <a:lnTo>
                  <a:pt x="4142220" y="4221391"/>
                </a:ln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3"/>
                </a:lnTo>
                <a:lnTo>
                  <a:pt x="4116716" y="4800484"/>
                </a:lnTo>
                <a:cubicBezTo>
                  <a:pt x="4118597" y="4810581"/>
                  <a:pt x="4123170" y="4819964"/>
                  <a:pt x="4131552" y="4828917"/>
                </a:cubicBezTo>
                <a:cubicBezTo>
                  <a:pt x="4142601" y="4840633"/>
                  <a:pt x="4151364" y="4853636"/>
                  <a:pt x="4156484" y="4867614"/>
                </a:cubicBezTo>
                <a:lnTo>
                  <a:pt x="4161262" y="4889275"/>
                </a:lnTo>
                <a:lnTo>
                  <a:pt x="4159557" y="4912168"/>
                </a:lnTo>
                <a:cubicBezTo>
                  <a:pt x="4157842" y="4919978"/>
                  <a:pt x="4157485" y="4927122"/>
                  <a:pt x="4158155" y="4933804"/>
                </a:cubicBezTo>
                <a:lnTo>
                  <a:pt x="4158155" y="4933805"/>
                </a:lnTo>
                <a:lnTo>
                  <a:pt x="4158155" y="4933805"/>
                </a:lnTo>
                <a:cubicBezTo>
                  <a:pt x="4160163" y="4953853"/>
                  <a:pt x="4171415" y="4969749"/>
                  <a:pt x="4182989" y="4987038"/>
                </a:cubicBezTo>
                <a:cubicBezTo>
                  <a:pt x="4194228" y="5003802"/>
                  <a:pt x="4208326" y="5022853"/>
                  <a:pt x="4209468" y="5041522"/>
                </a:cubicBezTo>
                <a:cubicBezTo>
                  <a:pt x="4210706" y="5062669"/>
                  <a:pt x="4221137" y="5082339"/>
                  <a:pt x="4228472" y="5102461"/>
                </a:cubicBezTo>
                <a:lnTo>
                  <a:pt x="4235616" y="5133225"/>
                </a:lnTo>
                <a:lnTo>
                  <a:pt x="4228901" y="5166113"/>
                </a:lnTo>
                <a:lnTo>
                  <a:pt x="4228901" y="5166114"/>
                </a:lnTo>
                <a:lnTo>
                  <a:pt x="4228901" y="5166114"/>
                </a:lnTo>
                <a:cubicBezTo>
                  <a:pt x="4228139" y="5167638"/>
                  <a:pt x="4228711" y="5169781"/>
                  <a:pt x="4229592" y="5172091"/>
                </a:cubicBezTo>
                <a:lnTo>
                  <a:pt x="4232139" y="5179068"/>
                </a:lnTo>
                <a:lnTo>
                  <a:pt x="4231973" y="5229433"/>
                </a:lnTo>
                <a:cubicBezTo>
                  <a:pt x="4228139" y="5245268"/>
                  <a:pt x="4220423" y="5259937"/>
                  <a:pt x="4208516" y="5272796"/>
                </a:cubicBezTo>
                <a:cubicBezTo>
                  <a:pt x="4185226" y="5298086"/>
                  <a:pt x="4177689" y="5325412"/>
                  <a:pt x="4179637" y="5355014"/>
                </a:cubicBez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6" y="5480638"/>
                </a:cubicBezTo>
                <a:lnTo>
                  <a:pt x="4208850" y="5507668"/>
                </a:lnTo>
                <a:lnTo>
                  <a:pt x="4206630" y="5520422"/>
                </a:lnTo>
                <a:cubicBezTo>
                  <a:pt x="4204993" y="5524467"/>
                  <a:pt x="4202326" y="5528265"/>
                  <a:pt x="4198230" y="5531693"/>
                </a:cubicBezTo>
                <a:cubicBezTo>
                  <a:pt x="4191181" y="5537600"/>
                  <a:pt x="4187989" y="5542649"/>
                  <a:pt x="4188085" y="5547578"/>
                </a:cubicBezTo>
                <a:lnTo>
                  <a:pt x="4188085" y="5547578"/>
                </a:lnTo>
                <a:lnTo>
                  <a:pt x="4188085" y="5547579"/>
                </a:lnTo>
                <a:cubicBezTo>
                  <a:pt x="4188180" y="5552508"/>
                  <a:pt x="4191562" y="5557318"/>
                  <a:pt x="4197658" y="5562747"/>
                </a:cubicBezTo>
                <a:cubicBezTo>
                  <a:pt x="4240331" y="5600468"/>
                  <a:pt x="4267002" y="5646190"/>
                  <a:pt x="4268906" y="5704484"/>
                </a:cubicBezTo>
                <a:cubicBezTo>
                  <a:pt x="4269288" y="5716486"/>
                  <a:pt x="4271954" y="5728679"/>
                  <a:pt x="4274812" y="5740489"/>
                </a:cubicBezTo>
                <a:cubicBezTo>
                  <a:pt x="4276527" y="5747729"/>
                  <a:pt x="4278433" y="5756494"/>
                  <a:pt x="4283577" y="5760874"/>
                </a:cubicBezTo>
                <a:cubicBezTo>
                  <a:pt x="4322820" y="5794975"/>
                  <a:pt x="4350063" y="5837458"/>
                  <a:pt x="4371972" y="5883752"/>
                </a:cubicBezTo>
                <a:cubicBezTo>
                  <a:pt x="4375877" y="5892038"/>
                  <a:pt x="4379782" y="5900611"/>
                  <a:pt x="4382997" y="5909351"/>
                </a:cubicBezTo>
                <a:lnTo>
                  <a:pt x="4389878" y="5935950"/>
                </a:lnTo>
                <a:lnTo>
                  <a:pt x="4389712" y="5964477"/>
                </a:lnTo>
                <a:cubicBezTo>
                  <a:pt x="4388783" y="5974097"/>
                  <a:pt x="4387306" y="5983766"/>
                  <a:pt x="4386258" y="5993291"/>
                </a:cubicBezTo>
                <a:cubicBezTo>
                  <a:pt x="4385116" y="6004531"/>
                  <a:pt x="4385306" y="6017485"/>
                  <a:pt x="4379782" y="6026440"/>
                </a:cubicBezTo>
                <a:cubicBezTo>
                  <a:pt x="4362445" y="6054825"/>
                  <a:pt x="4343777" y="6082258"/>
                  <a:pt x="4323582" y="6108738"/>
                </a:cubicBezTo>
                <a:cubicBezTo>
                  <a:pt x="4314914" y="6120074"/>
                  <a:pt x="4309961" y="6126884"/>
                  <a:pt x="4309890" y="6133314"/>
                </a:cubicBezTo>
                <a:lnTo>
                  <a:pt x="4309890" y="6133315"/>
                </a:lnTo>
                <a:lnTo>
                  <a:pt x="4309890" y="6133315"/>
                </a:lnTo>
                <a:cubicBezTo>
                  <a:pt x="4309818" y="6139745"/>
                  <a:pt x="4314629" y="6145793"/>
                  <a:pt x="4325488" y="6155603"/>
                </a:cubicBezTo>
                <a:cubicBezTo>
                  <a:pt x="4347777" y="6175798"/>
                  <a:pt x="4359397" y="6200945"/>
                  <a:pt x="4364159" y="6228757"/>
                </a:cubicBezTo>
                <a:lnTo>
                  <a:pt x="4381496" y="6361540"/>
                </a:lnTo>
                <a:lnTo>
                  <a:pt x="4381289" y="6365204"/>
                </a:lnTo>
                <a:lnTo>
                  <a:pt x="4380007" y="6387910"/>
                </a:lnTo>
                <a:lnTo>
                  <a:pt x="4378243" y="6391549"/>
                </a:lnTo>
                <a:lnTo>
                  <a:pt x="4370589" y="6407332"/>
                </a:lnTo>
                <a:lnTo>
                  <a:pt x="4370589" y="6407333"/>
                </a:lnTo>
                <a:lnTo>
                  <a:pt x="4378243" y="6391549"/>
                </a:lnTo>
                <a:lnTo>
                  <a:pt x="4380008" y="6387910"/>
                </a:lnTo>
                <a:lnTo>
                  <a:pt x="4381289" y="6365204"/>
                </a:lnTo>
                <a:lnTo>
                  <a:pt x="4381496" y="6361540"/>
                </a:lnTo>
                <a:lnTo>
                  <a:pt x="4381496" y="6361540"/>
                </a:lnTo>
                <a:lnTo>
                  <a:pt x="4381496" y="6361539"/>
                </a:lnTo>
                <a:cubicBezTo>
                  <a:pt x="4377876" y="6317151"/>
                  <a:pt x="4371590" y="6272764"/>
                  <a:pt x="4364159" y="6228756"/>
                </a:cubicBezTo>
                <a:cubicBezTo>
                  <a:pt x="4359397" y="6200944"/>
                  <a:pt x="4347777" y="6175797"/>
                  <a:pt x="4325488" y="6155602"/>
                </a:cubicBezTo>
                <a:cubicBezTo>
                  <a:pt x="4320059" y="6150697"/>
                  <a:pt x="4316141" y="6146732"/>
                  <a:pt x="4313590" y="6143190"/>
                </a:cubicBezTo>
                <a:lnTo>
                  <a:pt x="4309890" y="6133315"/>
                </a:lnTo>
                <a:lnTo>
                  <a:pt x="4323582" y="6108739"/>
                </a:lnTo>
                <a:cubicBezTo>
                  <a:pt x="4343777" y="6082259"/>
                  <a:pt x="4362445" y="6054826"/>
                  <a:pt x="4379782" y="6026441"/>
                </a:cubicBezTo>
                <a:cubicBezTo>
                  <a:pt x="4385306" y="6017486"/>
                  <a:pt x="4385116" y="6004532"/>
                  <a:pt x="4386258" y="5993292"/>
                </a:cubicBezTo>
                <a:cubicBezTo>
                  <a:pt x="4388354" y="5974241"/>
                  <a:pt x="4392164" y="5954618"/>
                  <a:pt x="4389878" y="5935950"/>
                </a:cubicBezTo>
                <a:lnTo>
                  <a:pt x="4389878" y="5935950"/>
                </a:lnTo>
                <a:lnTo>
                  <a:pt x="4389878" y="5935949"/>
                </a:lnTo>
                <a:cubicBezTo>
                  <a:pt x="4387592" y="5918042"/>
                  <a:pt x="4379782" y="5900323"/>
                  <a:pt x="4371972" y="5883751"/>
                </a:cubicBezTo>
                <a:cubicBezTo>
                  <a:pt x="4350063" y="5837457"/>
                  <a:pt x="4322820" y="5794974"/>
                  <a:pt x="4283577" y="5760873"/>
                </a:cubicBezTo>
                <a:cubicBezTo>
                  <a:pt x="4278433" y="5756493"/>
                  <a:pt x="4276527" y="5747728"/>
                  <a:pt x="4274812" y="5740488"/>
                </a:cubicBezTo>
                <a:cubicBezTo>
                  <a:pt x="4271954" y="5728678"/>
                  <a:pt x="4269288" y="5716485"/>
                  <a:pt x="4268906" y="5704483"/>
                </a:cubicBezTo>
                <a:cubicBezTo>
                  <a:pt x="4267002" y="5646189"/>
                  <a:pt x="4240331" y="5600467"/>
                  <a:pt x="4197658" y="5562746"/>
                </a:cubicBezTo>
                <a:lnTo>
                  <a:pt x="4188085" y="5547578"/>
                </a:lnTo>
                <a:lnTo>
                  <a:pt x="4198230" y="5531694"/>
                </a:lnTo>
                <a:cubicBezTo>
                  <a:pt x="4206421" y="5524837"/>
                  <a:pt x="4208898" y="5516503"/>
                  <a:pt x="4208850" y="5507668"/>
                </a:cubicBezTo>
                <a:lnTo>
                  <a:pt x="4208850" y="5507668"/>
                </a:lnTo>
                <a:lnTo>
                  <a:pt x="4208850" y="5507667"/>
                </a:lnTo>
                <a:cubicBezTo>
                  <a:pt x="4208803" y="5498832"/>
                  <a:pt x="4206231" y="5489497"/>
                  <a:pt x="4204326" y="5480637"/>
                </a:cubicBezTo>
                <a:cubicBezTo>
                  <a:pt x="4200516" y="5462351"/>
                  <a:pt x="4196514" y="5443870"/>
                  <a:pt x="4192704" y="5425582"/>
                </a:cubicBezTo>
                <a:cubicBezTo>
                  <a:pt x="4190038" y="5412057"/>
                  <a:pt x="4187752" y="5398721"/>
                  <a:pt x="4184513" y="5385384"/>
                </a:cubicBezTo>
                <a:lnTo>
                  <a:pt x="4179637" y="5355014"/>
                </a:lnTo>
                <a:lnTo>
                  <a:pt x="4181083" y="5326163"/>
                </a:lnTo>
                <a:cubicBezTo>
                  <a:pt x="4184464" y="5307422"/>
                  <a:pt x="4192990" y="5289657"/>
                  <a:pt x="4208516" y="5272797"/>
                </a:cubicBezTo>
                <a:cubicBezTo>
                  <a:pt x="4232329" y="5247079"/>
                  <a:pt x="4239379" y="5214122"/>
                  <a:pt x="4232139" y="5179068"/>
                </a:cubicBezTo>
                <a:lnTo>
                  <a:pt x="4232139" y="5179068"/>
                </a:lnTo>
                <a:lnTo>
                  <a:pt x="4232139" y="5179067"/>
                </a:lnTo>
                <a:cubicBezTo>
                  <a:pt x="4231663" y="5176876"/>
                  <a:pt x="4230473" y="5174400"/>
                  <a:pt x="4229592" y="5172090"/>
                </a:cubicBezTo>
                <a:lnTo>
                  <a:pt x="4228901" y="5166114"/>
                </a:lnTo>
                <a:lnTo>
                  <a:pt x="4235616" y="5133225"/>
                </a:lnTo>
                <a:lnTo>
                  <a:pt x="4235616" y="5133225"/>
                </a:lnTo>
                <a:lnTo>
                  <a:pt x="4235616" y="5133224"/>
                </a:lnTo>
                <a:cubicBezTo>
                  <a:pt x="4233865" y="5101639"/>
                  <a:pt x="4211325" y="5073241"/>
                  <a:pt x="4209468" y="5041521"/>
                </a:cubicBezTo>
                <a:cubicBezTo>
                  <a:pt x="4208326" y="5022852"/>
                  <a:pt x="4194228" y="5003801"/>
                  <a:pt x="4182989" y="4987037"/>
                </a:cubicBezTo>
                <a:cubicBezTo>
                  <a:pt x="4175273" y="4975511"/>
                  <a:pt x="4167700" y="4964604"/>
                  <a:pt x="4162914" y="4952673"/>
                </a:cubicBezTo>
                <a:lnTo>
                  <a:pt x="4158155" y="4933805"/>
                </a:lnTo>
                <a:lnTo>
                  <a:pt x="4159557" y="4912169"/>
                </a:lnTo>
                <a:cubicBezTo>
                  <a:pt x="4161319" y="4904358"/>
                  <a:pt x="4161831" y="4896714"/>
                  <a:pt x="4161262" y="4889276"/>
                </a:cubicBezTo>
                <a:lnTo>
                  <a:pt x="4161262" y="4889275"/>
                </a:lnTo>
                <a:lnTo>
                  <a:pt x="4161262" y="4889275"/>
                </a:lnTo>
                <a:cubicBezTo>
                  <a:pt x="4159556" y="4866958"/>
                  <a:pt x="4148126" y="4846490"/>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8" y="4442762"/>
                  <a:pt x="4197658" y="4403326"/>
                  <a:pt x="4196706" y="4363891"/>
                </a:cubicBezTo>
                <a:lnTo>
                  <a:pt x="4196706" y="4363891"/>
                </a:lnTo>
                <a:lnTo>
                  <a:pt x="4196706" y="4363890"/>
                </a:lnTo>
                <a:cubicBezTo>
                  <a:pt x="4196514" y="4350554"/>
                  <a:pt x="4193466" y="4336457"/>
                  <a:pt x="4187752" y="4324645"/>
                </a:cubicBezTo>
                <a:cubicBezTo>
                  <a:pt x="4175749" y="4300070"/>
                  <a:pt x="4160129" y="4277401"/>
                  <a:pt x="4147936" y="4253014"/>
                </a:cubicBezTo>
                <a:lnTo>
                  <a:pt x="4142220" y="4221391"/>
                </a:lnTo>
                <a:lnTo>
                  <a:pt x="4142315" y="4192388"/>
                </a:lnTo>
                <a:lnTo>
                  <a:pt x="4142315" y="4192388"/>
                </a:lnTo>
                <a:lnTo>
                  <a:pt x="4142315" y="4192387"/>
                </a:lnTo>
                <a:cubicBezTo>
                  <a:pt x="4142411" y="4182767"/>
                  <a:pt x="4141839" y="4173480"/>
                  <a:pt x="4138410" y="4165383"/>
                </a:cubicBezTo>
                <a:cubicBezTo>
                  <a:pt x="4133981" y="4154857"/>
                  <a:pt x="4130909" y="4144498"/>
                  <a:pt x="4129066" y="4134256"/>
                </a:cubicBezTo>
                <a:lnTo>
                  <a:pt x="4127099" y="4103826"/>
                </a:lnTo>
                <a:lnTo>
                  <a:pt x="4142220" y="4043840"/>
                </a:lnTo>
                <a:cubicBezTo>
                  <a:pt x="4154508" y="4015835"/>
                  <a:pt x="4160175" y="3988593"/>
                  <a:pt x="4157913" y="3962160"/>
                </a:cubicBezTo>
                <a:lnTo>
                  <a:pt x="4157913" y="3962160"/>
                </a:lnTo>
                <a:lnTo>
                  <a:pt x="4157913" y="3962159"/>
                </a:lnTo>
                <a:cubicBezTo>
                  <a:pt x="4155651" y="3935727"/>
                  <a:pt x="4145460" y="3910104"/>
                  <a:pt x="4126028" y="3885338"/>
                </a:cubicBezTo>
                <a:cubicBezTo>
                  <a:pt x="4121646" y="3879766"/>
                  <a:pt x="4118884" y="3874229"/>
                  <a:pt x="4117425" y="3868764"/>
                </a:cubicBezTo>
                <a:lnTo>
                  <a:pt x="4116645" y="3852620"/>
                </a:lnTo>
                <a:lnTo>
                  <a:pt x="4130980" y="3822473"/>
                </a:lnTo>
                <a:cubicBezTo>
                  <a:pt x="4139172" y="3811614"/>
                  <a:pt x="4144316" y="3800897"/>
                  <a:pt x="4145911" y="3789777"/>
                </a:cubicBezTo>
                <a:lnTo>
                  <a:pt x="4145911" y="3789776"/>
                </a:lnTo>
                <a:lnTo>
                  <a:pt x="4145911" y="3789776"/>
                </a:lnTo>
                <a:cubicBezTo>
                  <a:pt x="4147507" y="3778655"/>
                  <a:pt x="4145554" y="3767130"/>
                  <a:pt x="4139554" y="3754652"/>
                </a:cubicBezTo>
                <a:lnTo>
                  <a:pt x="4139172" y="3734838"/>
                </a:lnTo>
                <a:lnTo>
                  <a:pt x="4143220" y="3680164"/>
                </a:lnTo>
                <a:lnTo>
                  <a:pt x="4143220" y="3680164"/>
                </a:lnTo>
                <a:lnTo>
                  <a:pt x="4143220" y="3680163"/>
                </a:lnTo>
                <a:cubicBezTo>
                  <a:pt x="4141696" y="3662494"/>
                  <a:pt x="4135458" y="3645682"/>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2"/>
                </a:lnTo>
                <a:lnTo>
                  <a:pt x="4193158" y="3077401"/>
                </a:lnTo>
                <a:cubicBezTo>
                  <a:pt x="4193372" y="3045777"/>
                  <a:pt x="4189562" y="3014153"/>
                  <a:pt x="4181465" y="2982148"/>
                </a:cubicBezTo>
                <a:lnTo>
                  <a:pt x="4177881" y="2947863"/>
                </a:lnTo>
                <a:lnTo>
                  <a:pt x="4182513" y="2914328"/>
                </a:lnTo>
                <a:cubicBezTo>
                  <a:pt x="4187561" y="2892181"/>
                  <a:pt x="4195753" y="2870416"/>
                  <a:pt x="4202420" y="2848794"/>
                </a:cubicBezTo>
                <a:cubicBezTo>
                  <a:pt x="4203753" y="2844317"/>
                  <a:pt x="4207039"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32419" y="2490551"/>
                </a:lnTo>
                <a:cubicBezTo>
                  <a:pt x="4130791" y="2499773"/>
                  <a:pt x="4128410" y="2509024"/>
                  <a:pt x="4125838" y="2518264"/>
                </a:cubicBezTo>
                <a:cubicBezTo>
                  <a:pt x="4123171" y="2527790"/>
                  <a:pt x="4122027" y="2536457"/>
                  <a:pt x="4122194" y="2545006"/>
                </a:cubicBezTo>
                <a:lnTo>
                  <a:pt x="4122194" y="2545007"/>
                </a:lnTo>
                <a:lnTo>
                  <a:pt x="4122194" y="2545007"/>
                </a:lnTo>
                <a:cubicBezTo>
                  <a:pt x="4122360" y="2553556"/>
                  <a:pt x="4123837" y="2561986"/>
                  <a:pt x="4126408" y="2571035"/>
                </a:cubicBezTo>
                <a:cubicBezTo>
                  <a:pt x="4138410" y="2612946"/>
                  <a:pt x="4170987" y="2640951"/>
                  <a:pt x="4199562" y="2668002"/>
                </a:cubicBezTo>
                <a:cubicBezTo>
                  <a:pt x="4223947" y="2691055"/>
                  <a:pt x="4237663" y="2716964"/>
                  <a:pt x="4247952" y="2745349"/>
                </a:cubicBezTo>
                <a:lnTo>
                  <a:pt x="4247953" y="2745352"/>
                </a:lnTo>
                <a:lnTo>
                  <a:pt x="4253873" y="2778006"/>
                </a:lnTo>
                <a:lnTo>
                  <a:pt x="4253453" y="2785440"/>
                </a:lnTo>
                <a:lnTo>
                  <a:pt x="4243374" y="2811780"/>
                </a:lnTo>
                <a:lnTo>
                  <a:pt x="4243370" y="2811787"/>
                </a:lnTo>
                <a:lnTo>
                  <a:pt x="4243371" y="2811787"/>
                </a:lnTo>
                <a:lnTo>
                  <a:pt x="4243374" y="2811780"/>
                </a:lnTo>
                <a:lnTo>
                  <a:pt x="4253024" y="2793023"/>
                </a:lnTo>
                <a:lnTo>
                  <a:pt x="4253453" y="2785440"/>
                </a:lnTo>
                <a:lnTo>
                  <a:pt x="4254653" y="2782305"/>
                </a:lnTo>
                <a:lnTo>
                  <a:pt x="4253873" y="2778006"/>
                </a:lnTo>
                <a:lnTo>
                  <a:pt x="4254283" y="2770758"/>
                </a:lnTo>
                <a:lnTo>
                  <a:pt x="4247953" y="2745352"/>
                </a:lnTo>
                <a:lnTo>
                  <a:pt x="4247952" y="2745348"/>
                </a:lnTo>
                <a:cubicBezTo>
                  <a:pt x="4237663" y="2716963"/>
                  <a:pt x="4223947" y="2691054"/>
                  <a:pt x="4199562" y="2668001"/>
                </a:cubicBezTo>
                <a:cubicBezTo>
                  <a:pt x="4170987" y="2640950"/>
                  <a:pt x="4138410" y="2612945"/>
                  <a:pt x="4126408" y="2571034"/>
                </a:cubicBezTo>
                <a:lnTo>
                  <a:pt x="4122194" y="2545007"/>
                </a:lnTo>
                <a:lnTo>
                  <a:pt x="4125838" y="2518265"/>
                </a:lnTo>
                <a:cubicBezTo>
                  <a:pt x="4130981" y="2499786"/>
                  <a:pt x="4135363" y="2481259"/>
                  <a:pt x="4134481" y="2463018"/>
                </a:cubicBez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51027" y="1453958"/>
                </a:moveTo>
                <a:lnTo>
                  <a:pt x="3745230" y="1459073"/>
                </a:lnTo>
                <a:lnTo>
                  <a:pt x="3745230" y="1459073"/>
                </a:lnTo>
                <a:lnTo>
                  <a:pt x="3745229" y="1459074"/>
                </a:lnTo>
                <a:lnTo>
                  <a:pt x="3736012" y="1481572"/>
                </a:lnTo>
                <a:lnTo>
                  <a:pt x="3745230" y="1459073"/>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cubicBezTo>
                  <a:pt x="3760922" y="348396"/>
                  <a:pt x="3763447" y="357874"/>
                  <a:pt x="3765590" y="367328"/>
                </a:cubicBezTo>
                <a:lnTo>
                  <a:pt x="3769400" y="395640"/>
                </a:lnTo>
                <a:cubicBezTo>
                  <a:pt x="3769590" y="376781"/>
                  <a:pt x="3762352" y="357921"/>
                  <a:pt x="3759494" y="338870"/>
                </a:cubicBez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5402" y="228949"/>
                </a:lnTo>
                <a:lnTo>
                  <a:pt x="3785402" y="228948"/>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1" y="21486"/>
                  <a:pt x="4218423" y="43012"/>
                  <a:pt x="4215374" y="63587"/>
                </a:cubicBezTo>
                <a:cubicBezTo>
                  <a:pt x="4209850" y="101308"/>
                  <a:pt x="4206420" y="139219"/>
                  <a:pt x="4201468" y="176939"/>
                </a:cubicBezTo>
                <a:cubicBezTo>
                  <a:pt x="4200324" y="184941"/>
                  <a:pt x="4198230"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4" y="1489720"/>
                </a:cubicBezTo>
                <a:cubicBezTo>
                  <a:pt x="4198992" y="1505724"/>
                  <a:pt x="4192324" y="1523059"/>
                  <a:pt x="4196324" y="1537537"/>
                </a:cubicBezTo>
                <a:cubicBezTo>
                  <a:pt x="4207374" y="1576019"/>
                  <a:pt x="4220709" y="1614120"/>
                  <a:pt x="4237473" y="1650317"/>
                </a:cubicBezTo>
                <a:cubicBezTo>
                  <a:pt x="4254428" y="1687086"/>
                  <a:pt x="4268716" y="1721185"/>
                  <a:pt x="4251572" y="1763287"/>
                </a:cubicBezTo>
                <a:cubicBezTo>
                  <a:pt x="4244331" y="1781194"/>
                  <a:pt x="4249476" y="1804816"/>
                  <a:pt x="4251380" y="1825393"/>
                </a:cubicBezTo>
                <a:cubicBezTo>
                  <a:pt x="4252904" y="1840441"/>
                  <a:pt x="4261478" y="1854920"/>
                  <a:pt x="4261478" y="1869780"/>
                </a:cubicBezTo>
                <a:cubicBezTo>
                  <a:pt x="4261478" y="1909408"/>
                  <a:pt x="4271574" y="1944649"/>
                  <a:pt x="4292149" y="1978940"/>
                </a:cubicBezTo>
                <a:cubicBezTo>
                  <a:pt x="4300149" y="1992279"/>
                  <a:pt x="4294815" y="2013043"/>
                  <a:pt x="4296911" y="2030378"/>
                </a:cubicBezTo>
                <a:cubicBezTo>
                  <a:pt x="4299387" y="2048668"/>
                  <a:pt x="4301673" y="2067525"/>
                  <a:pt x="4307200" y="2085054"/>
                </a:cubicBezTo>
                <a:cubicBezTo>
                  <a:pt x="4321678" y="2130393"/>
                  <a:pt x="4338061" y="2175163"/>
                  <a:pt x="4353301" y="2220312"/>
                </a:cubicBezTo>
                <a:cubicBezTo>
                  <a:pt x="4365876" y="2257459"/>
                  <a:pt x="4355969" y="2294039"/>
                  <a:pt x="4350635" y="2330806"/>
                </a:cubicBezTo>
                <a:cubicBezTo>
                  <a:pt x="4347205" y="2353859"/>
                  <a:pt x="4339013" y="2375383"/>
                  <a:pt x="4351205" y="2401292"/>
                </a:cubicBezTo>
                <a:cubicBezTo>
                  <a:pt x="4362827" y="2426059"/>
                  <a:pt x="4360159" y="2457492"/>
                  <a:pt x="4366446" y="2485307"/>
                </a:cubicBezTo>
                <a:cubicBezTo>
                  <a:pt x="4371780" y="2508742"/>
                  <a:pt x="4380354" y="2531409"/>
                  <a:pt x="4388736" y="2554079"/>
                </a:cubicBezTo>
                <a:cubicBezTo>
                  <a:pt x="4400167" y="2584942"/>
                  <a:pt x="4412167" y="2615421"/>
                  <a:pt x="4406453" y="2649143"/>
                </a:cubicBezTo>
                <a:cubicBezTo>
                  <a:pt x="4399975" y="2687436"/>
                  <a:pt x="4424359" y="2713723"/>
                  <a:pt x="4440554" y="2743826"/>
                </a:cubicBezTo>
                <a:cubicBezTo>
                  <a:pt x="4451602" y="2764590"/>
                  <a:pt x="4459795" y="2787259"/>
                  <a:pt x="4466653" y="2809930"/>
                </a:cubicBezTo>
                <a:cubicBezTo>
                  <a:pt x="4475607" y="2840219"/>
                  <a:pt x="4480941" y="2871462"/>
                  <a:pt x="4489704" y="2901943"/>
                </a:cubicBezTo>
                <a:cubicBezTo>
                  <a:pt x="4502848" y="2948047"/>
                  <a:pt x="4513136" y="2994722"/>
                  <a:pt x="4505896" y="3042728"/>
                </a:cubicBezTo>
                <a:cubicBezTo>
                  <a:pt x="4502658" y="3064827"/>
                  <a:pt x="4502848" y="3085403"/>
                  <a:pt x="4507612" y="3107500"/>
                </a:cubicBezTo>
                <a:cubicBezTo>
                  <a:pt x="4515422" y="3143695"/>
                  <a:pt x="4516375" y="3180844"/>
                  <a:pt x="4545521" y="3209993"/>
                </a:cubicBezTo>
                <a:cubicBezTo>
                  <a:pt x="4555810" y="3220280"/>
                  <a:pt x="4558476" y="3238758"/>
                  <a:pt x="4563810" y="3253809"/>
                </a:cubicBezTo>
                <a:cubicBezTo>
                  <a:pt x="4570098" y="3271145"/>
                  <a:pt x="4566858" y="3283908"/>
                  <a:pt x="4548570" y="3293244"/>
                </a:cubicBezTo>
                <a:cubicBezTo>
                  <a:pt x="4540379" y="3297434"/>
                  <a:pt x="4532377" y="3309437"/>
                  <a:pt x="4531043" y="3318771"/>
                </a:cubicBezTo>
                <a:cubicBezTo>
                  <a:pt x="4527043" y="3346776"/>
                  <a:pt x="4532949" y="3372495"/>
                  <a:pt x="4545904" y="3399546"/>
                </a:cubicBezTo>
                <a:cubicBezTo>
                  <a:pt x="4558096" y="3424883"/>
                  <a:pt x="4556762" y="3456508"/>
                  <a:pt x="4561524" y="3485275"/>
                </a:cubicBezTo>
                <a:cubicBezTo>
                  <a:pt x="4564954" y="3505657"/>
                  <a:pt x="4572002" y="3526042"/>
                  <a:pt x="4572002" y="3546617"/>
                </a:cubicBezTo>
                <a:cubicBezTo>
                  <a:pt x="4572002" y="3572146"/>
                  <a:pt x="4565906" y="3597482"/>
                  <a:pt x="4563620" y="3623201"/>
                </a:cubicBezTo>
                <a:cubicBezTo>
                  <a:pt x="4561716" y="3643204"/>
                  <a:pt x="4562478" y="3663589"/>
                  <a:pt x="4560192" y="3683591"/>
                </a:cubicBezTo>
                <a:cubicBezTo>
                  <a:pt x="4558476" y="3699976"/>
                  <a:pt x="4554096" y="3716168"/>
                  <a:pt x="4550476" y="3732361"/>
                </a:cubicBezTo>
                <a:cubicBezTo>
                  <a:pt x="4549142" y="3738267"/>
                  <a:pt x="4543997" y="3744173"/>
                  <a:pt x="4544759" y="3749506"/>
                </a:cubicBezTo>
                <a:cubicBezTo>
                  <a:pt x="4552952" y="3802467"/>
                  <a:pt x="4516375" y="3840569"/>
                  <a:pt x="4500182" y="3885338"/>
                </a:cubicBezTo>
                <a:cubicBezTo>
                  <a:pt x="4483035" y="3932394"/>
                  <a:pt x="4456747" y="3977925"/>
                  <a:pt x="4464557" y="4030503"/>
                </a:cubicBezTo>
                <a:cubicBezTo>
                  <a:pt x="4469319" y="4062318"/>
                  <a:pt x="4480369" y="4092989"/>
                  <a:pt x="4487038" y="4124614"/>
                </a:cubicBezTo>
                <a:cubicBezTo>
                  <a:pt x="4489324" y="4135854"/>
                  <a:pt x="4488942" y="4148427"/>
                  <a:pt x="4486656" y="4159667"/>
                </a:cubicBezTo>
                <a:cubicBezTo>
                  <a:pt x="4476177" y="4213961"/>
                  <a:pt x="4474653" y="4267493"/>
                  <a:pt x="4491800" y="4320837"/>
                </a:cubicBezTo>
                <a:cubicBezTo>
                  <a:pt x="4494658" y="4329979"/>
                  <a:pt x="4497324" y="4339695"/>
                  <a:pt x="4497324" y="4349222"/>
                </a:cubicBezTo>
                <a:cubicBezTo>
                  <a:pt x="4497324" y="4401419"/>
                  <a:pt x="4493324" y="4452665"/>
                  <a:pt x="4474653" y="4502579"/>
                </a:cubicBezTo>
                <a:cubicBezTo>
                  <a:pt x="4468367" y="4519343"/>
                  <a:pt x="4472367" y="4539728"/>
                  <a:pt x="4470843" y="4558207"/>
                </a:cubicBezTo>
                <a:cubicBezTo>
                  <a:pt x="4469511" y="4575351"/>
                  <a:pt x="4468939" y="4592878"/>
                  <a:pt x="4464557" y="4609452"/>
                </a:cubicBezTo>
                <a:cubicBezTo>
                  <a:pt x="4458081" y="4633647"/>
                  <a:pt x="4457319" y="4656126"/>
                  <a:pt x="4463033" y="4681083"/>
                </a:cubicBezTo>
                <a:cubicBezTo>
                  <a:pt x="4468367" y="4704895"/>
                  <a:pt x="4465701" y="4730614"/>
                  <a:pt x="4465891" y="4755381"/>
                </a:cubicBezTo>
                <a:cubicBezTo>
                  <a:pt x="4466081" y="4783004"/>
                  <a:pt x="4466271" y="4810627"/>
                  <a:pt x="4465319" y="4838250"/>
                </a:cubicBezTo>
                <a:cubicBezTo>
                  <a:pt x="4464939" y="4849300"/>
                  <a:pt x="4457319" y="4861873"/>
                  <a:pt x="4460367" y="4871019"/>
                </a:cubicBezTo>
                <a:cubicBezTo>
                  <a:pt x="4470653" y="4900546"/>
                  <a:pt x="4458271" y="4930075"/>
                  <a:pt x="4463795" y="4959602"/>
                </a:cubicBezTo>
                <a:cubicBezTo>
                  <a:pt x="4466653" y="4974082"/>
                  <a:pt x="4458843" y="4990465"/>
                  <a:pt x="4458081" y="5006086"/>
                </a:cubicBezTo>
                <a:cubicBezTo>
                  <a:pt x="4456747" y="5031614"/>
                  <a:pt x="4457319" y="5057141"/>
                  <a:pt x="4456937" y="5082670"/>
                </a:cubicBezTo>
                <a:cubicBezTo>
                  <a:pt x="4456747" y="5091052"/>
                  <a:pt x="4455985" y="5099245"/>
                  <a:pt x="4455602" y="5107627"/>
                </a:cubicBezTo>
                <a:cubicBezTo>
                  <a:pt x="4455222" y="5115057"/>
                  <a:pt x="4453508" y="5122867"/>
                  <a:pt x="4454840" y="5129916"/>
                </a:cubicBezTo>
                <a:cubicBezTo>
                  <a:pt x="4459605" y="5155445"/>
                  <a:pt x="4467415" y="5180591"/>
                  <a:pt x="4470463" y="5206308"/>
                </a:cubicBezTo>
                <a:cubicBezTo>
                  <a:pt x="4473129" y="5228597"/>
                  <a:pt x="4469511" y="5251650"/>
                  <a:pt x="4471415" y="5274129"/>
                </a:cubicBezTo>
                <a:cubicBezTo>
                  <a:pt x="4474653" y="5313754"/>
                  <a:pt x="4480369" y="5353379"/>
                  <a:pt x="4483989" y="5393005"/>
                </a:cubicBezTo>
                <a:cubicBezTo>
                  <a:pt x="4484751" y="5401579"/>
                  <a:pt x="4479987" y="5410531"/>
                  <a:pt x="4479607" y="5419295"/>
                </a:cubicBezTo>
                <a:cubicBezTo>
                  <a:pt x="4478655" y="5446728"/>
                  <a:pt x="4478463" y="5474161"/>
                  <a:pt x="4477893" y="5501594"/>
                </a:cubicBezTo>
                <a:cubicBezTo>
                  <a:pt x="4477701" y="5517215"/>
                  <a:pt x="4478273" y="5533027"/>
                  <a:pt x="4476559" y="5548460"/>
                </a:cubicBezTo>
                <a:cubicBezTo>
                  <a:pt x="4474273" y="5568842"/>
                  <a:pt x="4470843" y="5587321"/>
                  <a:pt x="4485703" y="5606372"/>
                </a:cubicBezTo>
                <a:cubicBezTo>
                  <a:pt x="4508754" y="5635711"/>
                  <a:pt x="4499800" y="5673050"/>
                  <a:pt x="4505134" y="5706959"/>
                </a:cubicBezTo>
                <a:cubicBezTo>
                  <a:pt x="4506468" y="5715723"/>
                  <a:pt x="4506658" y="5724678"/>
                  <a:pt x="4508182" y="5733440"/>
                </a:cubicBezTo>
                <a:cubicBezTo>
                  <a:pt x="4511040" y="5749634"/>
                  <a:pt x="4514278" y="5765635"/>
                  <a:pt x="4517519" y="5781830"/>
                </a:cubicBezTo>
                <a:cubicBezTo>
                  <a:pt x="4518089" y="5784686"/>
                  <a:pt x="4518281" y="5787924"/>
                  <a:pt x="4519233" y="5790592"/>
                </a:cubicBezTo>
                <a:cubicBezTo>
                  <a:pt x="4527233" y="5815169"/>
                  <a:pt x="4536377" y="5839361"/>
                  <a:pt x="4542855" y="5864318"/>
                </a:cubicBezTo>
                <a:cubicBezTo>
                  <a:pt x="4546094" y="5876511"/>
                  <a:pt x="4546476" y="5890037"/>
                  <a:pt x="4544759" y="5902610"/>
                </a:cubicBezTo>
                <a:cubicBezTo>
                  <a:pt x="4539807" y="5939377"/>
                  <a:pt x="4537711" y="5975764"/>
                  <a:pt x="4544951" y="6012723"/>
                </a:cubicBezTo>
                <a:cubicBezTo>
                  <a:pt x="4547808" y="6027392"/>
                  <a:pt x="4543045" y="6043776"/>
                  <a:pt x="4541331" y="6059397"/>
                </a:cubicBezTo>
                <a:cubicBezTo>
                  <a:pt x="4536759" y="6096736"/>
                  <a:pt x="4531805" y="6134075"/>
                  <a:pt x="4527425" y="6171605"/>
                </a:cubicBezTo>
                <a:cubicBezTo>
                  <a:pt x="4524757" y="6195037"/>
                  <a:pt x="4523233" y="6218660"/>
                  <a:pt x="4520567" y="6242093"/>
                </a:cubicBezTo>
                <a:cubicBezTo>
                  <a:pt x="4517327" y="6269144"/>
                  <a:pt x="4512374" y="6296005"/>
                  <a:pt x="4509706" y="6323058"/>
                </a:cubicBezTo>
                <a:cubicBezTo>
                  <a:pt x="4506658" y="6353919"/>
                  <a:pt x="4506088" y="6384972"/>
                  <a:pt x="4502848" y="6415833"/>
                </a:cubicBezTo>
                <a:cubicBezTo>
                  <a:pt x="4496562" y="6472225"/>
                  <a:pt x="4489132" y="6528424"/>
                  <a:pt x="4482083" y="6584812"/>
                </a:cubicBezTo>
                <a:cubicBezTo>
                  <a:pt x="4475225" y="6639488"/>
                  <a:pt x="4469129" y="6694164"/>
                  <a:pt x="4460557" y="6748458"/>
                </a:cubicBezTo>
                <a:cubicBezTo>
                  <a:pt x="4456937" y="6771319"/>
                  <a:pt x="4447030" y="6793035"/>
                  <a:pt x="4441506" y="6815516"/>
                </a:cubicBezTo>
                <a:lnTo>
                  <a:pt x="4431806" y="6858001"/>
                </a:lnTo>
                <a:lnTo>
                  <a:pt x="4259553" y="6858001"/>
                </a:lnTo>
                <a:lnTo>
                  <a:pt x="4265716" y="6812064"/>
                </a:lnTo>
                <a:lnTo>
                  <a:pt x="4265716" y="6812064"/>
                </a:lnTo>
                <a:lnTo>
                  <a:pt x="4265716" y="6812063"/>
                </a:lnTo>
                <a:cubicBezTo>
                  <a:pt x="4265240" y="6788417"/>
                  <a:pt x="4259954" y="6764841"/>
                  <a:pt x="4246238" y="6742552"/>
                </a:cubicBezTo>
                <a:lnTo>
                  <a:pt x="4232402" y="6702976"/>
                </a:lnTo>
                <a:lnTo>
                  <a:pt x="4235549" y="6683027"/>
                </a:lnTo>
                <a:cubicBezTo>
                  <a:pt x="4237915" y="6676306"/>
                  <a:pt x="4241666" y="6669496"/>
                  <a:pt x="4247000" y="6662542"/>
                </a:cubicBezTo>
                <a:cubicBezTo>
                  <a:pt x="4254334" y="6653111"/>
                  <a:pt x="4256191" y="6639108"/>
                  <a:pt x="4254095" y="6625225"/>
                </a:cubicBezTo>
                <a:lnTo>
                  <a:pt x="4254095" y="6625225"/>
                </a:lnTo>
                <a:lnTo>
                  <a:pt x="4254095" y="6625224"/>
                </a:lnTo>
                <a:cubicBezTo>
                  <a:pt x="4251999" y="6611341"/>
                  <a:pt x="4245951" y="6597578"/>
                  <a:pt x="4237473" y="6588625"/>
                </a:cubicBezTo>
                <a:lnTo>
                  <a:pt x="4214994" y="6564620"/>
                </a:lnTo>
                <a:lnTo>
                  <a:pt x="4214994" y="6564621"/>
                </a:lnTo>
                <a:cubicBezTo>
                  <a:pt x="4225281" y="6575479"/>
                  <a:pt x="4231377" y="6582147"/>
                  <a:pt x="4237473" y="6588626"/>
                </a:cubicBezTo>
                <a:lnTo>
                  <a:pt x="4254095" y="6625225"/>
                </a:lnTo>
                <a:lnTo>
                  <a:pt x="4254084" y="6645552"/>
                </a:lnTo>
                <a:cubicBezTo>
                  <a:pt x="4252965" y="6651967"/>
                  <a:pt x="4250667" y="6657826"/>
                  <a:pt x="4247000" y="6662541"/>
                </a:cubicBezTo>
                <a:cubicBezTo>
                  <a:pt x="4236332" y="6676448"/>
                  <a:pt x="4231997" y="6689783"/>
                  <a:pt x="4232402" y="6702976"/>
                </a:cubicBezTo>
                <a:lnTo>
                  <a:pt x="4232402" y="6702976"/>
                </a:lnTo>
                <a:lnTo>
                  <a:pt x="4232402" y="6702977"/>
                </a:lnTo>
                <a:cubicBezTo>
                  <a:pt x="4232807" y="6716169"/>
                  <a:pt x="4237951" y="6729219"/>
                  <a:pt x="4246238" y="6742553"/>
                </a:cubicBezTo>
                <a:cubicBezTo>
                  <a:pt x="4253096" y="6753698"/>
                  <a:pt x="4257847" y="6765164"/>
                  <a:pt x="4260942" y="6776800"/>
                </a:cubicBezTo>
                <a:lnTo>
                  <a:pt x="4265716" y="6812064"/>
                </a:lnTo>
                <a:lnTo>
                  <a:pt x="4259553" y="6858001"/>
                </a:lnTo>
                <a:lnTo>
                  <a:pt x="4259553" y="6858001"/>
                </a:lnTo>
                <a:lnTo>
                  <a:pt x="4259553" y="6858002"/>
                </a:lnTo>
                <a:lnTo>
                  <a:pt x="0" y="6858002"/>
                </a:lnTo>
                <a:lnTo>
                  <a:pt x="0" y="2"/>
                </a:lnTo>
                <a:lnTo>
                  <a:pt x="3766492" y="1"/>
                </a:lnTo>
                <a:lnTo>
                  <a:pt x="3769210" y="21486"/>
                </a:lnTo>
                <a:close/>
              </a:path>
            </a:pathLst>
          </a:custGeom>
          <a:effectLst/>
        </p:spPr>
      </p:pic>
      <p:sp>
        <p:nvSpPr>
          <p:cNvPr id="6" name="TextBox 5">
            <a:extLst>
              <a:ext uri="{FF2B5EF4-FFF2-40B4-BE49-F238E27FC236}">
                <a16:creationId xmlns:a16="http://schemas.microsoft.com/office/drawing/2014/main" id="{5D9DBF1E-1280-F848-ADC1-B765957C0DB0}"/>
              </a:ext>
            </a:extLst>
          </p:cNvPr>
          <p:cNvSpPr txBox="1"/>
          <p:nvPr/>
        </p:nvSpPr>
        <p:spPr>
          <a:xfrm>
            <a:off x="3177153" y="309966"/>
            <a:ext cx="5579389" cy="830997"/>
          </a:xfrm>
          <a:prstGeom prst="rect">
            <a:avLst/>
          </a:prstGeom>
          <a:noFill/>
        </p:spPr>
        <p:txBody>
          <a:bodyPr wrap="square" rtlCol="0">
            <a:spAutoFit/>
          </a:bodyPr>
          <a:lstStyle/>
          <a:p>
            <a:r>
              <a:rPr lang="en-US" sz="4800" b="1" dirty="0">
                <a:latin typeface="Cambria" panose="02040503050406030204" pitchFamily="18" charset="0"/>
              </a:rPr>
              <a:t>Ephesians 5:8-10</a:t>
            </a:r>
          </a:p>
        </p:txBody>
      </p:sp>
      <p:sp>
        <p:nvSpPr>
          <p:cNvPr id="8" name="TextBox 7">
            <a:extLst>
              <a:ext uri="{FF2B5EF4-FFF2-40B4-BE49-F238E27FC236}">
                <a16:creationId xmlns:a16="http://schemas.microsoft.com/office/drawing/2014/main" id="{D5684E47-02BB-1042-A327-3A851876B99D}"/>
              </a:ext>
            </a:extLst>
          </p:cNvPr>
          <p:cNvSpPr txBox="1"/>
          <p:nvPr/>
        </p:nvSpPr>
        <p:spPr>
          <a:xfrm>
            <a:off x="3223647" y="1952787"/>
            <a:ext cx="5207431" cy="4154984"/>
          </a:xfrm>
          <a:prstGeom prst="rect">
            <a:avLst/>
          </a:prstGeom>
          <a:noFill/>
        </p:spPr>
        <p:txBody>
          <a:bodyPr wrap="square" rtlCol="0">
            <a:spAutoFit/>
          </a:bodyPr>
          <a:lstStyle/>
          <a:p>
            <a:pPr algn="ctr">
              <a:spcAft>
                <a:spcPts val="1800"/>
              </a:spcAft>
            </a:pPr>
            <a:r>
              <a:rPr lang="en-US" sz="4100" dirty="0">
                <a:latin typeface="Calibri Light" panose="020F0302020204030204" pitchFamily="34" charset="0"/>
                <a:cs typeface="Calibri Light" panose="020F0302020204030204" pitchFamily="34" charset="0"/>
              </a:rPr>
              <a:t>Some early manuscripts (</a:t>
            </a:r>
            <a:r>
              <a:rPr lang="en-US" sz="4400" dirty="0" err="1">
                <a:latin typeface="Times New Roman" panose="02020603050405020304" pitchFamily="18" charset="0"/>
                <a:cs typeface="Times New Roman" panose="02020603050405020304" pitchFamily="18" charset="0"/>
              </a:rPr>
              <a:t>א</a:t>
            </a:r>
            <a:r>
              <a:rPr lang="en-US" sz="4100" dirty="0">
                <a:latin typeface="Calibri Light" panose="020F0302020204030204" pitchFamily="34" charset="0"/>
                <a:cs typeface="Calibri Light" panose="020F0302020204030204" pitchFamily="34" charset="0"/>
              </a:rPr>
              <a:t>, A, B), “fruit of the light” (ASV, NASB, ESV)</a:t>
            </a:r>
          </a:p>
          <a:p>
            <a:pPr algn="ctr"/>
            <a:r>
              <a:rPr lang="en-US" sz="4100" dirty="0">
                <a:latin typeface="Calibri Light" panose="020F0302020204030204" pitchFamily="34" charset="0"/>
                <a:cs typeface="Calibri Light" panose="020F0302020204030204" pitchFamily="34" charset="0"/>
              </a:rPr>
              <a:t>Majority of manuscripts (</a:t>
            </a:r>
            <a:r>
              <a:rPr lang="en-US" sz="4100">
                <a:latin typeface="Calibri Light" panose="020F0302020204030204" pitchFamily="34" charset="0"/>
                <a:cs typeface="Calibri Light" panose="020F0302020204030204" pitchFamily="34" charset="0"/>
              </a:rPr>
              <a:t>P</a:t>
            </a:r>
            <a:r>
              <a:rPr lang="en-US" sz="4100" baseline="30000">
                <a:latin typeface="Calibri Light" panose="020F0302020204030204" pitchFamily="34" charset="0"/>
                <a:cs typeface="Calibri Light" panose="020F0302020204030204" pitchFamily="34" charset="0"/>
              </a:rPr>
              <a:t>46</a:t>
            </a:r>
            <a:r>
              <a:rPr lang="en-US" sz="4100">
                <a:latin typeface="Calibri Light" panose="020F0302020204030204" pitchFamily="34" charset="0"/>
                <a:cs typeface="Calibri Light" panose="020F0302020204030204" pitchFamily="34" charset="0"/>
              </a:rPr>
              <a:t>), “</a:t>
            </a:r>
            <a:r>
              <a:rPr lang="en-US" sz="4100" dirty="0">
                <a:latin typeface="Calibri Light" panose="020F0302020204030204" pitchFamily="34" charset="0"/>
                <a:cs typeface="Calibri Light" panose="020F0302020204030204" pitchFamily="34" charset="0"/>
              </a:rPr>
              <a:t>fruit of the Spirit” (KJV, NKJV) </a:t>
            </a:r>
          </a:p>
        </p:txBody>
      </p:sp>
    </p:spTree>
    <p:extLst>
      <p:ext uri="{BB962C8B-B14F-4D97-AF65-F5344CB8AC3E}">
        <p14:creationId xmlns:p14="http://schemas.microsoft.com/office/powerpoint/2010/main" val="3414312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90000"/>
            <a:lumOff val="10000"/>
          </a:schemeClr>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utumn foliage">
            <a:extLst>
              <a:ext uri="{FF2B5EF4-FFF2-40B4-BE49-F238E27FC236}">
                <a16:creationId xmlns:a16="http://schemas.microsoft.com/office/drawing/2014/main" id="{7A4C36C3-F884-EA43-8D28-CB108A573B7E}"/>
              </a:ext>
            </a:extLst>
          </p:cNvPr>
          <p:cNvPicPr>
            <a:picLocks noChangeAspect="1"/>
          </p:cNvPicPr>
          <p:nvPr/>
        </p:nvPicPr>
        <p:blipFill rotWithShape="1">
          <a:blip r:embed="rId2">
            <a:alphaModFix amt="51000"/>
          </a:blip>
          <a:srcRect r="66624" b="-2"/>
          <a:stretch/>
        </p:blipFill>
        <p:spPr>
          <a:xfrm>
            <a:off x="2" y="-1"/>
            <a:ext cx="2712202" cy="6858002"/>
          </a:xfrm>
          <a:custGeom>
            <a:avLst/>
            <a:gdLst/>
            <a:ahLst/>
            <a:cxnLst/>
            <a:rect l="l" t="t" r="r" b="b"/>
            <a:pathLst>
              <a:path w="4572002" h="6858002">
                <a:moveTo>
                  <a:pt x="4295315" y="6438981"/>
                </a:moveTo>
                <a:lnTo>
                  <a:pt x="4275384" y="6463840"/>
                </a:lnTo>
                <a:lnTo>
                  <a:pt x="4275382" y="6463849"/>
                </a:lnTo>
                <a:lnTo>
                  <a:pt x="4261586" y="6513012"/>
                </a:lnTo>
                <a:lnTo>
                  <a:pt x="4242781" y="6546194"/>
                </a:lnTo>
                <a:lnTo>
                  <a:pt x="4242781" y="6546195"/>
                </a:lnTo>
                <a:lnTo>
                  <a:pt x="4259119" y="6521804"/>
                </a:lnTo>
                <a:lnTo>
                  <a:pt x="4261586" y="6513012"/>
                </a:lnTo>
                <a:lnTo>
                  <a:pt x="4264397" y="6508052"/>
                </a:lnTo>
                <a:lnTo>
                  <a:pt x="4275382" y="6463849"/>
                </a:lnTo>
                <a:lnTo>
                  <a:pt x="4275384" y="6463841"/>
                </a:lnTo>
                <a:cubicBezTo>
                  <a:pt x="4278336" y="6451650"/>
                  <a:pt x="4285813" y="6444077"/>
                  <a:pt x="4295315" y="6438981"/>
                </a:cubicBezTo>
                <a:close/>
                <a:moveTo>
                  <a:pt x="4211111" y="2836172"/>
                </a:moveTo>
                <a:lnTo>
                  <a:pt x="4202420" y="2848793"/>
                </a:lnTo>
                <a:cubicBezTo>
                  <a:pt x="4192420" y="2881226"/>
                  <a:pt x="4178988" y="2913982"/>
                  <a:pt x="4177881" y="2947862"/>
                </a:cubicBezTo>
                <a:lnTo>
                  <a:pt x="4177881" y="2947863"/>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8"/>
                </a:lnTo>
                <a:lnTo>
                  <a:pt x="4093355" y="3574409"/>
                </a:lnTo>
                <a:cubicBezTo>
                  <a:pt x="4092450" y="3582005"/>
                  <a:pt x="4096499" y="3590054"/>
                  <a:pt x="4105453" y="3606818"/>
                </a:cubicBezTo>
                <a:cubicBezTo>
                  <a:pt x="4109835" y="3614820"/>
                  <a:pt x="4112501" y="3624726"/>
                  <a:pt x="4118979" y="3630633"/>
                </a:cubicBezTo>
                <a:cubicBezTo>
                  <a:pt x="4127218" y="3638158"/>
                  <a:pt x="4132898" y="3646123"/>
                  <a:pt x="4136708" y="3654416"/>
                </a:cubicBezTo>
                <a:lnTo>
                  <a:pt x="4143220" y="3680164"/>
                </a:lnTo>
                <a:lnTo>
                  <a:pt x="4139172" y="3734837"/>
                </a:lnTo>
                <a:lnTo>
                  <a:pt x="4139172" y="3734838"/>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6645" y="3852620"/>
                </a:lnTo>
                <a:cubicBezTo>
                  <a:pt x="4114978" y="3863193"/>
                  <a:pt x="4117265" y="3874195"/>
                  <a:pt x="4126028" y="3885339"/>
                </a:cubicBezTo>
                <a:cubicBezTo>
                  <a:pt x="4135744" y="3897722"/>
                  <a:pt x="4143150" y="3910319"/>
                  <a:pt x="4148409" y="3923125"/>
                </a:cubicBezTo>
                <a:lnTo>
                  <a:pt x="4157913" y="3962160"/>
                </a:lnTo>
                <a:lnTo>
                  <a:pt x="4155523" y="4002410"/>
                </a:lnTo>
                <a:cubicBezTo>
                  <a:pt x="4152853" y="4016025"/>
                  <a:pt x="4148364" y="4029837"/>
                  <a:pt x="4142220" y="4043839"/>
                </a:cubicBezTo>
                <a:cubicBezTo>
                  <a:pt x="4133457" y="4063842"/>
                  <a:pt x="4128075" y="4083702"/>
                  <a:pt x="4127099" y="4103825"/>
                </a:cubicBezTo>
                <a:lnTo>
                  <a:pt x="4127099" y="4103826"/>
                </a:lnTo>
                <a:lnTo>
                  <a:pt x="4127099" y="4103826"/>
                </a:lnTo>
                <a:cubicBezTo>
                  <a:pt x="4126122" y="4123948"/>
                  <a:pt x="4129552" y="4144333"/>
                  <a:pt x="4138410" y="4165384"/>
                </a:cubicBezTo>
                <a:lnTo>
                  <a:pt x="4142315" y="4192388"/>
                </a:lnTo>
                <a:lnTo>
                  <a:pt x="4142220" y="4221391"/>
                </a:lnTo>
                <a:lnTo>
                  <a:pt x="4142220" y="4221391"/>
                </a:ln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3"/>
                </a:lnTo>
                <a:lnTo>
                  <a:pt x="4116716" y="4800484"/>
                </a:lnTo>
                <a:cubicBezTo>
                  <a:pt x="4118597" y="4810581"/>
                  <a:pt x="4123170" y="4819964"/>
                  <a:pt x="4131552" y="4828917"/>
                </a:cubicBezTo>
                <a:cubicBezTo>
                  <a:pt x="4142601" y="4840633"/>
                  <a:pt x="4151364" y="4853636"/>
                  <a:pt x="4156484" y="4867614"/>
                </a:cubicBezTo>
                <a:lnTo>
                  <a:pt x="4161262" y="4889275"/>
                </a:lnTo>
                <a:lnTo>
                  <a:pt x="4159557" y="4912168"/>
                </a:lnTo>
                <a:cubicBezTo>
                  <a:pt x="4157842" y="4919978"/>
                  <a:pt x="4157485" y="4927122"/>
                  <a:pt x="4158155" y="4933804"/>
                </a:cubicBezTo>
                <a:lnTo>
                  <a:pt x="4158155" y="4933805"/>
                </a:lnTo>
                <a:lnTo>
                  <a:pt x="4158155" y="4933805"/>
                </a:lnTo>
                <a:cubicBezTo>
                  <a:pt x="4160163" y="4953853"/>
                  <a:pt x="4171415" y="4969749"/>
                  <a:pt x="4182989" y="4987038"/>
                </a:cubicBezTo>
                <a:cubicBezTo>
                  <a:pt x="4194228" y="5003802"/>
                  <a:pt x="4208326" y="5022853"/>
                  <a:pt x="4209468" y="5041522"/>
                </a:cubicBezTo>
                <a:cubicBezTo>
                  <a:pt x="4210706" y="5062669"/>
                  <a:pt x="4221137" y="5082339"/>
                  <a:pt x="4228472" y="5102461"/>
                </a:cubicBezTo>
                <a:lnTo>
                  <a:pt x="4235616" y="5133225"/>
                </a:lnTo>
                <a:lnTo>
                  <a:pt x="4228901" y="5166113"/>
                </a:lnTo>
                <a:lnTo>
                  <a:pt x="4228901" y="5166114"/>
                </a:lnTo>
                <a:lnTo>
                  <a:pt x="4228901" y="5166114"/>
                </a:lnTo>
                <a:cubicBezTo>
                  <a:pt x="4228139" y="5167638"/>
                  <a:pt x="4228711" y="5169781"/>
                  <a:pt x="4229592" y="5172091"/>
                </a:cubicBezTo>
                <a:lnTo>
                  <a:pt x="4232139" y="5179068"/>
                </a:lnTo>
                <a:lnTo>
                  <a:pt x="4231973" y="5229433"/>
                </a:lnTo>
                <a:cubicBezTo>
                  <a:pt x="4228139" y="5245268"/>
                  <a:pt x="4220423" y="5259937"/>
                  <a:pt x="4208516" y="5272796"/>
                </a:cubicBezTo>
                <a:cubicBezTo>
                  <a:pt x="4185226" y="5298086"/>
                  <a:pt x="4177689" y="5325412"/>
                  <a:pt x="4179637" y="5355014"/>
                </a:cubicBez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6" y="5480638"/>
                </a:cubicBezTo>
                <a:lnTo>
                  <a:pt x="4208850" y="5507668"/>
                </a:lnTo>
                <a:lnTo>
                  <a:pt x="4206630" y="5520422"/>
                </a:lnTo>
                <a:cubicBezTo>
                  <a:pt x="4204993" y="5524467"/>
                  <a:pt x="4202326" y="5528265"/>
                  <a:pt x="4198230" y="5531693"/>
                </a:cubicBezTo>
                <a:cubicBezTo>
                  <a:pt x="4191181" y="5537600"/>
                  <a:pt x="4187989" y="5542649"/>
                  <a:pt x="4188085" y="5547578"/>
                </a:cubicBezTo>
                <a:lnTo>
                  <a:pt x="4188085" y="5547578"/>
                </a:lnTo>
                <a:lnTo>
                  <a:pt x="4188085" y="5547579"/>
                </a:lnTo>
                <a:cubicBezTo>
                  <a:pt x="4188180" y="5552508"/>
                  <a:pt x="4191562" y="5557318"/>
                  <a:pt x="4197658" y="5562747"/>
                </a:cubicBezTo>
                <a:cubicBezTo>
                  <a:pt x="4240331" y="5600468"/>
                  <a:pt x="4267002" y="5646190"/>
                  <a:pt x="4268906" y="5704484"/>
                </a:cubicBezTo>
                <a:cubicBezTo>
                  <a:pt x="4269288" y="5716486"/>
                  <a:pt x="4271954" y="5728679"/>
                  <a:pt x="4274812" y="5740489"/>
                </a:cubicBezTo>
                <a:cubicBezTo>
                  <a:pt x="4276527" y="5747729"/>
                  <a:pt x="4278433" y="5756494"/>
                  <a:pt x="4283577" y="5760874"/>
                </a:cubicBezTo>
                <a:cubicBezTo>
                  <a:pt x="4322820" y="5794975"/>
                  <a:pt x="4350063" y="5837458"/>
                  <a:pt x="4371972" y="5883752"/>
                </a:cubicBezTo>
                <a:cubicBezTo>
                  <a:pt x="4375877" y="5892038"/>
                  <a:pt x="4379782" y="5900611"/>
                  <a:pt x="4382997" y="5909351"/>
                </a:cubicBezTo>
                <a:lnTo>
                  <a:pt x="4389878" y="5935950"/>
                </a:lnTo>
                <a:lnTo>
                  <a:pt x="4389712" y="5964477"/>
                </a:lnTo>
                <a:cubicBezTo>
                  <a:pt x="4388783" y="5974097"/>
                  <a:pt x="4387306" y="5983766"/>
                  <a:pt x="4386258" y="5993291"/>
                </a:cubicBezTo>
                <a:cubicBezTo>
                  <a:pt x="4385116" y="6004531"/>
                  <a:pt x="4385306" y="6017485"/>
                  <a:pt x="4379782" y="6026440"/>
                </a:cubicBezTo>
                <a:cubicBezTo>
                  <a:pt x="4362445" y="6054825"/>
                  <a:pt x="4343777" y="6082258"/>
                  <a:pt x="4323582" y="6108738"/>
                </a:cubicBezTo>
                <a:cubicBezTo>
                  <a:pt x="4314914" y="6120074"/>
                  <a:pt x="4309961" y="6126884"/>
                  <a:pt x="4309890" y="6133314"/>
                </a:cubicBezTo>
                <a:lnTo>
                  <a:pt x="4309890" y="6133315"/>
                </a:lnTo>
                <a:lnTo>
                  <a:pt x="4309890" y="6133315"/>
                </a:lnTo>
                <a:cubicBezTo>
                  <a:pt x="4309818" y="6139745"/>
                  <a:pt x="4314629" y="6145793"/>
                  <a:pt x="4325488" y="6155603"/>
                </a:cubicBezTo>
                <a:cubicBezTo>
                  <a:pt x="4347777" y="6175798"/>
                  <a:pt x="4359397" y="6200945"/>
                  <a:pt x="4364159" y="6228757"/>
                </a:cubicBezTo>
                <a:lnTo>
                  <a:pt x="4381496" y="6361540"/>
                </a:lnTo>
                <a:lnTo>
                  <a:pt x="4381289" y="6365204"/>
                </a:lnTo>
                <a:lnTo>
                  <a:pt x="4380007" y="6387910"/>
                </a:lnTo>
                <a:lnTo>
                  <a:pt x="4378243" y="6391549"/>
                </a:lnTo>
                <a:lnTo>
                  <a:pt x="4370589" y="6407332"/>
                </a:lnTo>
                <a:lnTo>
                  <a:pt x="4370589" y="6407333"/>
                </a:lnTo>
                <a:lnTo>
                  <a:pt x="4378243" y="6391549"/>
                </a:lnTo>
                <a:lnTo>
                  <a:pt x="4380008" y="6387910"/>
                </a:lnTo>
                <a:lnTo>
                  <a:pt x="4381289" y="6365204"/>
                </a:lnTo>
                <a:lnTo>
                  <a:pt x="4381496" y="6361540"/>
                </a:lnTo>
                <a:lnTo>
                  <a:pt x="4381496" y="6361540"/>
                </a:lnTo>
                <a:lnTo>
                  <a:pt x="4381496" y="6361539"/>
                </a:lnTo>
                <a:cubicBezTo>
                  <a:pt x="4377876" y="6317151"/>
                  <a:pt x="4371590" y="6272764"/>
                  <a:pt x="4364159" y="6228756"/>
                </a:cubicBezTo>
                <a:cubicBezTo>
                  <a:pt x="4359397" y="6200944"/>
                  <a:pt x="4347777" y="6175797"/>
                  <a:pt x="4325488" y="6155602"/>
                </a:cubicBezTo>
                <a:cubicBezTo>
                  <a:pt x="4320059" y="6150697"/>
                  <a:pt x="4316141" y="6146732"/>
                  <a:pt x="4313590" y="6143190"/>
                </a:cubicBezTo>
                <a:lnTo>
                  <a:pt x="4309890" y="6133315"/>
                </a:lnTo>
                <a:lnTo>
                  <a:pt x="4323582" y="6108739"/>
                </a:lnTo>
                <a:cubicBezTo>
                  <a:pt x="4343777" y="6082259"/>
                  <a:pt x="4362445" y="6054826"/>
                  <a:pt x="4379782" y="6026441"/>
                </a:cubicBezTo>
                <a:cubicBezTo>
                  <a:pt x="4385306" y="6017486"/>
                  <a:pt x="4385116" y="6004532"/>
                  <a:pt x="4386258" y="5993292"/>
                </a:cubicBezTo>
                <a:cubicBezTo>
                  <a:pt x="4388354" y="5974241"/>
                  <a:pt x="4392164" y="5954618"/>
                  <a:pt x="4389878" y="5935950"/>
                </a:cubicBezTo>
                <a:lnTo>
                  <a:pt x="4389878" y="5935950"/>
                </a:lnTo>
                <a:lnTo>
                  <a:pt x="4389878" y="5935949"/>
                </a:lnTo>
                <a:cubicBezTo>
                  <a:pt x="4387592" y="5918042"/>
                  <a:pt x="4379782" y="5900323"/>
                  <a:pt x="4371972" y="5883751"/>
                </a:cubicBezTo>
                <a:cubicBezTo>
                  <a:pt x="4350063" y="5837457"/>
                  <a:pt x="4322820" y="5794974"/>
                  <a:pt x="4283577" y="5760873"/>
                </a:cubicBezTo>
                <a:cubicBezTo>
                  <a:pt x="4278433" y="5756493"/>
                  <a:pt x="4276527" y="5747728"/>
                  <a:pt x="4274812" y="5740488"/>
                </a:cubicBezTo>
                <a:cubicBezTo>
                  <a:pt x="4271954" y="5728678"/>
                  <a:pt x="4269288" y="5716485"/>
                  <a:pt x="4268906" y="5704483"/>
                </a:cubicBezTo>
                <a:cubicBezTo>
                  <a:pt x="4267002" y="5646189"/>
                  <a:pt x="4240331" y="5600467"/>
                  <a:pt x="4197658" y="5562746"/>
                </a:cubicBezTo>
                <a:lnTo>
                  <a:pt x="4188085" y="5547578"/>
                </a:lnTo>
                <a:lnTo>
                  <a:pt x="4198230" y="5531694"/>
                </a:lnTo>
                <a:cubicBezTo>
                  <a:pt x="4206421" y="5524837"/>
                  <a:pt x="4208898" y="5516503"/>
                  <a:pt x="4208850" y="5507668"/>
                </a:cubicBezTo>
                <a:lnTo>
                  <a:pt x="4208850" y="5507668"/>
                </a:lnTo>
                <a:lnTo>
                  <a:pt x="4208850" y="5507667"/>
                </a:lnTo>
                <a:cubicBezTo>
                  <a:pt x="4208803" y="5498832"/>
                  <a:pt x="4206231" y="5489497"/>
                  <a:pt x="4204326" y="5480637"/>
                </a:cubicBezTo>
                <a:cubicBezTo>
                  <a:pt x="4200516" y="5462351"/>
                  <a:pt x="4196514" y="5443870"/>
                  <a:pt x="4192704" y="5425582"/>
                </a:cubicBezTo>
                <a:cubicBezTo>
                  <a:pt x="4190038" y="5412057"/>
                  <a:pt x="4187752" y="5398721"/>
                  <a:pt x="4184513" y="5385384"/>
                </a:cubicBezTo>
                <a:lnTo>
                  <a:pt x="4179637" y="5355014"/>
                </a:lnTo>
                <a:lnTo>
                  <a:pt x="4181083" y="5326163"/>
                </a:lnTo>
                <a:cubicBezTo>
                  <a:pt x="4184464" y="5307422"/>
                  <a:pt x="4192990" y="5289657"/>
                  <a:pt x="4208516" y="5272797"/>
                </a:cubicBezTo>
                <a:cubicBezTo>
                  <a:pt x="4232329" y="5247079"/>
                  <a:pt x="4239379" y="5214122"/>
                  <a:pt x="4232139" y="5179068"/>
                </a:cubicBezTo>
                <a:lnTo>
                  <a:pt x="4232139" y="5179068"/>
                </a:lnTo>
                <a:lnTo>
                  <a:pt x="4232139" y="5179067"/>
                </a:lnTo>
                <a:cubicBezTo>
                  <a:pt x="4231663" y="5176876"/>
                  <a:pt x="4230473" y="5174400"/>
                  <a:pt x="4229592" y="5172090"/>
                </a:cubicBezTo>
                <a:lnTo>
                  <a:pt x="4228901" y="5166114"/>
                </a:lnTo>
                <a:lnTo>
                  <a:pt x="4235616" y="5133225"/>
                </a:lnTo>
                <a:lnTo>
                  <a:pt x="4235616" y="5133225"/>
                </a:lnTo>
                <a:lnTo>
                  <a:pt x="4235616" y="5133224"/>
                </a:lnTo>
                <a:cubicBezTo>
                  <a:pt x="4233865" y="5101639"/>
                  <a:pt x="4211325" y="5073241"/>
                  <a:pt x="4209468" y="5041521"/>
                </a:cubicBezTo>
                <a:cubicBezTo>
                  <a:pt x="4208326" y="5022852"/>
                  <a:pt x="4194228" y="5003801"/>
                  <a:pt x="4182989" y="4987037"/>
                </a:cubicBezTo>
                <a:cubicBezTo>
                  <a:pt x="4175273" y="4975511"/>
                  <a:pt x="4167700" y="4964604"/>
                  <a:pt x="4162914" y="4952673"/>
                </a:cubicBezTo>
                <a:lnTo>
                  <a:pt x="4158155" y="4933805"/>
                </a:lnTo>
                <a:lnTo>
                  <a:pt x="4159557" y="4912169"/>
                </a:lnTo>
                <a:cubicBezTo>
                  <a:pt x="4161319" y="4904358"/>
                  <a:pt x="4161831" y="4896714"/>
                  <a:pt x="4161262" y="4889276"/>
                </a:cubicBezTo>
                <a:lnTo>
                  <a:pt x="4161262" y="4889275"/>
                </a:lnTo>
                <a:lnTo>
                  <a:pt x="4161262" y="4889275"/>
                </a:lnTo>
                <a:cubicBezTo>
                  <a:pt x="4159556" y="4866958"/>
                  <a:pt x="4148126" y="4846490"/>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8" y="4442762"/>
                  <a:pt x="4197658" y="4403326"/>
                  <a:pt x="4196706" y="4363891"/>
                </a:cubicBezTo>
                <a:lnTo>
                  <a:pt x="4196706" y="4363891"/>
                </a:lnTo>
                <a:lnTo>
                  <a:pt x="4196706" y="4363890"/>
                </a:lnTo>
                <a:cubicBezTo>
                  <a:pt x="4196514" y="4350554"/>
                  <a:pt x="4193466" y="4336457"/>
                  <a:pt x="4187752" y="4324645"/>
                </a:cubicBezTo>
                <a:cubicBezTo>
                  <a:pt x="4175749" y="4300070"/>
                  <a:pt x="4160129" y="4277401"/>
                  <a:pt x="4147936" y="4253014"/>
                </a:cubicBezTo>
                <a:lnTo>
                  <a:pt x="4142220" y="4221391"/>
                </a:lnTo>
                <a:lnTo>
                  <a:pt x="4142315" y="4192388"/>
                </a:lnTo>
                <a:lnTo>
                  <a:pt x="4142315" y="4192388"/>
                </a:lnTo>
                <a:lnTo>
                  <a:pt x="4142315" y="4192387"/>
                </a:lnTo>
                <a:cubicBezTo>
                  <a:pt x="4142411" y="4182767"/>
                  <a:pt x="4141839" y="4173480"/>
                  <a:pt x="4138410" y="4165383"/>
                </a:cubicBezTo>
                <a:cubicBezTo>
                  <a:pt x="4133981" y="4154857"/>
                  <a:pt x="4130909" y="4144498"/>
                  <a:pt x="4129066" y="4134256"/>
                </a:cubicBezTo>
                <a:lnTo>
                  <a:pt x="4127099" y="4103826"/>
                </a:lnTo>
                <a:lnTo>
                  <a:pt x="4142220" y="4043840"/>
                </a:lnTo>
                <a:cubicBezTo>
                  <a:pt x="4154508" y="4015835"/>
                  <a:pt x="4160175" y="3988593"/>
                  <a:pt x="4157913" y="3962160"/>
                </a:cubicBezTo>
                <a:lnTo>
                  <a:pt x="4157913" y="3962160"/>
                </a:lnTo>
                <a:lnTo>
                  <a:pt x="4157913" y="3962159"/>
                </a:lnTo>
                <a:cubicBezTo>
                  <a:pt x="4155651" y="3935727"/>
                  <a:pt x="4145460" y="3910104"/>
                  <a:pt x="4126028" y="3885338"/>
                </a:cubicBezTo>
                <a:cubicBezTo>
                  <a:pt x="4121646" y="3879766"/>
                  <a:pt x="4118884" y="3874229"/>
                  <a:pt x="4117425" y="3868764"/>
                </a:cubicBezTo>
                <a:lnTo>
                  <a:pt x="4116645" y="3852620"/>
                </a:lnTo>
                <a:lnTo>
                  <a:pt x="4130980" y="3822473"/>
                </a:lnTo>
                <a:cubicBezTo>
                  <a:pt x="4139172" y="3811614"/>
                  <a:pt x="4144316" y="3800897"/>
                  <a:pt x="4145911" y="3789777"/>
                </a:cubicBezTo>
                <a:lnTo>
                  <a:pt x="4145911" y="3789776"/>
                </a:lnTo>
                <a:lnTo>
                  <a:pt x="4145911" y="3789776"/>
                </a:lnTo>
                <a:cubicBezTo>
                  <a:pt x="4147507" y="3778655"/>
                  <a:pt x="4145554" y="3767130"/>
                  <a:pt x="4139554" y="3754652"/>
                </a:cubicBezTo>
                <a:lnTo>
                  <a:pt x="4139172" y="3734838"/>
                </a:lnTo>
                <a:lnTo>
                  <a:pt x="4143220" y="3680164"/>
                </a:lnTo>
                <a:lnTo>
                  <a:pt x="4143220" y="3680164"/>
                </a:lnTo>
                <a:lnTo>
                  <a:pt x="4143220" y="3680163"/>
                </a:lnTo>
                <a:cubicBezTo>
                  <a:pt x="4141696" y="3662494"/>
                  <a:pt x="4135458" y="3645682"/>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2"/>
                </a:lnTo>
                <a:lnTo>
                  <a:pt x="4193158" y="3077401"/>
                </a:lnTo>
                <a:cubicBezTo>
                  <a:pt x="4193372" y="3045777"/>
                  <a:pt x="4189562" y="3014153"/>
                  <a:pt x="4181465" y="2982148"/>
                </a:cubicBezTo>
                <a:lnTo>
                  <a:pt x="4177881" y="2947863"/>
                </a:lnTo>
                <a:lnTo>
                  <a:pt x="4182513" y="2914328"/>
                </a:lnTo>
                <a:cubicBezTo>
                  <a:pt x="4187561" y="2892181"/>
                  <a:pt x="4195753" y="2870416"/>
                  <a:pt x="4202420" y="2848794"/>
                </a:cubicBezTo>
                <a:cubicBezTo>
                  <a:pt x="4203753" y="2844317"/>
                  <a:pt x="4207039"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32419" y="2490551"/>
                </a:lnTo>
                <a:cubicBezTo>
                  <a:pt x="4130791" y="2499773"/>
                  <a:pt x="4128410" y="2509024"/>
                  <a:pt x="4125838" y="2518264"/>
                </a:cubicBezTo>
                <a:cubicBezTo>
                  <a:pt x="4123171" y="2527790"/>
                  <a:pt x="4122027" y="2536457"/>
                  <a:pt x="4122194" y="2545006"/>
                </a:cubicBezTo>
                <a:lnTo>
                  <a:pt x="4122194" y="2545007"/>
                </a:lnTo>
                <a:lnTo>
                  <a:pt x="4122194" y="2545007"/>
                </a:lnTo>
                <a:cubicBezTo>
                  <a:pt x="4122360" y="2553556"/>
                  <a:pt x="4123837" y="2561986"/>
                  <a:pt x="4126408" y="2571035"/>
                </a:cubicBezTo>
                <a:cubicBezTo>
                  <a:pt x="4138410" y="2612946"/>
                  <a:pt x="4170987" y="2640951"/>
                  <a:pt x="4199562" y="2668002"/>
                </a:cubicBezTo>
                <a:cubicBezTo>
                  <a:pt x="4223947" y="2691055"/>
                  <a:pt x="4237663" y="2716964"/>
                  <a:pt x="4247952" y="2745349"/>
                </a:cubicBezTo>
                <a:lnTo>
                  <a:pt x="4247953" y="2745352"/>
                </a:lnTo>
                <a:lnTo>
                  <a:pt x="4253873" y="2778006"/>
                </a:lnTo>
                <a:lnTo>
                  <a:pt x="4253453" y="2785440"/>
                </a:lnTo>
                <a:lnTo>
                  <a:pt x="4243374" y="2811780"/>
                </a:lnTo>
                <a:lnTo>
                  <a:pt x="4243370" y="2811787"/>
                </a:lnTo>
                <a:lnTo>
                  <a:pt x="4243371" y="2811787"/>
                </a:lnTo>
                <a:lnTo>
                  <a:pt x="4243374" y="2811780"/>
                </a:lnTo>
                <a:lnTo>
                  <a:pt x="4253024" y="2793023"/>
                </a:lnTo>
                <a:lnTo>
                  <a:pt x="4253453" y="2785440"/>
                </a:lnTo>
                <a:lnTo>
                  <a:pt x="4254653" y="2782305"/>
                </a:lnTo>
                <a:lnTo>
                  <a:pt x="4253873" y="2778006"/>
                </a:lnTo>
                <a:lnTo>
                  <a:pt x="4254283" y="2770758"/>
                </a:lnTo>
                <a:lnTo>
                  <a:pt x="4247953" y="2745352"/>
                </a:lnTo>
                <a:lnTo>
                  <a:pt x="4247952" y="2745348"/>
                </a:lnTo>
                <a:cubicBezTo>
                  <a:pt x="4237663" y="2716963"/>
                  <a:pt x="4223947" y="2691054"/>
                  <a:pt x="4199562" y="2668001"/>
                </a:cubicBezTo>
                <a:cubicBezTo>
                  <a:pt x="4170987" y="2640950"/>
                  <a:pt x="4138410" y="2612945"/>
                  <a:pt x="4126408" y="2571034"/>
                </a:cubicBezTo>
                <a:lnTo>
                  <a:pt x="4122194" y="2545007"/>
                </a:lnTo>
                <a:lnTo>
                  <a:pt x="4125838" y="2518265"/>
                </a:lnTo>
                <a:cubicBezTo>
                  <a:pt x="4130981" y="2499786"/>
                  <a:pt x="4135363" y="2481259"/>
                  <a:pt x="4134481" y="2463018"/>
                </a:cubicBez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51027" y="1453958"/>
                </a:moveTo>
                <a:lnTo>
                  <a:pt x="3745230" y="1459073"/>
                </a:lnTo>
                <a:lnTo>
                  <a:pt x="3745230" y="1459073"/>
                </a:lnTo>
                <a:lnTo>
                  <a:pt x="3745229" y="1459074"/>
                </a:lnTo>
                <a:lnTo>
                  <a:pt x="3736012" y="1481572"/>
                </a:lnTo>
                <a:lnTo>
                  <a:pt x="3745230" y="1459073"/>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cubicBezTo>
                  <a:pt x="3760922" y="348396"/>
                  <a:pt x="3763447" y="357874"/>
                  <a:pt x="3765590" y="367328"/>
                </a:cubicBezTo>
                <a:lnTo>
                  <a:pt x="3769400" y="395640"/>
                </a:lnTo>
                <a:cubicBezTo>
                  <a:pt x="3769590" y="376781"/>
                  <a:pt x="3762352" y="357921"/>
                  <a:pt x="3759494" y="338870"/>
                </a:cubicBez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5402" y="228949"/>
                </a:lnTo>
                <a:lnTo>
                  <a:pt x="3785402" y="228948"/>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1" y="21486"/>
                  <a:pt x="4218423" y="43012"/>
                  <a:pt x="4215374" y="63587"/>
                </a:cubicBezTo>
                <a:cubicBezTo>
                  <a:pt x="4209850" y="101308"/>
                  <a:pt x="4206420" y="139219"/>
                  <a:pt x="4201468" y="176939"/>
                </a:cubicBezTo>
                <a:cubicBezTo>
                  <a:pt x="4200324" y="184941"/>
                  <a:pt x="4198230"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4" y="1489720"/>
                </a:cubicBezTo>
                <a:cubicBezTo>
                  <a:pt x="4198992" y="1505724"/>
                  <a:pt x="4192324" y="1523059"/>
                  <a:pt x="4196324" y="1537537"/>
                </a:cubicBezTo>
                <a:cubicBezTo>
                  <a:pt x="4207374" y="1576019"/>
                  <a:pt x="4220709" y="1614120"/>
                  <a:pt x="4237473" y="1650317"/>
                </a:cubicBezTo>
                <a:cubicBezTo>
                  <a:pt x="4254428" y="1687086"/>
                  <a:pt x="4268716" y="1721185"/>
                  <a:pt x="4251572" y="1763287"/>
                </a:cubicBezTo>
                <a:cubicBezTo>
                  <a:pt x="4244331" y="1781194"/>
                  <a:pt x="4249476" y="1804816"/>
                  <a:pt x="4251380" y="1825393"/>
                </a:cubicBezTo>
                <a:cubicBezTo>
                  <a:pt x="4252904" y="1840441"/>
                  <a:pt x="4261478" y="1854920"/>
                  <a:pt x="4261478" y="1869780"/>
                </a:cubicBezTo>
                <a:cubicBezTo>
                  <a:pt x="4261478" y="1909408"/>
                  <a:pt x="4271574" y="1944649"/>
                  <a:pt x="4292149" y="1978940"/>
                </a:cubicBezTo>
                <a:cubicBezTo>
                  <a:pt x="4300149" y="1992279"/>
                  <a:pt x="4294815" y="2013043"/>
                  <a:pt x="4296911" y="2030378"/>
                </a:cubicBezTo>
                <a:cubicBezTo>
                  <a:pt x="4299387" y="2048668"/>
                  <a:pt x="4301673" y="2067525"/>
                  <a:pt x="4307200" y="2085054"/>
                </a:cubicBezTo>
                <a:cubicBezTo>
                  <a:pt x="4321678" y="2130393"/>
                  <a:pt x="4338061" y="2175163"/>
                  <a:pt x="4353301" y="2220312"/>
                </a:cubicBezTo>
                <a:cubicBezTo>
                  <a:pt x="4365876" y="2257459"/>
                  <a:pt x="4355969" y="2294039"/>
                  <a:pt x="4350635" y="2330806"/>
                </a:cubicBezTo>
                <a:cubicBezTo>
                  <a:pt x="4347205" y="2353859"/>
                  <a:pt x="4339013" y="2375383"/>
                  <a:pt x="4351205" y="2401292"/>
                </a:cubicBezTo>
                <a:cubicBezTo>
                  <a:pt x="4362827" y="2426059"/>
                  <a:pt x="4360159" y="2457492"/>
                  <a:pt x="4366446" y="2485307"/>
                </a:cubicBezTo>
                <a:cubicBezTo>
                  <a:pt x="4371780" y="2508742"/>
                  <a:pt x="4380354" y="2531409"/>
                  <a:pt x="4388736" y="2554079"/>
                </a:cubicBezTo>
                <a:cubicBezTo>
                  <a:pt x="4400167" y="2584942"/>
                  <a:pt x="4412167" y="2615421"/>
                  <a:pt x="4406453" y="2649143"/>
                </a:cubicBezTo>
                <a:cubicBezTo>
                  <a:pt x="4399975" y="2687436"/>
                  <a:pt x="4424359" y="2713723"/>
                  <a:pt x="4440554" y="2743826"/>
                </a:cubicBezTo>
                <a:cubicBezTo>
                  <a:pt x="4451602" y="2764590"/>
                  <a:pt x="4459795" y="2787259"/>
                  <a:pt x="4466653" y="2809930"/>
                </a:cubicBezTo>
                <a:cubicBezTo>
                  <a:pt x="4475607" y="2840219"/>
                  <a:pt x="4480941" y="2871462"/>
                  <a:pt x="4489704" y="2901943"/>
                </a:cubicBezTo>
                <a:cubicBezTo>
                  <a:pt x="4502848" y="2948047"/>
                  <a:pt x="4513136" y="2994722"/>
                  <a:pt x="4505896" y="3042728"/>
                </a:cubicBezTo>
                <a:cubicBezTo>
                  <a:pt x="4502658" y="3064827"/>
                  <a:pt x="4502848" y="3085403"/>
                  <a:pt x="4507612" y="3107500"/>
                </a:cubicBezTo>
                <a:cubicBezTo>
                  <a:pt x="4515422" y="3143695"/>
                  <a:pt x="4516375" y="3180844"/>
                  <a:pt x="4545521" y="3209993"/>
                </a:cubicBezTo>
                <a:cubicBezTo>
                  <a:pt x="4555810" y="3220280"/>
                  <a:pt x="4558476" y="3238758"/>
                  <a:pt x="4563810" y="3253809"/>
                </a:cubicBezTo>
                <a:cubicBezTo>
                  <a:pt x="4570098" y="3271145"/>
                  <a:pt x="4566858" y="3283908"/>
                  <a:pt x="4548570" y="3293244"/>
                </a:cubicBezTo>
                <a:cubicBezTo>
                  <a:pt x="4540379" y="3297434"/>
                  <a:pt x="4532377" y="3309437"/>
                  <a:pt x="4531043" y="3318771"/>
                </a:cubicBezTo>
                <a:cubicBezTo>
                  <a:pt x="4527043" y="3346776"/>
                  <a:pt x="4532949" y="3372495"/>
                  <a:pt x="4545904" y="3399546"/>
                </a:cubicBezTo>
                <a:cubicBezTo>
                  <a:pt x="4558096" y="3424883"/>
                  <a:pt x="4556762" y="3456508"/>
                  <a:pt x="4561524" y="3485275"/>
                </a:cubicBezTo>
                <a:cubicBezTo>
                  <a:pt x="4564954" y="3505657"/>
                  <a:pt x="4572002" y="3526042"/>
                  <a:pt x="4572002" y="3546617"/>
                </a:cubicBezTo>
                <a:cubicBezTo>
                  <a:pt x="4572002" y="3572146"/>
                  <a:pt x="4565906" y="3597482"/>
                  <a:pt x="4563620" y="3623201"/>
                </a:cubicBezTo>
                <a:cubicBezTo>
                  <a:pt x="4561716" y="3643204"/>
                  <a:pt x="4562478" y="3663589"/>
                  <a:pt x="4560192" y="3683591"/>
                </a:cubicBezTo>
                <a:cubicBezTo>
                  <a:pt x="4558476" y="3699976"/>
                  <a:pt x="4554096" y="3716168"/>
                  <a:pt x="4550476" y="3732361"/>
                </a:cubicBezTo>
                <a:cubicBezTo>
                  <a:pt x="4549142" y="3738267"/>
                  <a:pt x="4543997" y="3744173"/>
                  <a:pt x="4544759" y="3749506"/>
                </a:cubicBezTo>
                <a:cubicBezTo>
                  <a:pt x="4552952" y="3802467"/>
                  <a:pt x="4516375" y="3840569"/>
                  <a:pt x="4500182" y="3885338"/>
                </a:cubicBezTo>
                <a:cubicBezTo>
                  <a:pt x="4483035" y="3932394"/>
                  <a:pt x="4456747" y="3977925"/>
                  <a:pt x="4464557" y="4030503"/>
                </a:cubicBezTo>
                <a:cubicBezTo>
                  <a:pt x="4469319" y="4062318"/>
                  <a:pt x="4480369" y="4092989"/>
                  <a:pt x="4487038" y="4124614"/>
                </a:cubicBezTo>
                <a:cubicBezTo>
                  <a:pt x="4489324" y="4135854"/>
                  <a:pt x="4488942" y="4148427"/>
                  <a:pt x="4486656" y="4159667"/>
                </a:cubicBezTo>
                <a:cubicBezTo>
                  <a:pt x="4476177" y="4213961"/>
                  <a:pt x="4474653" y="4267493"/>
                  <a:pt x="4491800" y="4320837"/>
                </a:cubicBezTo>
                <a:cubicBezTo>
                  <a:pt x="4494658" y="4329979"/>
                  <a:pt x="4497324" y="4339695"/>
                  <a:pt x="4497324" y="4349222"/>
                </a:cubicBezTo>
                <a:cubicBezTo>
                  <a:pt x="4497324" y="4401419"/>
                  <a:pt x="4493324" y="4452665"/>
                  <a:pt x="4474653" y="4502579"/>
                </a:cubicBezTo>
                <a:cubicBezTo>
                  <a:pt x="4468367" y="4519343"/>
                  <a:pt x="4472367" y="4539728"/>
                  <a:pt x="4470843" y="4558207"/>
                </a:cubicBezTo>
                <a:cubicBezTo>
                  <a:pt x="4469511" y="4575351"/>
                  <a:pt x="4468939" y="4592878"/>
                  <a:pt x="4464557" y="4609452"/>
                </a:cubicBezTo>
                <a:cubicBezTo>
                  <a:pt x="4458081" y="4633647"/>
                  <a:pt x="4457319" y="4656126"/>
                  <a:pt x="4463033" y="4681083"/>
                </a:cubicBezTo>
                <a:cubicBezTo>
                  <a:pt x="4468367" y="4704895"/>
                  <a:pt x="4465701" y="4730614"/>
                  <a:pt x="4465891" y="4755381"/>
                </a:cubicBezTo>
                <a:cubicBezTo>
                  <a:pt x="4466081" y="4783004"/>
                  <a:pt x="4466271" y="4810627"/>
                  <a:pt x="4465319" y="4838250"/>
                </a:cubicBezTo>
                <a:cubicBezTo>
                  <a:pt x="4464939" y="4849300"/>
                  <a:pt x="4457319" y="4861873"/>
                  <a:pt x="4460367" y="4871019"/>
                </a:cubicBezTo>
                <a:cubicBezTo>
                  <a:pt x="4470653" y="4900546"/>
                  <a:pt x="4458271" y="4930075"/>
                  <a:pt x="4463795" y="4959602"/>
                </a:cubicBezTo>
                <a:cubicBezTo>
                  <a:pt x="4466653" y="4974082"/>
                  <a:pt x="4458843" y="4990465"/>
                  <a:pt x="4458081" y="5006086"/>
                </a:cubicBezTo>
                <a:cubicBezTo>
                  <a:pt x="4456747" y="5031614"/>
                  <a:pt x="4457319" y="5057141"/>
                  <a:pt x="4456937" y="5082670"/>
                </a:cubicBezTo>
                <a:cubicBezTo>
                  <a:pt x="4456747" y="5091052"/>
                  <a:pt x="4455985" y="5099245"/>
                  <a:pt x="4455602" y="5107627"/>
                </a:cubicBezTo>
                <a:cubicBezTo>
                  <a:pt x="4455222" y="5115057"/>
                  <a:pt x="4453508" y="5122867"/>
                  <a:pt x="4454840" y="5129916"/>
                </a:cubicBezTo>
                <a:cubicBezTo>
                  <a:pt x="4459605" y="5155445"/>
                  <a:pt x="4467415" y="5180591"/>
                  <a:pt x="4470463" y="5206308"/>
                </a:cubicBezTo>
                <a:cubicBezTo>
                  <a:pt x="4473129" y="5228597"/>
                  <a:pt x="4469511" y="5251650"/>
                  <a:pt x="4471415" y="5274129"/>
                </a:cubicBezTo>
                <a:cubicBezTo>
                  <a:pt x="4474653" y="5313754"/>
                  <a:pt x="4480369" y="5353379"/>
                  <a:pt x="4483989" y="5393005"/>
                </a:cubicBezTo>
                <a:cubicBezTo>
                  <a:pt x="4484751" y="5401579"/>
                  <a:pt x="4479987" y="5410531"/>
                  <a:pt x="4479607" y="5419295"/>
                </a:cubicBezTo>
                <a:cubicBezTo>
                  <a:pt x="4478655" y="5446728"/>
                  <a:pt x="4478463" y="5474161"/>
                  <a:pt x="4477893" y="5501594"/>
                </a:cubicBezTo>
                <a:cubicBezTo>
                  <a:pt x="4477701" y="5517215"/>
                  <a:pt x="4478273" y="5533027"/>
                  <a:pt x="4476559" y="5548460"/>
                </a:cubicBezTo>
                <a:cubicBezTo>
                  <a:pt x="4474273" y="5568842"/>
                  <a:pt x="4470843" y="5587321"/>
                  <a:pt x="4485703" y="5606372"/>
                </a:cubicBezTo>
                <a:cubicBezTo>
                  <a:pt x="4508754" y="5635711"/>
                  <a:pt x="4499800" y="5673050"/>
                  <a:pt x="4505134" y="5706959"/>
                </a:cubicBezTo>
                <a:cubicBezTo>
                  <a:pt x="4506468" y="5715723"/>
                  <a:pt x="4506658" y="5724678"/>
                  <a:pt x="4508182" y="5733440"/>
                </a:cubicBezTo>
                <a:cubicBezTo>
                  <a:pt x="4511040" y="5749634"/>
                  <a:pt x="4514278" y="5765635"/>
                  <a:pt x="4517519" y="5781830"/>
                </a:cubicBezTo>
                <a:cubicBezTo>
                  <a:pt x="4518089" y="5784686"/>
                  <a:pt x="4518281" y="5787924"/>
                  <a:pt x="4519233" y="5790592"/>
                </a:cubicBezTo>
                <a:cubicBezTo>
                  <a:pt x="4527233" y="5815169"/>
                  <a:pt x="4536377" y="5839361"/>
                  <a:pt x="4542855" y="5864318"/>
                </a:cubicBezTo>
                <a:cubicBezTo>
                  <a:pt x="4546094" y="5876511"/>
                  <a:pt x="4546476" y="5890037"/>
                  <a:pt x="4544759" y="5902610"/>
                </a:cubicBezTo>
                <a:cubicBezTo>
                  <a:pt x="4539807" y="5939377"/>
                  <a:pt x="4537711" y="5975764"/>
                  <a:pt x="4544951" y="6012723"/>
                </a:cubicBezTo>
                <a:cubicBezTo>
                  <a:pt x="4547808" y="6027392"/>
                  <a:pt x="4543045" y="6043776"/>
                  <a:pt x="4541331" y="6059397"/>
                </a:cubicBezTo>
                <a:cubicBezTo>
                  <a:pt x="4536759" y="6096736"/>
                  <a:pt x="4531805" y="6134075"/>
                  <a:pt x="4527425" y="6171605"/>
                </a:cubicBezTo>
                <a:cubicBezTo>
                  <a:pt x="4524757" y="6195037"/>
                  <a:pt x="4523233" y="6218660"/>
                  <a:pt x="4520567" y="6242093"/>
                </a:cubicBezTo>
                <a:cubicBezTo>
                  <a:pt x="4517327" y="6269144"/>
                  <a:pt x="4512374" y="6296005"/>
                  <a:pt x="4509706" y="6323058"/>
                </a:cubicBezTo>
                <a:cubicBezTo>
                  <a:pt x="4506658" y="6353919"/>
                  <a:pt x="4506088" y="6384972"/>
                  <a:pt x="4502848" y="6415833"/>
                </a:cubicBezTo>
                <a:cubicBezTo>
                  <a:pt x="4496562" y="6472225"/>
                  <a:pt x="4489132" y="6528424"/>
                  <a:pt x="4482083" y="6584812"/>
                </a:cubicBezTo>
                <a:cubicBezTo>
                  <a:pt x="4475225" y="6639488"/>
                  <a:pt x="4469129" y="6694164"/>
                  <a:pt x="4460557" y="6748458"/>
                </a:cubicBezTo>
                <a:cubicBezTo>
                  <a:pt x="4456937" y="6771319"/>
                  <a:pt x="4447030" y="6793035"/>
                  <a:pt x="4441506" y="6815516"/>
                </a:cubicBezTo>
                <a:lnTo>
                  <a:pt x="4431806" y="6858001"/>
                </a:lnTo>
                <a:lnTo>
                  <a:pt x="4259553" y="6858001"/>
                </a:lnTo>
                <a:lnTo>
                  <a:pt x="4265716" y="6812064"/>
                </a:lnTo>
                <a:lnTo>
                  <a:pt x="4265716" y="6812064"/>
                </a:lnTo>
                <a:lnTo>
                  <a:pt x="4265716" y="6812063"/>
                </a:lnTo>
                <a:cubicBezTo>
                  <a:pt x="4265240" y="6788417"/>
                  <a:pt x="4259954" y="6764841"/>
                  <a:pt x="4246238" y="6742552"/>
                </a:cubicBezTo>
                <a:lnTo>
                  <a:pt x="4232402" y="6702976"/>
                </a:lnTo>
                <a:lnTo>
                  <a:pt x="4235549" y="6683027"/>
                </a:lnTo>
                <a:cubicBezTo>
                  <a:pt x="4237915" y="6676306"/>
                  <a:pt x="4241666" y="6669496"/>
                  <a:pt x="4247000" y="6662542"/>
                </a:cubicBezTo>
                <a:cubicBezTo>
                  <a:pt x="4254334" y="6653111"/>
                  <a:pt x="4256191" y="6639108"/>
                  <a:pt x="4254095" y="6625225"/>
                </a:cubicBezTo>
                <a:lnTo>
                  <a:pt x="4254095" y="6625225"/>
                </a:lnTo>
                <a:lnTo>
                  <a:pt x="4254095" y="6625224"/>
                </a:lnTo>
                <a:cubicBezTo>
                  <a:pt x="4251999" y="6611341"/>
                  <a:pt x="4245951" y="6597578"/>
                  <a:pt x="4237473" y="6588625"/>
                </a:cubicBezTo>
                <a:lnTo>
                  <a:pt x="4214994" y="6564620"/>
                </a:lnTo>
                <a:lnTo>
                  <a:pt x="4214994" y="6564621"/>
                </a:lnTo>
                <a:cubicBezTo>
                  <a:pt x="4225281" y="6575479"/>
                  <a:pt x="4231377" y="6582147"/>
                  <a:pt x="4237473" y="6588626"/>
                </a:cubicBezTo>
                <a:lnTo>
                  <a:pt x="4254095" y="6625225"/>
                </a:lnTo>
                <a:lnTo>
                  <a:pt x="4254084" y="6645552"/>
                </a:lnTo>
                <a:cubicBezTo>
                  <a:pt x="4252965" y="6651967"/>
                  <a:pt x="4250667" y="6657826"/>
                  <a:pt x="4247000" y="6662541"/>
                </a:cubicBezTo>
                <a:cubicBezTo>
                  <a:pt x="4236332" y="6676448"/>
                  <a:pt x="4231997" y="6689783"/>
                  <a:pt x="4232402" y="6702976"/>
                </a:cubicBezTo>
                <a:lnTo>
                  <a:pt x="4232402" y="6702976"/>
                </a:lnTo>
                <a:lnTo>
                  <a:pt x="4232402" y="6702977"/>
                </a:lnTo>
                <a:cubicBezTo>
                  <a:pt x="4232807" y="6716169"/>
                  <a:pt x="4237951" y="6729219"/>
                  <a:pt x="4246238" y="6742553"/>
                </a:cubicBezTo>
                <a:cubicBezTo>
                  <a:pt x="4253096" y="6753698"/>
                  <a:pt x="4257847" y="6765164"/>
                  <a:pt x="4260942" y="6776800"/>
                </a:cubicBezTo>
                <a:lnTo>
                  <a:pt x="4265716" y="6812064"/>
                </a:lnTo>
                <a:lnTo>
                  <a:pt x="4259553" y="6858001"/>
                </a:lnTo>
                <a:lnTo>
                  <a:pt x="4259553" y="6858001"/>
                </a:lnTo>
                <a:lnTo>
                  <a:pt x="4259553" y="6858002"/>
                </a:lnTo>
                <a:lnTo>
                  <a:pt x="0" y="6858002"/>
                </a:lnTo>
                <a:lnTo>
                  <a:pt x="0" y="2"/>
                </a:lnTo>
                <a:lnTo>
                  <a:pt x="3766492" y="1"/>
                </a:lnTo>
                <a:lnTo>
                  <a:pt x="3769210" y="21486"/>
                </a:lnTo>
                <a:close/>
              </a:path>
            </a:pathLst>
          </a:custGeom>
          <a:effectLst/>
        </p:spPr>
      </p:pic>
      <p:sp>
        <p:nvSpPr>
          <p:cNvPr id="6" name="TextBox 5">
            <a:extLst>
              <a:ext uri="{FF2B5EF4-FFF2-40B4-BE49-F238E27FC236}">
                <a16:creationId xmlns:a16="http://schemas.microsoft.com/office/drawing/2014/main" id="{5D9DBF1E-1280-F848-ADC1-B765957C0DB0}"/>
              </a:ext>
            </a:extLst>
          </p:cNvPr>
          <p:cNvSpPr txBox="1"/>
          <p:nvPr/>
        </p:nvSpPr>
        <p:spPr>
          <a:xfrm>
            <a:off x="3177153" y="309966"/>
            <a:ext cx="5579389" cy="830997"/>
          </a:xfrm>
          <a:prstGeom prst="rect">
            <a:avLst/>
          </a:prstGeom>
          <a:noFill/>
        </p:spPr>
        <p:txBody>
          <a:bodyPr wrap="square" rtlCol="0">
            <a:spAutoFit/>
          </a:bodyPr>
          <a:lstStyle/>
          <a:p>
            <a:r>
              <a:rPr lang="en-US" sz="4800" b="1" dirty="0">
                <a:latin typeface="Cambria" panose="02040503050406030204" pitchFamily="18" charset="0"/>
              </a:rPr>
              <a:t>Ephesians 5:8-10</a:t>
            </a:r>
          </a:p>
        </p:txBody>
      </p:sp>
      <p:sp>
        <p:nvSpPr>
          <p:cNvPr id="8" name="TextBox 7">
            <a:extLst>
              <a:ext uri="{FF2B5EF4-FFF2-40B4-BE49-F238E27FC236}">
                <a16:creationId xmlns:a16="http://schemas.microsoft.com/office/drawing/2014/main" id="{D5684E47-02BB-1042-A327-3A851876B99D}"/>
              </a:ext>
            </a:extLst>
          </p:cNvPr>
          <p:cNvSpPr txBox="1"/>
          <p:nvPr/>
        </p:nvSpPr>
        <p:spPr>
          <a:xfrm>
            <a:off x="3223647" y="1248250"/>
            <a:ext cx="5207431" cy="5339923"/>
          </a:xfrm>
          <a:prstGeom prst="rect">
            <a:avLst/>
          </a:prstGeom>
          <a:noFill/>
        </p:spPr>
        <p:txBody>
          <a:bodyPr wrap="square" rtlCol="0">
            <a:spAutoFit/>
          </a:bodyPr>
          <a:lstStyle/>
          <a:p>
            <a:pPr algn="ctr">
              <a:spcAft>
                <a:spcPts val="1800"/>
              </a:spcAft>
            </a:pPr>
            <a:r>
              <a:rPr lang="en-US" sz="3100" dirty="0">
                <a:latin typeface="Calibri Light" panose="020F0302020204030204" pitchFamily="34" charset="0"/>
                <a:cs typeface="Calibri Light" panose="020F0302020204030204" pitchFamily="34" charset="0"/>
              </a:rPr>
              <a:t>This is talking about qualities that will be produced by a life characterized by following the revelation of the Spirit—the way of light.</a:t>
            </a:r>
          </a:p>
          <a:p>
            <a:pPr algn="ctr">
              <a:spcAft>
                <a:spcPts val="1800"/>
              </a:spcAft>
            </a:pPr>
            <a:r>
              <a:rPr lang="en-US" sz="3100" dirty="0">
                <a:latin typeface="Calibri Light" panose="020F0302020204030204" pitchFamily="34" charset="0"/>
                <a:cs typeface="Calibri Light" panose="020F0302020204030204" pitchFamily="34" charset="0"/>
              </a:rPr>
              <a:t>Like Galatians 5:22-23, but more focused—“goodness, righteousness, and truth.”</a:t>
            </a:r>
          </a:p>
          <a:p>
            <a:pPr algn="ctr">
              <a:spcAft>
                <a:spcPts val="1800"/>
              </a:spcAft>
            </a:pPr>
            <a:r>
              <a:rPr lang="en-US" sz="3100" dirty="0">
                <a:latin typeface="Calibri Light" panose="020F0302020204030204" pitchFamily="34" charset="0"/>
                <a:cs typeface="Calibri Light" panose="020F0302020204030204" pitchFamily="34" charset="0"/>
              </a:rPr>
              <a:t>Not evil—good;  not wrong—right; not false—true.</a:t>
            </a:r>
            <a:r>
              <a:rPr lang="en-US" sz="3200" dirty="0">
                <a:latin typeface="Calibri Light" panose="020F0302020204030204" pitchFamily="34" charset="0"/>
                <a:cs typeface="Calibri Light" panose="020F0302020204030204" pitchFamily="34" charset="0"/>
              </a:rPr>
              <a:t>   </a:t>
            </a:r>
          </a:p>
        </p:txBody>
      </p:sp>
    </p:spTree>
    <p:extLst>
      <p:ext uri="{BB962C8B-B14F-4D97-AF65-F5344CB8AC3E}">
        <p14:creationId xmlns:p14="http://schemas.microsoft.com/office/powerpoint/2010/main" val="2511097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90000"/>
            <a:lumOff val="10000"/>
          </a:schemeClr>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utumn foliage">
            <a:extLst>
              <a:ext uri="{FF2B5EF4-FFF2-40B4-BE49-F238E27FC236}">
                <a16:creationId xmlns:a16="http://schemas.microsoft.com/office/drawing/2014/main" id="{7A4C36C3-F884-EA43-8D28-CB108A573B7E}"/>
              </a:ext>
            </a:extLst>
          </p:cNvPr>
          <p:cNvPicPr>
            <a:picLocks noChangeAspect="1"/>
          </p:cNvPicPr>
          <p:nvPr/>
        </p:nvPicPr>
        <p:blipFill rotWithShape="1">
          <a:blip r:embed="rId2">
            <a:alphaModFix amt="51000"/>
          </a:blip>
          <a:srcRect r="66624" b="-2"/>
          <a:stretch/>
        </p:blipFill>
        <p:spPr>
          <a:xfrm>
            <a:off x="2" y="-1"/>
            <a:ext cx="2712202" cy="6858002"/>
          </a:xfrm>
          <a:custGeom>
            <a:avLst/>
            <a:gdLst/>
            <a:ahLst/>
            <a:cxnLst/>
            <a:rect l="l" t="t" r="r" b="b"/>
            <a:pathLst>
              <a:path w="4572002" h="6858002">
                <a:moveTo>
                  <a:pt x="4295315" y="6438981"/>
                </a:moveTo>
                <a:lnTo>
                  <a:pt x="4275384" y="6463840"/>
                </a:lnTo>
                <a:lnTo>
                  <a:pt x="4275382" y="6463849"/>
                </a:lnTo>
                <a:lnTo>
                  <a:pt x="4261586" y="6513012"/>
                </a:lnTo>
                <a:lnTo>
                  <a:pt x="4242781" y="6546194"/>
                </a:lnTo>
                <a:lnTo>
                  <a:pt x="4242781" y="6546195"/>
                </a:lnTo>
                <a:lnTo>
                  <a:pt x="4259119" y="6521804"/>
                </a:lnTo>
                <a:lnTo>
                  <a:pt x="4261586" y="6513012"/>
                </a:lnTo>
                <a:lnTo>
                  <a:pt x="4264397" y="6508052"/>
                </a:lnTo>
                <a:lnTo>
                  <a:pt x="4275382" y="6463849"/>
                </a:lnTo>
                <a:lnTo>
                  <a:pt x="4275384" y="6463841"/>
                </a:lnTo>
                <a:cubicBezTo>
                  <a:pt x="4278336" y="6451650"/>
                  <a:pt x="4285813" y="6444077"/>
                  <a:pt x="4295315" y="6438981"/>
                </a:cubicBezTo>
                <a:close/>
                <a:moveTo>
                  <a:pt x="4211111" y="2836172"/>
                </a:moveTo>
                <a:lnTo>
                  <a:pt x="4202420" y="2848793"/>
                </a:lnTo>
                <a:cubicBezTo>
                  <a:pt x="4192420" y="2881226"/>
                  <a:pt x="4178988" y="2913982"/>
                  <a:pt x="4177881" y="2947862"/>
                </a:cubicBezTo>
                <a:lnTo>
                  <a:pt x="4177881" y="2947863"/>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8"/>
                </a:lnTo>
                <a:lnTo>
                  <a:pt x="4093355" y="3574409"/>
                </a:lnTo>
                <a:cubicBezTo>
                  <a:pt x="4092450" y="3582005"/>
                  <a:pt x="4096499" y="3590054"/>
                  <a:pt x="4105453" y="3606818"/>
                </a:cubicBezTo>
                <a:cubicBezTo>
                  <a:pt x="4109835" y="3614820"/>
                  <a:pt x="4112501" y="3624726"/>
                  <a:pt x="4118979" y="3630633"/>
                </a:cubicBezTo>
                <a:cubicBezTo>
                  <a:pt x="4127218" y="3638158"/>
                  <a:pt x="4132898" y="3646123"/>
                  <a:pt x="4136708" y="3654416"/>
                </a:cubicBezTo>
                <a:lnTo>
                  <a:pt x="4143220" y="3680164"/>
                </a:lnTo>
                <a:lnTo>
                  <a:pt x="4139172" y="3734837"/>
                </a:lnTo>
                <a:lnTo>
                  <a:pt x="4139172" y="3734838"/>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6645" y="3852620"/>
                </a:lnTo>
                <a:cubicBezTo>
                  <a:pt x="4114978" y="3863193"/>
                  <a:pt x="4117265" y="3874195"/>
                  <a:pt x="4126028" y="3885339"/>
                </a:cubicBezTo>
                <a:cubicBezTo>
                  <a:pt x="4135744" y="3897722"/>
                  <a:pt x="4143150" y="3910319"/>
                  <a:pt x="4148409" y="3923125"/>
                </a:cubicBezTo>
                <a:lnTo>
                  <a:pt x="4157913" y="3962160"/>
                </a:lnTo>
                <a:lnTo>
                  <a:pt x="4155523" y="4002410"/>
                </a:lnTo>
                <a:cubicBezTo>
                  <a:pt x="4152853" y="4016025"/>
                  <a:pt x="4148364" y="4029837"/>
                  <a:pt x="4142220" y="4043839"/>
                </a:cubicBezTo>
                <a:cubicBezTo>
                  <a:pt x="4133457" y="4063842"/>
                  <a:pt x="4128075" y="4083702"/>
                  <a:pt x="4127099" y="4103825"/>
                </a:cubicBezTo>
                <a:lnTo>
                  <a:pt x="4127099" y="4103826"/>
                </a:lnTo>
                <a:lnTo>
                  <a:pt x="4127099" y="4103826"/>
                </a:lnTo>
                <a:cubicBezTo>
                  <a:pt x="4126122" y="4123948"/>
                  <a:pt x="4129552" y="4144333"/>
                  <a:pt x="4138410" y="4165384"/>
                </a:cubicBezTo>
                <a:lnTo>
                  <a:pt x="4142315" y="4192388"/>
                </a:lnTo>
                <a:lnTo>
                  <a:pt x="4142220" y="4221391"/>
                </a:lnTo>
                <a:lnTo>
                  <a:pt x="4142220" y="4221391"/>
                </a:ln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3"/>
                </a:lnTo>
                <a:lnTo>
                  <a:pt x="4116716" y="4800484"/>
                </a:lnTo>
                <a:cubicBezTo>
                  <a:pt x="4118597" y="4810581"/>
                  <a:pt x="4123170" y="4819964"/>
                  <a:pt x="4131552" y="4828917"/>
                </a:cubicBezTo>
                <a:cubicBezTo>
                  <a:pt x="4142601" y="4840633"/>
                  <a:pt x="4151364" y="4853636"/>
                  <a:pt x="4156484" y="4867614"/>
                </a:cubicBezTo>
                <a:lnTo>
                  <a:pt x="4161262" y="4889275"/>
                </a:lnTo>
                <a:lnTo>
                  <a:pt x="4159557" y="4912168"/>
                </a:lnTo>
                <a:cubicBezTo>
                  <a:pt x="4157842" y="4919978"/>
                  <a:pt x="4157485" y="4927122"/>
                  <a:pt x="4158155" y="4933804"/>
                </a:cubicBezTo>
                <a:lnTo>
                  <a:pt x="4158155" y="4933805"/>
                </a:lnTo>
                <a:lnTo>
                  <a:pt x="4158155" y="4933805"/>
                </a:lnTo>
                <a:cubicBezTo>
                  <a:pt x="4160163" y="4953853"/>
                  <a:pt x="4171415" y="4969749"/>
                  <a:pt x="4182989" y="4987038"/>
                </a:cubicBezTo>
                <a:cubicBezTo>
                  <a:pt x="4194228" y="5003802"/>
                  <a:pt x="4208326" y="5022853"/>
                  <a:pt x="4209468" y="5041522"/>
                </a:cubicBezTo>
                <a:cubicBezTo>
                  <a:pt x="4210706" y="5062669"/>
                  <a:pt x="4221137" y="5082339"/>
                  <a:pt x="4228472" y="5102461"/>
                </a:cubicBezTo>
                <a:lnTo>
                  <a:pt x="4235616" y="5133225"/>
                </a:lnTo>
                <a:lnTo>
                  <a:pt x="4228901" y="5166113"/>
                </a:lnTo>
                <a:lnTo>
                  <a:pt x="4228901" y="5166114"/>
                </a:lnTo>
                <a:lnTo>
                  <a:pt x="4228901" y="5166114"/>
                </a:lnTo>
                <a:cubicBezTo>
                  <a:pt x="4228139" y="5167638"/>
                  <a:pt x="4228711" y="5169781"/>
                  <a:pt x="4229592" y="5172091"/>
                </a:cubicBezTo>
                <a:lnTo>
                  <a:pt x="4232139" y="5179068"/>
                </a:lnTo>
                <a:lnTo>
                  <a:pt x="4231973" y="5229433"/>
                </a:lnTo>
                <a:cubicBezTo>
                  <a:pt x="4228139" y="5245268"/>
                  <a:pt x="4220423" y="5259937"/>
                  <a:pt x="4208516" y="5272796"/>
                </a:cubicBezTo>
                <a:cubicBezTo>
                  <a:pt x="4185226" y="5298086"/>
                  <a:pt x="4177689" y="5325412"/>
                  <a:pt x="4179637" y="5355014"/>
                </a:cubicBez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6" y="5480638"/>
                </a:cubicBezTo>
                <a:lnTo>
                  <a:pt x="4208850" y="5507668"/>
                </a:lnTo>
                <a:lnTo>
                  <a:pt x="4206630" y="5520422"/>
                </a:lnTo>
                <a:cubicBezTo>
                  <a:pt x="4204993" y="5524467"/>
                  <a:pt x="4202326" y="5528265"/>
                  <a:pt x="4198230" y="5531693"/>
                </a:cubicBezTo>
                <a:cubicBezTo>
                  <a:pt x="4191181" y="5537600"/>
                  <a:pt x="4187989" y="5542649"/>
                  <a:pt x="4188085" y="5547578"/>
                </a:cubicBezTo>
                <a:lnTo>
                  <a:pt x="4188085" y="5547578"/>
                </a:lnTo>
                <a:lnTo>
                  <a:pt x="4188085" y="5547579"/>
                </a:lnTo>
                <a:cubicBezTo>
                  <a:pt x="4188180" y="5552508"/>
                  <a:pt x="4191562" y="5557318"/>
                  <a:pt x="4197658" y="5562747"/>
                </a:cubicBezTo>
                <a:cubicBezTo>
                  <a:pt x="4240331" y="5600468"/>
                  <a:pt x="4267002" y="5646190"/>
                  <a:pt x="4268906" y="5704484"/>
                </a:cubicBezTo>
                <a:cubicBezTo>
                  <a:pt x="4269288" y="5716486"/>
                  <a:pt x="4271954" y="5728679"/>
                  <a:pt x="4274812" y="5740489"/>
                </a:cubicBezTo>
                <a:cubicBezTo>
                  <a:pt x="4276527" y="5747729"/>
                  <a:pt x="4278433" y="5756494"/>
                  <a:pt x="4283577" y="5760874"/>
                </a:cubicBezTo>
                <a:cubicBezTo>
                  <a:pt x="4322820" y="5794975"/>
                  <a:pt x="4350063" y="5837458"/>
                  <a:pt x="4371972" y="5883752"/>
                </a:cubicBezTo>
                <a:cubicBezTo>
                  <a:pt x="4375877" y="5892038"/>
                  <a:pt x="4379782" y="5900611"/>
                  <a:pt x="4382997" y="5909351"/>
                </a:cubicBezTo>
                <a:lnTo>
                  <a:pt x="4389878" y="5935950"/>
                </a:lnTo>
                <a:lnTo>
                  <a:pt x="4389712" y="5964477"/>
                </a:lnTo>
                <a:cubicBezTo>
                  <a:pt x="4388783" y="5974097"/>
                  <a:pt x="4387306" y="5983766"/>
                  <a:pt x="4386258" y="5993291"/>
                </a:cubicBezTo>
                <a:cubicBezTo>
                  <a:pt x="4385116" y="6004531"/>
                  <a:pt x="4385306" y="6017485"/>
                  <a:pt x="4379782" y="6026440"/>
                </a:cubicBezTo>
                <a:cubicBezTo>
                  <a:pt x="4362445" y="6054825"/>
                  <a:pt x="4343777" y="6082258"/>
                  <a:pt x="4323582" y="6108738"/>
                </a:cubicBezTo>
                <a:cubicBezTo>
                  <a:pt x="4314914" y="6120074"/>
                  <a:pt x="4309961" y="6126884"/>
                  <a:pt x="4309890" y="6133314"/>
                </a:cubicBezTo>
                <a:lnTo>
                  <a:pt x="4309890" y="6133315"/>
                </a:lnTo>
                <a:lnTo>
                  <a:pt x="4309890" y="6133315"/>
                </a:lnTo>
                <a:cubicBezTo>
                  <a:pt x="4309818" y="6139745"/>
                  <a:pt x="4314629" y="6145793"/>
                  <a:pt x="4325488" y="6155603"/>
                </a:cubicBezTo>
                <a:cubicBezTo>
                  <a:pt x="4347777" y="6175798"/>
                  <a:pt x="4359397" y="6200945"/>
                  <a:pt x="4364159" y="6228757"/>
                </a:cubicBezTo>
                <a:lnTo>
                  <a:pt x="4381496" y="6361540"/>
                </a:lnTo>
                <a:lnTo>
                  <a:pt x="4381289" y="6365204"/>
                </a:lnTo>
                <a:lnTo>
                  <a:pt x="4380007" y="6387910"/>
                </a:lnTo>
                <a:lnTo>
                  <a:pt x="4378243" y="6391549"/>
                </a:lnTo>
                <a:lnTo>
                  <a:pt x="4370589" y="6407332"/>
                </a:lnTo>
                <a:lnTo>
                  <a:pt x="4370589" y="6407333"/>
                </a:lnTo>
                <a:lnTo>
                  <a:pt x="4378243" y="6391549"/>
                </a:lnTo>
                <a:lnTo>
                  <a:pt x="4380008" y="6387910"/>
                </a:lnTo>
                <a:lnTo>
                  <a:pt x="4381289" y="6365204"/>
                </a:lnTo>
                <a:lnTo>
                  <a:pt x="4381496" y="6361540"/>
                </a:lnTo>
                <a:lnTo>
                  <a:pt x="4381496" y="6361540"/>
                </a:lnTo>
                <a:lnTo>
                  <a:pt x="4381496" y="6361539"/>
                </a:lnTo>
                <a:cubicBezTo>
                  <a:pt x="4377876" y="6317151"/>
                  <a:pt x="4371590" y="6272764"/>
                  <a:pt x="4364159" y="6228756"/>
                </a:cubicBezTo>
                <a:cubicBezTo>
                  <a:pt x="4359397" y="6200944"/>
                  <a:pt x="4347777" y="6175797"/>
                  <a:pt x="4325488" y="6155602"/>
                </a:cubicBezTo>
                <a:cubicBezTo>
                  <a:pt x="4320059" y="6150697"/>
                  <a:pt x="4316141" y="6146732"/>
                  <a:pt x="4313590" y="6143190"/>
                </a:cubicBezTo>
                <a:lnTo>
                  <a:pt x="4309890" y="6133315"/>
                </a:lnTo>
                <a:lnTo>
                  <a:pt x="4323582" y="6108739"/>
                </a:lnTo>
                <a:cubicBezTo>
                  <a:pt x="4343777" y="6082259"/>
                  <a:pt x="4362445" y="6054826"/>
                  <a:pt x="4379782" y="6026441"/>
                </a:cubicBezTo>
                <a:cubicBezTo>
                  <a:pt x="4385306" y="6017486"/>
                  <a:pt x="4385116" y="6004532"/>
                  <a:pt x="4386258" y="5993292"/>
                </a:cubicBezTo>
                <a:cubicBezTo>
                  <a:pt x="4388354" y="5974241"/>
                  <a:pt x="4392164" y="5954618"/>
                  <a:pt x="4389878" y="5935950"/>
                </a:cubicBezTo>
                <a:lnTo>
                  <a:pt x="4389878" y="5935950"/>
                </a:lnTo>
                <a:lnTo>
                  <a:pt x="4389878" y="5935949"/>
                </a:lnTo>
                <a:cubicBezTo>
                  <a:pt x="4387592" y="5918042"/>
                  <a:pt x="4379782" y="5900323"/>
                  <a:pt x="4371972" y="5883751"/>
                </a:cubicBezTo>
                <a:cubicBezTo>
                  <a:pt x="4350063" y="5837457"/>
                  <a:pt x="4322820" y="5794974"/>
                  <a:pt x="4283577" y="5760873"/>
                </a:cubicBezTo>
                <a:cubicBezTo>
                  <a:pt x="4278433" y="5756493"/>
                  <a:pt x="4276527" y="5747728"/>
                  <a:pt x="4274812" y="5740488"/>
                </a:cubicBezTo>
                <a:cubicBezTo>
                  <a:pt x="4271954" y="5728678"/>
                  <a:pt x="4269288" y="5716485"/>
                  <a:pt x="4268906" y="5704483"/>
                </a:cubicBezTo>
                <a:cubicBezTo>
                  <a:pt x="4267002" y="5646189"/>
                  <a:pt x="4240331" y="5600467"/>
                  <a:pt x="4197658" y="5562746"/>
                </a:cubicBezTo>
                <a:lnTo>
                  <a:pt x="4188085" y="5547578"/>
                </a:lnTo>
                <a:lnTo>
                  <a:pt x="4198230" y="5531694"/>
                </a:lnTo>
                <a:cubicBezTo>
                  <a:pt x="4206421" y="5524837"/>
                  <a:pt x="4208898" y="5516503"/>
                  <a:pt x="4208850" y="5507668"/>
                </a:cubicBezTo>
                <a:lnTo>
                  <a:pt x="4208850" y="5507668"/>
                </a:lnTo>
                <a:lnTo>
                  <a:pt x="4208850" y="5507667"/>
                </a:lnTo>
                <a:cubicBezTo>
                  <a:pt x="4208803" y="5498832"/>
                  <a:pt x="4206231" y="5489497"/>
                  <a:pt x="4204326" y="5480637"/>
                </a:cubicBezTo>
                <a:cubicBezTo>
                  <a:pt x="4200516" y="5462351"/>
                  <a:pt x="4196514" y="5443870"/>
                  <a:pt x="4192704" y="5425582"/>
                </a:cubicBezTo>
                <a:cubicBezTo>
                  <a:pt x="4190038" y="5412057"/>
                  <a:pt x="4187752" y="5398721"/>
                  <a:pt x="4184513" y="5385384"/>
                </a:cubicBezTo>
                <a:lnTo>
                  <a:pt x="4179637" y="5355014"/>
                </a:lnTo>
                <a:lnTo>
                  <a:pt x="4181083" y="5326163"/>
                </a:lnTo>
                <a:cubicBezTo>
                  <a:pt x="4184464" y="5307422"/>
                  <a:pt x="4192990" y="5289657"/>
                  <a:pt x="4208516" y="5272797"/>
                </a:cubicBezTo>
                <a:cubicBezTo>
                  <a:pt x="4232329" y="5247079"/>
                  <a:pt x="4239379" y="5214122"/>
                  <a:pt x="4232139" y="5179068"/>
                </a:cubicBezTo>
                <a:lnTo>
                  <a:pt x="4232139" y="5179068"/>
                </a:lnTo>
                <a:lnTo>
                  <a:pt x="4232139" y="5179067"/>
                </a:lnTo>
                <a:cubicBezTo>
                  <a:pt x="4231663" y="5176876"/>
                  <a:pt x="4230473" y="5174400"/>
                  <a:pt x="4229592" y="5172090"/>
                </a:cubicBezTo>
                <a:lnTo>
                  <a:pt x="4228901" y="5166114"/>
                </a:lnTo>
                <a:lnTo>
                  <a:pt x="4235616" y="5133225"/>
                </a:lnTo>
                <a:lnTo>
                  <a:pt x="4235616" y="5133225"/>
                </a:lnTo>
                <a:lnTo>
                  <a:pt x="4235616" y="5133224"/>
                </a:lnTo>
                <a:cubicBezTo>
                  <a:pt x="4233865" y="5101639"/>
                  <a:pt x="4211325" y="5073241"/>
                  <a:pt x="4209468" y="5041521"/>
                </a:cubicBezTo>
                <a:cubicBezTo>
                  <a:pt x="4208326" y="5022852"/>
                  <a:pt x="4194228" y="5003801"/>
                  <a:pt x="4182989" y="4987037"/>
                </a:cubicBezTo>
                <a:cubicBezTo>
                  <a:pt x="4175273" y="4975511"/>
                  <a:pt x="4167700" y="4964604"/>
                  <a:pt x="4162914" y="4952673"/>
                </a:cubicBezTo>
                <a:lnTo>
                  <a:pt x="4158155" y="4933805"/>
                </a:lnTo>
                <a:lnTo>
                  <a:pt x="4159557" y="4912169"/>
                </a:lnTo>
                <a:cubicBezTo>
                  <a:pt x="4161319" y="4904358"/>
                  <a:pt x="4161831" y="4896714"/>
                  <a:pt x="4161262" y="4889276"/>
                </a:cubicBezTo>
                <a:lnTo>
                  <a:pt x="4161262" y="4889275"/>
                </a:lnTo>
                <a:lnTo>
                  <a:pt x="4161262" y="4889275"/>
                </a:lnTo>
                <a:cubicBezTo>
                  <a:pt x="4159556" y="4866958"/>
                  <a:pt x="4148126" y="4846490"/>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8" y="4442762"/>
                  <a:pt x="4197658" y="4403326"/>
                  <a:pt x="4196706" y="4363891"/>
                </a:cubicBezTo>
                <a:lnTo>
                  <a:pt x="4196706" y="4363891"/>
                </a:lnTo>
                <a:lnTo>
                  <a:pt x="4196706" y="4363890"/>
                </a:lnTo>
                <a:cubicBezTo>
                  <a:pt x="4196514" y="4350554"/>
                  <a:pt x="4193466" y="4336457"/>
                  <a:pt x="4187752" y="4324645"/>
                </a:cubicBezTo>
                <a:cubicBezTo>
                  <a:pt x="4175749" y="4300070"/>
                  <a:pt x="4160129" y="4277401"/>
                  <a:pt x="4147936" y="4253014"/>
                </a:cubicBezTo>
                <a:lnTo>
                  <a:pt x="4142220" y="4221391"/>
                </a:lnTo>
                <a:lnTo>
                  <a:pt x="4142315" y="4192388"/>
                </a:lnTo>
                <a:lnTo>
                  <a:pt x="4142315" y="4192388"/>
                </a:lnTo>
                <a:lnTo>
                  <a:pt x="4142315" y="4192387"/>
                </a:lnTo>
                <a:cubicBezTo>
                  <a:pt x="4142411" y="4182767"/>
                  <a:pt x="4141839" y="4173480"/>
                  <a:pt x="4138410" y="4165383"/>
                </a:cubicBezTo>
                <a:cubicBezTo>
                  <a:pt x="4133981" y="4154857"/>
                  <a:pt x="4130909" y="4144498"/>
                  <a:pt x="4129066" y="4134256"/>
                </a:cubicBezTo>
                <a:lnTo>
                  <a:pt x="4127099" y="4103826"/>
                </a:lnTo>
                <a:lnTo>
                  <a:pt x="4142220" y="4043840"/>
                </a:lnTo>
                <a:cubicBezTo>
                  <a:pt x="4154508" y="4015835"/>
                  <a:pt x="4160175" y="3988593"/>
                  <a:pt x="4157913" y="3962160"/>
                </a:cubicBezTo>
                <a:lnTo>
                  <a:pt x="4157913" y="3962160"/>
                </a:lnTo>
                <a:lnTo>
                  <a:pt x="4157913" y="3962159"/>
                </a:lnTo>
                <a:cubicBezTo>
                  <a:pt x="4155651" y="3935727"/>
                  <a:pt x="4145460" y="3910104"/>
                  <a:pt x="4126028" y="3885338"/>
                </a:cubicBezTo>
                <a:cubicBezTo>
                  <a:pt x="4121646" y="3879766"/>
                  <a:pt x="4118884" y="3874229"/>
                  <a:pt x="4117425" y="3868764"/>
                </a:cubicBezTo>
                <a:lnTo>
                  <a:pt x="4116645" y="3852620"/>
                </a:lnTo>
                <a:lnTo>
                  <a:pt x="4130980" y="3822473"/>
                </a:lnTo>
                <a:cubicBezTo>
                  <a:pt x="4139172" y="3811614"/>
                  <a:pt x="4144316" y="3800897"/>
                  <a:pt x="4145911" y="3789777"/>
                </a:cubicBezTo>
                <a:lnTo>
                  <a:pt x="4145911" y="3789776"/>
                </a:lnTo>
                <a:lnTo>
                  <a:pt x="4145911" y="3789776"/>
                </a:lnTo>
                <a:cubicBezTo>
                  <a:pt x="4147507" y="3778655"/>
                  <a:pt x="4145554" y="3767130"/>
                  <a:pt x="4139554" y="3754652"/>
                </a:cubicBezTo>
                <a:lnTo>
                  <a:pt x="4139172" y="3734838"/>
                </a:lnTo>
                <a:lnTo>
                  <a:pt x="4143220" y="3680164"/>
                </a:lnTo>
                <a:lnTo>
                  <a:pt x="4143220" y="3680164"/>
                </a:lnTo>
                <a:lnTo>
                  <a:pt x="4143220" y="3680163"/>
                </a:lnTo>
                <a:cubicBezTo>
                  <a:pt x="4141696" y="3662494"/>
                  <a:pt x="4135458" y="3645682"/>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2"/>
                </a:lnTo>
                <a:lnTo>
                  <a:pt x="4193158" y="3077401"/>
                </a:lnTo>
                <a:cubicBezTo>
                  <a:pt x="4193372" y="3045777"/>
                  <a:pt x="4189562" y="3014153"/>
                  <a:pt x="4181465" y="2982148"/>
                </a:cubicBezTo>
                <a:lnTo>
                  <a:pt x="4177881" y="2947863"/>
                </a:lnTo>
                <a:lnTo>
                  <a:pt x="4182513" y="2914328"/>
                </a:lnTo>
                <a:cubicBezTo>
                  <a:pt x="4187561" y="2892181"/>
                  <a:pt x="4195753" y="2870416"/>
                  <a:pt x="4202420" y="2848794"/>
                </a:cubicBezTo>
                <a:cubicBezTo>
                  <a:pt x="4203753" y="2844317"/>
                  <a:pt x="4207039"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32419" y="2490551"/>
                </a:lnTo>
                <a:cubicBezTo>
                  <a:pt x="4130791" y="2499773"/>
                  <a:pt x="4128410" y="2509024"/>
                  <a:pt x="4125838" y="2518264"/>
                </a:cubicBezTo>
                <a:cubicBezTo>
                  <a:pt x="4123171" y="2527790"/>
                  <a:pt x="4122027" y="2536457"/>
                  <a:pt x="4122194" y="2545006"/>
                </a:cubicBezTo>
                <a:lnTo>
                  <a:pt x="4122194" y="2545007"/>
                </a:lnTo>
                <a:lnTo>
                  <a:pt x="4122194" y="2545007"/>
                </a:lnTo>
                <a:cubicBezTo>
                  <a:pt x="4122360" y="2553556"/>
                  <a:pt x="4123837" y="2561986"/>
                  <a:pt x="4126408" y="2571035"/>
                </a:cubicBezTo>
                <a:cubicBezTo>
                  <a:pt x="4138410" y="2612946"/>
                  <a:pt x="4170987" y="2640951"/>
                  <a:pt x="4199562" y="2668002"/>
                </a:cubicBezTo>
                <a:cubicBezTo>
                  <a:pt x="4223947" y="2691055"/>
                  <a:pt x="4237663" y="2716964"/>
                  <a:pt x="4247952" y="2745349"/>
                </a:cubicBezTo>
                <a:lnTo>
                  <a:pt x="4247953" y="2745352"/>
                </a:lnTo>
                <a:lnTo>
                  <a:pt x="4253873" y="2778006"/>
                </a:lnTo>
                <a:lnTo>
                  <a:pt x="4253453" y="2785440"/>
                </a:lnTo>
                <a:lnTo>
                  <a:pt x="4243374" y="2811780"/>
                </a:lnTo>
                <a:lnTo>
                  <a:pt x="4243370" y="2811787"/>
                </a:lnTo>
                <a:lnTo>
                  <a:pt x="4243371" y="2811787"/>
                </a:lnTo>
                <a:lnTo>
                  <a:pt x="4243374" y="2811780"/>
                </a:lnTo>
                <a:lnTo>
                  <a:pt x="4253024" y="2793023"/>
                </a:lnTo>
                <a:lnTo>
                  <a:pt x="4253453" y="2785440"/>
                </a:lnTo>
                <a:lnTo>
                  <a:pt x="4254653" y="2782305"/>
                </a:lnTo>
                <a:lnTo>
                  <a:pt x="4253873" y="2778006"/>
                </a:lnTo>
                <a:lnTo>
                  <a:pt x="4254283" y="2770758"/>
                </a:lnTo>
                <a:lnTo>
                  <a:pt x="4247953" y="2745352"/>
                </a:lnTo>
                <a:lnTo>
                  <a:pt x="4247952" y="2745348"/>
                </a:lnTo>
                <a:cubicBezTo>
                  <a:pt x="4237663" y="2716963"/>
                  <a:pt x="4223947" y="2691054"/>
                  <a:pt x="4199562" y="2668001"/>
                </a:cubicBezTo>
                <a:cubicBezTo>
                  <a:pt x="4170987" y="2640950"/>
                  <a:pt x="4138410" y="2612945"/>
                  <a:pt x="4126408" y="2571034"/>
                </a:cubicBezTo>
                <a:lnTo>
                  <a:pt x="4122194" y="2545007"/>
                </a:lnTo>
                <a:lnTo>
                  <a:pt x="4125838" y="2518265"/>
                </a:lnTo>
                <a:cubicBezTo>
                  <a:pt x="4130981" y="2499786"/>
                  <a:pt x="4135363" y="2481259"/>
                  <a:pt x="4134481" y="2463018"/>
                </a:cubicBez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51027" y="1453958"/>
                </a:moveTo>
                <a:lnTo>
                  <a:pt x="3745230" y="1459073"/>
                </a:lnTo>
                <a:lnTo>
                  <a:pt x="3745230" y="1459073"/>
                </a:lnTo>
                <a:lnTo>
                  <a:pt x="3745229" y="1459074"/>
                </a:lnTo>
                <a:lnTo>
                  <a:pt x="3736012" y="1481572"/>
                </a:lnTo>
                <a:lnTo>
                  <a:pt x="3745230" y="1459073"/>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cubicBezTo>
                  <a:pt x="3760922" y="348396"/>
                  <a:pt x="3763447" y="357874"/>
                  <a:pt x="3765590" y="367328"/>
                </a:cubicBezTo>
                <a:lnTo>
                  <a:pt x="3769400" y="395640"/>
                </a:lnTo>
                <a:cubicBezTo>
                  <a:pt x="3769590" y="376781"/>
                  <a:pt x="3762352" y="357921"/>
                  <a:pt x="3759494" y="338870"/>
                </a:cubicBez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5402" y="228949"/>
                </a:lnTo>
                <a:lnTo>
                  <a:pt x="3785402" y="228948"/>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1" y="21486"/>
                  <a:pt x="4218423" y="43012"/>
                  <a:pt x="4215374" y="63587"/>
                </a:cubicBezTo>
                <a:cubicBezTo>
                  <a:pt x="4209850" y="101308"/>
                  <a:pt x="4206420" y="139219"/>
                  <a:pt x="4201468" y="176939"/>
                </a:cubicBezTo>
                <a:cubicBezTo>
                  <a:pt x="4200324" y="184941"/>
                  <a:pt x="4198230"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4" y="1489720"/>
                </a:cubicBezTo>
                <a:cubicBezTo>
                  <a:pt x="4198992" y="1505724"/>
                  <a:pt x="4192324" y="1523059"/>
                  <a:pt x="4196324" y="1537537"/>
                </a:cubicBezTo>
                <a:cubicBezTo>
                  <a:pt x="4207374" y="1576019"/>
                  <a:pt x="4220709" y="1614120"/>
                  <a:pt x="4237473" y="1650317"/>
                </a:cubicBezTo>
                <a:cubicBezTo>
                  <a:pt x="4254428" y="1687086"/>
                  <a:pt x="4268716" y="1721185"/>
                  <a:pt x="4251572" y="1763287"/>
                </a:cubicBezTo>
                <a:cubicBezTo>
                  <a:pt x="4244331" y="1781194"/>
                  <a:pt x="4249476" y="1804816"/>
                  <a:pt x="4251380" y="1825393"/>
                </a:cubicBezTo>
                <a:cubicBezTo>
                  <a:pt x="4252904" y="1840441"/>
                  <a:pt x="4261478" y="1854920"/>
                  <a:pt x="4261478" y="1869780"/>
                </a:cubicBezTo>
                <a:cubicBezTo>
                  <a:pt x="4261478" y="1909408"/>
                  <a:pt x="4271574" y="1944649"/>
                  <a:pt x="4292149" y="1978940"/>
                </a:cubicBezTo>
                <a:cubicBezTo>
                  <a:pt x="4300149" y="1992279"/>
                  <a:pt x="4294815" y="2013043"/>
                  <a:pt x="4296911" y="2030378"/>
                </a:cubicBezTo>
                <a:cubicBezTo>
                  <a:pt x="4299387" y="2048668"/>
                  <a:pt x="4301673" y="2067525"/>
                  <a:pt x="4307200" y="2085054"/>
                </a:cubicBezTo>
                <a:cubicBezTo>
                  <a:pt x="4321678" y="2130393"/>
                  <a:pt x="4338061" y="2175163"/>
                  <a:pt x="4353301" y="2220312"/>
                </a:cubicBezTo>
                <a:cubicBezTo>
                  <a:pt x="4365876" y="2257459"/>
                  <a:pt x="4355969" y="2294039"/>
                  <a:pt x="4350635" y="2330806"/>
                </a:cubicBezTo>
                <a:cubicBezTo>
                  <a:pt x="4347205" y="2353859"/>
                  <a:pt x="4339013" y="2375383"/>
                  <a:pt x="4351205" y="2401292"/>
                </a:cubicBezTo>
                <a:cubicBezTo>
                  <a:pt x="4362827" y="2426059"/>
                  <a:pt x="4360159" y="2457492"/>
                  <a:pt x="4366446" y="2485307"/>
                </a:cubicBezTo>
                <a:cubicBezTo>
                  <a:pt x="4371780" y="2508742"/>
                  <a:pt x="4380354" y="2531409"/>
                  <a:pt x="4388736" y="2554079"/>
                </a:cubicBezTo>
                <a:cubicBezTo>
                  <a:pt x="4400167" y="2584942"/>
                  <a:pt x="4412167" y="2615421"/>
                  <a:pt x="4406453" y="2649143"/>
                </a:cubicBezTo>
                <a:cubicBezTo>
                  <a:pt x="4399975" y="2687436"/>
                  <a:pt x="4424359" y="2713723"/>
                  <a:pt x="4440554" y="2743826"/>
                </a:cubicBezTo>
                <a:cubicBezTo>
                  <a:pt x="4451602" y="2764590"/>
                  <a:pt x="4459795" y="2787259"/>
                  <a:pt x="4466653" y="2809930"/>
                </a:cubicBezTo>
                <a:cubicBezTo>
                  <a:pt x="4475607" y="2840219"/>
                  <a:pt x="4480941" y="2871462"/>
                  <a:pt x="4489704" y="2901943"/>
                </a:cubicBezTo>
                <a:cubicBezTo>
                  <a:pt x="4502848" y="2948047"/>
                  <a:pt x="4513136" y="2994722"/>
                  <a:pt x="4505896" y="3042728"/>
                </a:cubicBezTo>
                <a:cubicBezTo>
                  <a:pt x="4502658" y="3064827"/>
                  <a:pt x="4502848" y="3085403"/>
                  <a:pt x="4507612" y="3107500"/>
                </a:cubicBezTo>
                <a:cubicBezTo>
                  <a:pt x="4515422" y="3143695"/>
                  <a:pt x="4516375" y="3180844"/>
                  <a:pt x="4545521" y="3209993"/>
                </a:cubicBezTo>
                <a:cubicBezTo>
                  <a:pt x="4555810" y="3220280"/>
                  <a:pt x="4558476" y="3238758"/>
                  <a:pt x="4563810" y="3253809"/>
                </a:cubicBezTo>
                <a:cubicBezTo>
                  <a:pt x="4570098" y="3271145"/>
                  <a:pt x="4566858" y="3283908"/>
                  <a:pt x="4548570" y="3293244"/>
                </a:cubicBezTo>
                <a:cubicBezTo>
                  <a:pt x="4540379" y="3297434"/>
                  <a:pt x="4532377" y="3309437"/>
                  <a:pt x="4531043" y="3318771"/>
                </a:cubicBezTo>
                <a:cubicBezTo>
                  <a:pt x="4527043" y="3346776"/>
                  <a:pt x="4532949" y="3372495"/>
                  <a:pt x="4545904" y="3399546"/>
                </a:cubicBezTo>
                <a:cubicBezTo>
                  <a:pt x="4558096" y="3424883"/>
                  <a:pt x="4556762" y="3456508"/>
                  <a:pt x="4561524" y="3485275"/>
                </a:cubicBezTo>
                <a:cubicBezTo>
                  <a:pt x="4564954" y="3505657"/>
                  <a:pt x="4572002" y="3526042"/>
                  <a:pt x="4572002" y="3546617"/>
                </a:cubicBezTo>
                <a:cubicBezTo>
                  <a:pt x="4572002" y="3572146"/>
                  <a:pt x="4565906" y="3597482"/>
                  <a:pt x="4563620" y="3623201"/>
                </a:cubicBezTo>
                <a:cubicBezTo>
                  <a:pt x="4561716" y="3643204"/>
                  <a:pt x="4562478" y="3663589"/>
                  <a:pt x="4560192" y="3683591"/>
                </a:cubicBezTo>
                <a:cubicBezTo>
                  <a:pt x="4558476" y="3699976"/>
                  <a:pt x="4554096" y="3716168"/>
                  <a:pt x="4550476" y="3732361"/>
                </a:cubicBezTo>
                <a:cubicBezTo>
                  <a:pt x="4549142" y="3738267"/>
                  <a:pt x="4543997" y="3744173"/>
                  <a:pt x="4544759" y="3749506"/>
                </a:cubicBezTo>
                <a:cubicBezTo>
                  <a:pt x="4552952" y="3802467"/>
                  <a:pt x="4516375" y="3840569"/>
                  <a:pt x="4500182" y="3885338"/>
                </a:cubicBezTo>
                <a:cubicBezTo>
                  <a:pt x="4483035" y="3932394"/>
                  <a:pt x="4456747" y="3977925"/>
                  <a:pt x="4464557" y="4030503"/>
                </a:cubicBezTo>
                <a:cubicBezTo>
                  <a:pt x="4469319" y="4062318"/>
                  <a:pt x="4480369" y="4092989"/>
                  <a:pt x="4487038" y="4124614"/>
                </a:cubicBezTo>
                <a:cubicBezTo>
                  <a:pt x="4489324" y="4135854"/>
                  <a:pt x="4488942" y="4148427"/>
                  <a:pt x="4486656" y="4159667"/>
                </a:cubicBezTo>
                <a:cubicBezTo>
                  <a:pt x="4476177" y="4213961"/>
                  <a:pt x="4474653" y="4267493"/>
                  <a:pt x="4491800" y="4320837"/>
                </a:cubicBezTo>
                <a:cubicBezTo>
                  <a:pt x="4494658" y="4329979"/>
                  <a:pt x="4497324" y="4339695"/>
                  <a:pt x="4497324" y="4349222"/>
                </a:cubicBezTo>
                <a:cubicBezTo>
                  <a:pt x="4497324" y="4401419"/>
                  <a:pt x="4493324" y="4452665"/>
                  <a:pt x="4474653" y="4502579"/>
                </a:cubicBezTo>
                <a:cubicBezTo>
                  <a:pt x="4468367" y="4519343"/>
                  <a:pt x="4472367" y="4539728"/>
                  <a:pt x="4470843" y="4558207"/>
                </a:cubicBezTo>
                <a:cubicBezTo>
                  <a:pt x="4469511" y="4575351"/>
                  <a:pt x="4468939" y="4592878"/>
                  <a:pt x="4464557" y="4609452"/>
                </a:cubicBezTo>
                <a:cubicBezTo>
                  <a:pt x="4458081" y="4633647"/>
                  <a:pt x="4457319" y="4656126"/>
                  <a:pt x="4463033" y="4681083"/>
                </a:cubicBezTo>
                <a:cubicBezTo>
                  <a:pt x="4468367" y="4704895"/>
                  <a:pt x="4465701" y="4730614"/>
                  <a:pt x="4465891" y="4755381"/>
                </a:cubicBezTo>
                <a:cubicBezTo>
                  <a:pt x="4466081" y="4783004"/>
                  <a:pt x="4466271" y="4810627"/>
                  <a:pt x="4465319" y="4838250"/>
                </a:cubicBezTo>
                <a:cubicBezTo>
                  <a:pt x="4464939" y="4849300"/>
                  <a:pt x="4457319" y="4861873"/>
                  <a:pt x="4460367" y="4871019"/>
                </a:cubicBezTo>
                <a:cubicBezTo>
                  <a:pt x="4470653" y="4900546"/>
                  <a:pt x="4458271" y="4930075"/>
                  <a:pt x="4463795" y="4959602"/>
                </a:cubicBezTo>
                <a:cubicBezTo>
                  <a:pt x="4466653" y="4974082"/>
                  <a:pt x="4458843" y="4990465"/>
                  <a:pt x="4458081" y="5006086"/>
                </a:cubicBezTo>
                <a:cubicBezTo>
                  <a:pt x="4456747" y="5031614"/>
                  <a:pt x="4457319" y="5057141"/>
                  <a:pt x="4456937" y="5082670"/>
                </a:cubicBezTo>
                <a:cubicBezTo>
                  <a:pt x="4456747" y="5091052"/>
                  <a:pt x="4455985" y="5099245"/>
                  <a:pt x="4455602" y="5107627"/>
                </a:cubicBezTo>
                <a:cubicBezTo>
                  <a:pt x="4455222" y="5115057"/>
                  <a:pt x="4453508" y="5122867"/>
                  <a:pt x="4454840" y="5129916"/>
                </a:cubicBezTo>
                <a:cubicBezTo>
                  <a:pt x="4459605" y="5155445"/>
                  <a:pt x="4467415" y="5180591"/>
                  <a:pt x="4470463" y="5206308"/>
                </a:cubicBezTo>
                <a:cubicBezTo>
                  <a:pt x="4473129" y="5228597"/>
                  <a:pt x="4469511" y="5251650"/>
                  <a:pt x="4471415" y="5274129"/>
                </a:cubicBezTo>
                <a:cubicBezTo>
                  <a:pt x="4474653" y="5313754"/>
                  <a:pt x="4480369" y="5353379"/>
                  <a:pt x="4483989" y="5393005"/>
                </a:cubicBezTo>
                <a:cubicBezTo>
                  <a:pt x="4484751" y="5401579"/>
                  <a:pt x="4479987" y="5410531"/>
                  <a:pt x="4479607" y="5419295"/>
                </a:cubicBezTo>
                <a:cubicBezTo>
                  <a:pt x="4478655" y="5446728"/>
                  <a:pt x="4478463" y="5474161"/>
                  <a:pt x="4477893" y="5501594"/>
                </a:cubicBezTo>
                <a:cubicBezTo>
                  <a:pt x="4477701" y="5517215"/>
                  <a:pt x="4478273" y="5533027"/>
                  <a:pt x="4476559" y="5548460"/>
                </a:cubicBezTo>
                <a:cubicBezTo>
                  <a:pt x="4474273" y="5568842"/>
                  <a:pt x="4470843" y="5587321"/>
                  <a:pt x="4485703" y="5606372"/>
                </a:cubicBezTo>
                <a:cubicBezTo>
                  <a:pt x="4508754" y="5635711"/>
                  <a:pt x="4499800" y="5673050"/>
                  <a:pt x="4505134" y="5706959"/>
                </a:cubicBezTo>
                <a:cubicBezTo>
                  <a:pt x="4506468" y="5715723"/>
                  <a:pt x="4506658" y="5724678"/>
                  <a:pt x="4508182" y="5733440"/>
                </a:cubicBezTo>
                <a:cubicBezTo>
                  <a:pt x="4511040" y="5749634"/>
                  <a:pt x="4514278" y="5765635"/>
                  <a:pt x="4517519" y="5781830"/>
                </a:cubicBezTo>
                <a:cubicBezTo>
                  <a:pt x="4518089" y="5784686"/>
                  <a:pt x="4518281" y="5787924"/>
                  <a:pt x="4519233" y="5790592"/>
                </a:cubicBezTo>
                <a:cubicBezTo>
                  <a:pt x="4527233" y="5815169"/>
                  <a:pt x="4536377" y="5839361"/>
                  <a:pt x="4542855" y="5864318"/>
                </a:cubicBezTo>
                <a:cubicBezTo>
                  <a:pt x="4546094" y="5876511"/>
                  <a:pt x="4546476" y="5890037"/>
                  <a:pt x="4544759" y="5902610"/>
                </a:cubicBezTo>
                <a:cubicBezTo>
                  <a:pt x="4539807" y="5939377"/>
                  <a:pt x="4537711" y="5975764"/>
                  <a:pt x="4544951" y="6012723"/>
                </a:cubicBezTo>
                <a:cubicBezTo>
                  <a:pt x="4547808" y="6027392"/>
                  <a:pt x="4543045" y="6043776"/>
                  <a:pt x="4541331" y="6059397"/>
                </a:cubicBezTo>
                <a:cubicBezTo>
                  <a:pt x="4536759" y="6096736"/>
                  <a:pt x="4531805" y="6134075"/>
                  <a:pt x="4527425" y="6171605"/>
                </a:cubicBezTo>
                <a:cubicBezTo>
                  <a:pt x="4524757" y="6195037"/>
                  <a:pt x="4523233" y="6218660"/>
                  <a:pt x="4520567" y="6242093"/>
                </a:cubicBezTo>
                <a:cubicBezTo>
                  <a:pt x="4517327" y="6269144"/>
                  <a:pt x="4512374" y="6296005"/>
                  <a:pt x="4509706" y="6323058"/>
                </a:cubicBezTo>
                <a:cubicBezTo>
                  <a:pt x="4506658" y="6353919"/>
                  <a:pt x="4506088" y="6384972"/>
                  <a:pt x="4502848" y="6415833"/>
                </a:cubicBezTo>
                <a:cubicBezTo>
                  <a:pt x="4496562" y="6472225"/>
                  <a:pt x="4489132" y="6528424"/>
                  <a:pt x="4482083" y="6584812"/>
                </a:cubicBezTo>
                <a:cubicBezTo>
                  <a:pt x="4475225" y="6639488"/>
                  <a:pt x="4469129" y="6694164"/>
                  <a:pt x="4460557" y="6748458"/>
                </a:cubicBezTo>
                <a:cubicBezTo>
                  <a:pt x="4456937" y="6771319"/>
                  <a:pt x="4447030" y="6793035"/>
                  <a:pt x="4441506" y="6815516"/>
                </a:cubicBezTo>
                <a:lnTo>
                  <a:pt x="4431806" y="6858001"/>
                </a:lnTo>
                <a:lnTo>
                  <a:pt x="4259553" y="6858001"/>
                </a:lnTo>
                <a:lnTo>
                  <a:pt x="4265716" y="6812064"/>
                </a:lnTo>
                <a:lnTo>
                  <a:pt x="4265716" y="6812064"/>
                </a:lnTo>
                <a:lnTo>
                  <a:pt x="4265716" y="6812063"/>
                </a:lnTo>
                <a:cubicBezTo>
                  <a:pt x="4265240" y="6788417"/>
                  <a:pt x="4259954" y="6764841"/>
                  <a:pt x="4246238" y="6742552"/>
                </a:cubicBezTo>
                <a:lnTo>
                  <a:pt x="4232402" y="6702976"/>
                </a:lnTo>
                <a:lnTo>
                  <a:pt x="4235549" y="6683027"/>
                </a:lnTo>
                <a:cubicBezTo>
                  <a:pt x="4237915" y="6676306"/>
                  <a:pt x="4241666" y="6669496"/>
                  <a:pt x="4247000" y="6662542"/>
                </a:cubicBezTo>
                <a:cubicBezTo>
                  <a:pt x="4254334" y="6653111"/>
                  <a:pt x="4256191" y="6639108"/>
                  <a:pt x="4254095" y="6625225"/>
                </a:cubicBezTo>
                <a:lnTo>
                  <a:pt x="4254095" y="6625225"/>
                </a:lnTo>
                <a:lnTo>
                  <a:pt x="4254095" y="6625224"/>
                </a:lnTo>
                <a:cubicBezTo>
                  <a:pt x="4251999" y="6611341"/>
                  <a:pt x="4245951" y="6597578"/>
                  <a:pt x="4237473" y="6588625"/>
                </a:cubicBezTo>
                <a:lnTo>
                  <a:pt x="4214994" y="6564620"/>
                </a:lnTo>
                <a:lnTo>
                  <a:pt x="4214994" y="6564621"/>
                </a:lnTo>
                <a:cubicBezTo>
                  <a:pt x="4225281" y="6575479"/>
                  <a:pt x="4231377" y="6582147"/>
                  <a:pt x="4237473" y="6588626"/>
                </a:cubicBezTo>
                <a:lnTo>
                  <a:pt x="4254095" y="6625225"/>
                </a:lnTo>
                <a:lnTo>
                  <a:pt x="4254084" y="6645552"/>
                </a:lnTo>
                <a:cubicBezTo>
                  <a:pt x="4252965" y="6651967"/>
                  <a:pt x="4250667" y="6657826"/>
                  <a:pt x="4247000" y="6662541"/>
                </a:cubicBezTo>
                <a:cubicBezTo>
                  <a:pt x="4236332" y="6676448"/>
                  <a:pt x="4231997" y="6689783"/>
                  <a:pt x="4232402" y="6702976"/>
                </a:cubicBezTo>
                <a:lnTo>
                  <a:pt x="4232402" y="6702976"/>
                </a:lnTo>
                <a:lnTo>
                  <a:pt x="4232402" y="6702977"/>
                </a:lnTo>
                <a:cubicBezTo>
                  <a:pt x="4232807" y="6716169"/>
                  <a:pt x="4237951" y="6729219"/>
                  <a:pt x="4246238" y="6742553"/>
                </a:cubicBezTo>
                <a:cubicBezTo>
                  <a:pt x="4253096" y="6753698"/>
                  <a:pt x="4257847" y="6765164"/>
                  <a:pt x="4260942" y="6776800"/>
                </a:cubicBezTo>
                <a:lnTo>
                  <a:pt x="4265716" y="6812064"/>
                </a:lnTo>
                <a:lnTo>
                  <a:pt x="4259553" y="6858001"/>
                </a:lnTo>
                <a:lnTo>
                  <a:pt x="4259553" y="6858001"/>
                </a:lnTo>
                <a:lnTo>
                  <a:pt x="4259553" y="6858002"/>
                </a:lnTo>
                <a:lnTo>
                  <a:pt x="0" y="6858002"/>
                </a:lnTo>
                <a:lnTo>
                  <a:pt x="0" y="2"/>
                </a:lnTo>
                <a:lnTo>
                  <a:pt x="3766492" y="1"/>
                </a:lnTo>
                <a:lnTo>
                  <a:pt x="3769210" y="21486"/>
                </a:lnTo>
                <a:close/>
              </a:path>
            </a:pathLst>
          </a:custGeom>
          <a:effectLst/>
        </p:spPr>
      </p:pic>
      <p:sp>
        <p:nvSpPr>
          <p:cNvPr id="6" name="TextBox 5">
            <a:extLst>
              <a:ext uri="{FF2B5EF4-FFF2-40B4-BE49-F238E27FC236}">
                <a16:creationId xmlns:a16="http://schemas.microsoft.com/office/drawing/2014/main" id="{5D9DBF1E-1280-F848-ADC1-B765957C0DB0}"/>
              </a:ext>
            </a:extLst>
          </p:cNvPr>
          <p:cNvSpPr txBox="1"/>
          <p:nvPr/>
        </p:nvSpPr>
        <p:spPr>
          <a:xfrm>
            <a:off x="3177153" y="309966"/>
            <a:ext cx="5579389" cy="830997"/>
          </a:xfrm>
          <a:prstGeom prst="rect">
            <a:avLst/>
          </a:prstGeom>
          <a:noFill/>
        </p:spPr>
        <p:txBody>
          <a:bodyPr wrap="square" rtlCol="0">
            <a:spAutoFit/>
          </a:bodyPr>
          <a:lstStyle/>
          <a:p>
            <a:pPr algn="ctr"/>
            <a:r>
              <a:rPr lang="en-US" sz="4800" b="1" dirty="0">
                <a:latin typeface="Cambria" panose="02040503050406030204" pitchFamily="18" charset="0"/>
              </a:rPr>
              <a:t>Righteousness</a:t>
            </a:r>
          </a:p>
        </p:txBody>
      </p:sp>
      <p:sp>
        <p:nvSpPr>
          <p:cNvPr id="8" name="TextBox 7">
            <a:extLst>
              <a:ext uri="{FF2B5EF4-FFF2-40B4-BE49-F238E27FC236}">
                <a16:creationId xmlns:a16="http://schemas.microsoft.com/office/drawing/2014/main" id="{D5684E47-02BB-1042-A327-3A851876B99D}"/>
              </a:ext>
            </a:extLst>
          </p:cNvPr>
          <p:cNvSpPr txBox="1"/>
          <p:nvPr/>
        </p:nvSpPr>
        <p:spPr>
          <a:xfrm>
            <a:off x="2983043" y="1335903"/>
            <a:ext cx="5758001" cy="5078313"/>
          </a:xfrm>
          <a:prstGeom prst="rect">
            <a:avLst/>
          </a:prstGeom>
          <a:noFill/>
        </p:spPr>
        <p:txBody>
          <a:bodyPr wrap="square" rtlCol="0">
            <a:spAutoFit/>
          </a:bodyPr>
          <a:lstStyle/>
          <a:p>
            <a:pPr>
              <a:spcAft>
                <a:spcPts val="600"/>
              </a:spcAft>
            </a:pPr>
            <a:r>
              <a:rPr lang="en-US" sz="3400" dirty="0">
                <a:latin typeface="Calibri" panose="020F0502020204030204" pitchFamily="34" charset="0"/>
                <a:cs typeface="Calibri" panose="020F0502020204030204" pitchFamily="34" charset="0"/>
              </a:rPr>
              <a:t>Righteousness (or Justification)</a:t>
            </a:r>
          </a:p>
          <a:p>
            <a:pPr marL="687388" indent="-320675">
              <a:spcAft>
                <a:spcPts val="600"/>
              </a:spcAft>
            </a:pPr>
            <a:r>
              <a:rPr lang="en-US" sz="3000" i="1" dirty="0" err="1">
                <a:latin typeface="Calibri Light" panose="020F0302020204030204" pitchFamily="34" charset="0"/>
                <a:cs typeface="Calibri Light" panose="020F0302020204030204" pitchFamily="34" charset="0"/>
              </a:rPr>
              <a:t>dikē</a:t>
            </a:r>
            <a:r>
              <a:rPr lang="en-US" sz="3000" i="1" dirty="0">
                <a:latin typeface="Calibri Light" panose="020F0302020204030204" pitchFamily="34" charset="0"/>
                <a:cs typeface="Calibri Light" panose="020F0302020204030204" pitchFamily="34" charset="0"/>
              </a:rPr>
              <a:t>,</a:t>
            </a:r>
            <a:r>
              <a:rPr lang="en-US" sz="3000" dirty="0">
                <a:latin typeface="Calibri Light" panose="020F0302020204030204" pitchFamily="34" charset="0"/>
                <a:cs typeface="Calibri Light" panose="020F0302020204030204" pitchFamily="34" charset="0"/>
              </a:rPr>
              <a:t> n. “right, custom, just, Greek goddess of justice.”</a:t>
            </a:r>
          </a:p>
          <a:p>
            <a:pPr marL="687388" indent="-320675">
              <a:spcAft>
                <a:spcPts val="600"/>
              </a:spcAft>
            </a:pPr>
            <a:r>
              <a:rPr lang="en-US" sz="3000" i="1" dirty="0" err="1">
                <a:latin typeface="Calibri Light" panose="020F0302020204030204" pitchFamily="34" charset="0"/>
                <a:cs typeface="Calibri Light" panose="020F0302020204030204" pitchFamily="34" charset="0"/>
              </a:rPr>
              <a:t>dikaios</a:t>
            </a:r>
            <a:r>
              <a:rPr lang="en-US" sz="3000" i="1" dirty="0">
                <a:latin typeface="Calibri Light" panose="020F0302020204030204" pitchFamily="34" charset="0"/>
                <a:cs typeface="Calibri Light" panose="020F0302020204030204" pitchFamily="34" charset="0"/>
              </a:rPr>
              <a:t>,</a:t>
            </a:r>
            <a:r>
              <a:rPr lang="en-US" sz="3000" dirty="0">
                <a:latin typeface="Calibri Light" panose="020F0302020204030204" pitchFamily="34" charset="0"/>
                <a:cs typeface="Calibri Light" panose="020F0302020204030204" pitchFamily="34" charset="0"/>
              </a:rPr>
              <a:t> adj. “one who is righteous, just or observes divine laws.” </a:t>
            </a:r>
          </a:p>
          <a:p>
            <a:pPr marL="687388" indent="-320675">
              <a:spcAft>
                <a:spcPts val="600"/>
              </a:spcAft>
            </a:pPr>
            <a:r>
              <a:rPr lang="en-US" sz="3000" i="1" dirty="0" err="1">
                <a:latin typeface="Calibri Light" panose="020F0302020204030204" pitchFamily="34" charset="0"/>
                <a:cs typeface="Calibri Light" panose="020F0302020204030204" pitchFamily="34" charset="0"/>
              </a:rPr>
              <a:t>dikaioō</a:t>
            </a:r>
            <a:r>
              <a:rPr lang="en-US" sz="3000" dirty="0">
                <a:latin typeface="Calibri Light" panose="020F0302020204030204" pitchFamily="34" charset="0"/>
                <a:cs typeface="Calibri Light" panose="020F0302020204030204" pitchFamily="34" charset="0"/>
              </a:rPr>
              <a:t>, v. “to act justly or make someone righteous.”  </a:t>
            </a:r>
          </a:p>
          <a:p>
            <a:pPr marL="687388" indent="-320675">
              <a:spcAft>
                <a:spcPts val="600"/>
              </a:spcAft>
            </a:pPr>
            <a:r>
              <a:rPr lang="en-US" sz="3000" i="1" dirty="0" err="1">
                <a:latin typeface="Calibri Light" panose="020F0302020204030204" pitchFamily="34" charset="0"/>
                <a:cs typeface="Calibri Light" panose="020F0302020204030204" pitchFamily="34" charset="0"/>
              </a:rPr>
              <a:t>dikaiosunē</a:t>
            </a:r>
            <a:r>
              <a:rPr lang="en-US" sz="3000" dirty="0">
                <a:latin typeface="Calibri Light" panose="020F0302020204030204" pitchFamily="34" charset="0"/>
                <a:cs typeface="Calibri Light" panose="020F0302020204030204" pitchFamily="34" charset="0"/>
              </a:rPr>
              <a:t>, n. “the abstract quality of rightness.”</a:t>
            </a:r>
            <a:endParaRPr lang="en-US" sz="3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56647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Effect transition="in" filter="fade">
                                      <p:cBhvr>
                                        <p:cTn id="21" dur="1000"/>
                                        <p:tgtEl>
                                          <p:spTgt spid="8">
                                            <p:txEl>
                                              <p:pRg st="1" end="1"/>
                                            </p:txEl>
                                          </p:spTgt>
                                        </p:tgtEl>
                                      </p:cBhvr>
                                    </p:animEffect>
                                    <p:anim calcmode="lin" valueType="num">
                                      <p:cBhvr>
                                        <p:cTn id="22"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Effect transition="in" filter="fade">
                                      <p:cBhvr>
                                        <p:cTn id="28" dur="1000"/>
                                        <p:tgtEl>
                                          <p:spTgt spid="8">
                                            <p:txEl>
                                              <p:pRg st="2" end="2"/>
                                            </p:txEl>
                                          </p:spTgt>
                                        </p:tgtEl>
                                      </p:cBhvr>
                                    </p:animEffect>
                                    <p:anim calcmode="lin" valueType="num">
                                      <p:cBhvr>
                                        <p:cTn id="29"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xEl>
                                              <p:pRg st="3" end="3"/>
                                            </p:txEl>
                                          </p:spTgt>
                                        </p:tgtEl>
                                        <p:attrNameLst>
                                          <p:attrName>style.visibility</p:attrName>
                                        </p:attrNameLst>
                                      </p:cBhvr>
                                      <p:to>
                                        <p:strVal val="visible"/>
                                      </p:to>
                                    </p:set>
                                    <p:animEffect transition="in" filter="fade">
                                      <p:cBhvr>
                                        <p:cTn id="35" dur="1000"/>
                                        <p:tgtEl>
                                          <p:spTgt spid="8">
                                            <p:txEl>
                                              <p:pRg st="3" end="3"/>
                                            </p:txEl>
                                          </p:spTgt>
                                        </p:tgtEl>
                                      </p:cBhvr>
                                    </p:animEffect>
                                    <p:anim calcmode="lin" valueType="num">
                                      <p:cBhvr>
                                        <p:cTn id="36"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xEl>
                                              <p:pRg st="4" end="4"/>
                                            </p:txEl>
                                          </p:spTgt>
                                        </p:tgtEl>
                                        <p:attrNameLst>
                                          <p:attrName>style.visibility</p:attrName>
                                        </p:attrNameLst>
                                      </p:cBhvr>
                                      <p:to>
                                        <p:strVal val="visible"/>
                                      </p:to>
                                    </p:set>
                                    <p:animEffect transition="in" filter="fade">
                                      <p:cBhvr>
                                        <p:cTn id="42" dur="1000"/>
                                        <p:tgtEl>
                                          <p:spTgt spid="8">
                                            <p:txEl>
                                              <p:pRg st="4" end="4"/>
                                            </p:txEl>
                                          </p:spTgt>
                                        </p:tgtEl>
                                      </p:cBhvr>
                                    </p:animEffect>
                                    <p:anim calcmode="lin" valueType="num">
                                      <p:cBhvr>
                                        <p:cTn id="43"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90000"/>
            <a:lumOff val="10000"/>
          </a:schemeClr>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utumn foliage">
            <a:extLst>
              <a:ext uri="{FF2B5EF4-FFF2-40B4-BE49-F238E27FC236}">
                <a16:creationId xmlns:a16="http://schemas.microsoft.com/office/drawing/2014/main" id="{7A4C36C3-F884-EA43-8D28-CB108A573B7E}"/>
              </a:ext>
            </a:extLst>
          </p:cNvPr>
          <p:cNvPicPr>
            <a:picLocks noChangeAspect="1"/>
          </p:cNvPicPr>
          <p:nvPr/>
        </p:nvPicPr>
        <p:blipFill rotWithShape="1">
          <a:blip r:embed="rId2">
            <a:alphaModFix amt="51000"/>
          </a:blip>
          <a:srcRect r="66624" b="-2"/>
          <a:stretch/>
        </p:blipFill>
        <p:spPr>
          <a:xfrm>
            <a:off x="2" y="-1"/>
            <a:ext cx="2712202" cy="6858002"/>
          </a:xfrm>
          <a:custGeom>
            <a:avLst/>
            <a:gdLst/>
            <a:ahLst/>
            <a:cxnLst/>
            <a:rect l="l" t="t" r="r" b="b"/>
            <a:pathLst>
              <a:path w="4572002" h="6858002">
                <a:moveTo>
                  <a:pt x="4295315" y="6438981"/>
                </a:moveTo>
                <a:lnTo>
                  <a:pt x="4275384" y="6463840"/>
                </a:lnTo>
                <a:lnTo>
                  <a:pt x="4275382" y="6463849"/>
                </a:lnTo>
                <a:lnTo>
                  <a:pt x="4261586" y="6513012"/>
                </a:lnTo>
                <a:lnTo>
                  <a:pt x="4242781" y="6546194"/>
                </a:lnTo>
                <a:lnTo>
                  <a:pt x="4242781" y="6546195"/>
                </a:lnTo>
                <a:lnTo>
                  <a:pt x="4259119" y="6521804"/>
                </a:lnTo>
                <a:lnTo>
                  <a:pt x="4261586" y="6513012"/>
                </a:lnTo>
                <a:lnTo>
                  <a:pt x="4264397" y="6508052"/>
                </a:lnTo>
                <a:lnTo>
                  <a:pt x="4275382" y="6463849"/>
                </a:lnTo>
                <a:lnTo>
                  <a:pt x="4275384" y="6463841"/>
                </a:lnTo>
                <a:cubicBezTo>
                  <a:pt x="4278336" y="6451650"/>
                  <a:pt x="4285813" y="6444077"/>
                  <a:pt x="4295315" y="6438981"/>
                </a:cubicBezTo>
                <a:close/>
                <a:moveTo>
                  <a:pt x="4211111" y="2836172"/>
                </a:moveTo>
                <a:lnTo>
                  <a:pt x="4202420" y="2848793"/>
                </a:lnTo>
                <a:cubicBezTo>
                  <a:pt x="4192420" y="2881226"/>
                  <a:pt x="4178988" y="2913982"/>
                  <a:pt x="4177881" y="2947862"/>
                </a:cubicBezTo>
                <a:lnTo>
                  <a:pt x="4177881" y="2947863"/>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8"/>
                </a:lnTo>
                <a:lnTo>
                  <a:pt x="4093355" y="3574409"/>
                </a:lnTo>
                <a:cubicBezTo>
                  <a:pt x="4092450" y="3582005"/>
                  <a:pt x="4096499" y="3590054"/>
                  <a:pt x="4105453" y="3606818"/>
                </a:cubicBezTo>
                <a:cubicBezTo>
                  <a:pt x="4109835" y="3614820"/>
                  <a:pt x="4112501" y="3624726"/>
                  <a:pt x="4118979" y="3630633"/>
                </a:cubicBezTo>
                <a:cubicBezTo>
                  <a:pt x="4127218" y="3638158"/>
                  <a:pt x="4132898" y="3646123"/>
                  <a:pt x="4136708" y="3654416"/>
                </a:cubicBezTo>
                <a:lnTo>
                  <a:pt x="4143220" y="3680164"/>
                </a:lnTo>
                <a:lnTo>
                  <a:pt x="4139172" y="3734837"/>
                </a:lnTo>
                <a:lnTo>
                  <a:pt x="4139172" y="3734838"/>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6645" y="3852620"/>
                </a:lnTo>
                <a:cubicBezTo>
                  <a:pt x="4114978" y="3863193"/>
                  <a:pt x="4117265" y="3874195"/>
                  <a:pt x="4126028" y="3885339"/>
                </a:cubicBezTo>
                <a:cubicBezTo>
                  <a:pt x="4135744" y="3897722"/>
                  <a:pt x="4143150" y="3910319"/>
                  <a:pt x="4148409" y="3923125"/>
                </a:cubicBezTo>
                <a:lnTo>
                  <a:pt x="4157913" y="3962160"/>
                </a:lnTo>
                <a:lnTo>
                  <a:pt x="4155523" y="4002410"/>
                </a:lnTo>
                <a:cubicBezTo>
                  <a:pt x="4152853" y="4016025"/>
                  <a:pt x="4148364" y="4029837"/>
                  <a:pt x="4142220" y="4043839"/>
                </a:cubicBezTo>
                <a:cubicBezTo>
                  <a:pt x="4133457" y="4063842"/>
                  <a:pt x="4128075" y="4083702"/>
                  <a:pt x="4127099" y="4103825"/>
                </a:cubicBezTo>
                <a:lnTo>
                  <a:pt x="4127099" y="4103826"/>
                </a:lnTo>
                <a:lnTo>
                  <a:pt x="4127099" y="4103826"/>
                </a:lnTo>
                <a:cubicBezTo>
                  <a:pt x="4126122" y="4123948"/>
                  <a:pt x="4129552" y="4144333"/>
                  <a:pt x="4138410" y="4165384"/>
                </a:cubicBezTo>
                <a:lnTo>
                  <a:pt x="4142315" y="4192388"/>
                </a:lnTo>
                <a:lnTo>
                  <a:pt x="4142220" y="4221391"/>
                </a:lnTo>
                <a:lnTo>
                  <a:pt x="4142220" y="4221391"/>
                </a:ln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3"/>
                </a:lnTo>
                <a:lnTo>
                  <a:pt x="4116716" y="4800484"/>
                </a:lnTo>
                <a:cubicBezTo>
                  <a:pt x="4118597" y="4810581"/>
                  <a:pt x="4123170" y="4819964"/>
                  <a:pt x="4131552" y="4828917"/>
                </a:cubicBezTo>
                <a:cubicBezTo>
                  <a:pt x="4142601" y="4840633"/>
                  <a:pt x="4151364" y="4853636"/>
                  <a:pt x="4156484" y="4867614"/>
                </a:cubicBezTo>
                <a:lnTo>
                  <a:pt x="4161262" y="4889275"/>
                </a:lnTo>
                <a:lnTo>
                  <a:pt x="4159557" y="4912168"/>
                </a:lnTo>
                <a:cubicBezTo>
                  <a:pt x="4157842" y="4919978"/>
                  <a:pt x="4157485" y="4927122"/>
                  <a:pt x="4158155" y="4933804"/>
                </a:cubicBezTo>
                <a:lnTo>
                  <a:pt x="4158155" y="4933805"/>
                </a:lnTo>
                <a:lnTo>
                  <a:pt x="4158155" y="4933805"/>
                </a:lnTo>
                <a:cubicBezTo>
                  <a:pt x="4160163" y="4953853"/>
                  <a:pt x="4171415" y="4969749"/>
                  <a:pt x="4182989" y="4987038"/>
                </a:cubicBezTo>
                <a:cubicBezTo>
                  <a:pt x="4194228" y="5003802"/>
                  <a:pt x="4208326" y="5022853"/>
                  <a:pt x="4209468" y="5041522"/>
                </a:cubicBezTo>
                <a:cubicBezTo>
                  <a:pt x="4210706" y="5062669"/>
                  <a:pt x="4221137" y="5082339"/>
                  <a:pt x="4228472" y="5102461"/>
                </a:cubicBezTo>
                <a:lnTo>
                  <a:pt x="4235616" y="5133225"/>
                </a:lnTo>
                <a:lnTo>
                  <a:pt x="4228901" y="5166113"/>
                </a:lnTo>
                <a:lnTo>
                  <a:pt x="4228901" y="5166114"/>
                </a:lnTo>
                <a:lnTo>
                  <a:pt x="4228901" y="5166114"/>
                </a:lnTo>
                <a:cubicBezTo>
                  <a:pt x="4228139" y="5167638"/>
                  <a:pt x="4228711" y="5169781"/>
                  <a:pt x="4229592" y="5172091"/>
                </a:cubicBezTo>
                <a:lnTo>
                  <a:pt x="4232139" y="5179068"/>
                </a:lnTo>
                <a:lnTo>
                  <a:pt x="4231973" y="5229433"/>
                </a:lnTo>
                <a:cubicBezTo>
                  <a:pt x="4228139" y="5245268"/>
                  <a:pt x="4220423" y="5259937"/>
                  <a:pt x="4208516" y="5272796"/>
                </a:cubicBezTo>
                <a:cubicBezTo>
                  <a:pt x="4185226" y="5298086"/>
                  <a:pt x="4177689" y="5325412"/>
                  <a:pt x="4179637" y="5355014"/>
                </a:cubicBez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6" y="5480638"/>
                </a:cubicBezTo>
                <a:lnTo>
                  <a:pt x="4208850" y="5507668"/>
                </a:lnTo>
                <a:lnTo>
                  <a:pt x="4206630" y="5520422"/>
                </a:lnTo>
                <a:cubicBezTo>
                  <a:pt x="4204993" y="5524467"/>
                  <a:pt x="4202326" y="5528265"/>
                  <a:pt x="4198230" y="5531693"/>
                </a:cubicBezTo>
                <a:cubicBezTo>
                  <a:pt x="4191181" y="5537600"/>
                  <a:pt x="4187989" y="5542649"/>
                  <a:pt x="4188085" y="5547578"/>
                </a:cubicBezTo>
                <a:lnTo>
                  <a:pt x="4188085" y="5547578"/>
                </a:lnTo>
                <a:lnTo>
                  <a:pt x="4188085" y="5547579"/>
                </a:lnTo>
                <a:cubicBezTo>
                  <a:pt x="4188180" y="5552508"/>
                  <a:pt x="4191562" y="5557318"/>
                  <a:pt x="4197658" y="5562747"/>
                </a:cubicBezTo>
                <a:cubicBezTo>
                  <a:pt x="4240331" y="5600468"/>
                  <a:pt x="4267002" y="5646190"/>
                  <a:pt x="4268906" y="5704484"/>
                </a:cubicBezTo>
                <a:cubicBezTo>
                  <a:pt x="4269288" y="5716486"/>
                  <a:pt x="4271954" y="5728679"/>
                  <a:pt x="4274812" y="5740489"/>
                </a:cubicBezTo>
                <a:cubicBezTo>
                  <a:pt x="4276527" y="5747729"/>
                  <a:pt x="4278433" y="5756494"/>
                  <a:pt x="4283577" y="5760874"/>
                </a:cubicBezTo>
                <a:cubicBezTo>
                  <a:pt x="4322820" y="5794975"/>
                  <a:pt x="4350063" y="5837458"/>
                  <a:pt x="4371972" y="5883752"/>
                </a:cubicBezTo>
                <a:cubicBezTo>
                  <a:pt x="4375877" y="5892038"/>
                  <a:pt x="4379782" y="5900611"/>
                  <a:pt x="4382997" y="5909351"/>
                </a:cubicBezTo>
                <a:lnTo>
                  <a:pt x="4389878" y="5935950"/>
                </a:lnTo>
                <a:lnTo>
                  <a:pt x="4389712" y="5964477"/>
                </a:lnTo>
                <a:cubicBezTo>
                  <a:pt x="4388783" y="5974097"/>
                  <a:pt x="4387306" y="5983766"/>
                  <a:pt x="4386258" y="5993291"/>
                </a:cubicBezTo>
                <a:cubicBezTo>
                  <a:pt x="4385116" y="6004531"/>
                  <a:pt x="4385306" y="6017485"/>
                  <a:pt x="4379782" y="6026440"/>
                </a:cubicBezTo>
                <a:cubicBezTo>
                  <a:pt x="4362445" y="6054825"/>
                  <a:pt x="4343777" y="6082258"/>
                  <a:pt x="4323582" y="6108738"/>
                </a:cubicBezTo>
                <a:cubicBezTo>
                  <a:pt x="4314914" y="6120074"/>
                  <a:pt x="4309961" y="6126884"/>
                  <a:pt x="4309890" y="6133314"/>
                </a:cubicBezTo>
                <a:lnTo>
                  <a:pt x="4309890" y="6133315"/>
                </a:lnTo>
                <a:lnTo>
                  <a:pt x="4309890" y="6133315"/>
                </a:lnTo>
                <a:cubicBezTo>
                  <a:pt x="4309818" y="6139745"/>
                  <a:pt x="4314629" y="6145793"/>
                  <a:pt x="4325488" y="6155603"/>
                </a:cubicBezTo>
                <a:cubicBezTo>
                  <a:pt x="4347777" y="6175798"/>
                  <a:pt x="4359397" y="6200945"/>
                  <a:pt x="4364159" y="6228757"/>
                </a:cubicBezTo>
                <a:lnTo>
                  <a:pt x="4381496" y="6361540"/>
                </a:lnTo>
                <a:lnTo>
                  <a:pt x="4381289" y="6365204"/>
                </a:lnTo>
                <a:lnTo>
                  <a:pt x="4380007" y="6387910"/>
                </a:lnTo>
                <a:lnTo>
                  <a:pt x="4378243" y="6391549"/>
                </a:lnTo>
                <a:lnTo>
                  <a:pt x="4370589" y="6407332"/>
                </a:lnTo>
                <a:lnTo>
                  <a:pt x="4370589" y="6407333"/>
                </a:lnTo>
                <a:lnTo>
                  <a:pt x="4378243" y="6391549"/>
                </a:lnTo>
                <a:lnTo>
                  <a:pt x="4380008" y="6387910"/>
                </a:lnTo>
                <a:lnTo>
                  <a:pt x="4381289" y="6365204"/>
                </a:lnTo>
                <a:lnTo>
                  <a:pt x="4381496" y="6361540"/>
                </a:lnTo>
                <a:lnTo>
                  <a:pt x="4381496" y="6361540"/>
                </a:lnTo>
                <a:lnTo>
                  <a:pt x="4381496" y="6361539"/>
                </a:lnTo>
                <a:cubicBezTo>
                  <a:pt x="4377876" y="6317151"/>
                  <a:pt x="4371590" y="6272764"/>
                  <a:pt x="4364159" y="6228756"/>
                </a:cubicBezTo>
                <a:cubicBezTo>
                  <a:pt x="4359397" y="6200944"/>
                  <a:pt x="4347777" y="6175797"/>
                  <a:pt x="4325488" y="6155602"/>
                </a:cubicBezTo>
                <a:cubicBezTo>
                  <a:pt x="4320059" y="6150697"/>
                  <a:pt x="4316141" y="6146732"/>
                  <a:pt x="4313590" y="6143190"/>
                </a:cubicBezTo>
                <a:lnTo>
                  <a:pt x="4309890" y="6133315"/>
                </a:lnTo>
                <a:lnTo>
                  <a:pt x="4323582" y="6108739"/>
                </a:lnTo>
                <a:cubicBezTo>
                  <a:pt x="4343777" y="6082259"/>
                  <a:pt x="4362445" y="6054826"/>
                  <a:pt x="4379782" y="6026441"/>
                </a:cubicBezTo>
                <a:cubicBezTo>
                  <a:pt x="4385306" y="6017486"/>
                  <a:pt x="4385116" y="6004532"/>
                  <a:pt x="4386258" y="5993292"/>
                </a:cubicBezTo>
                <a:cubicBezTo>
                  <a:pt x="4388354" y="5974241"/>
                  <a:pt x="4392164" y="5954618"/>
                  <a:pt x="4389878" y="5935950"/>
                </a:cubicBezTo>
                <a:lnTo>
                  <a:pt x="4389878" y="5935950"/>
                </a:lnTo>
                <a:lnTo>
                  <a:pt x="4389878" y="5935949"/>
                </a:lnTo>
                <a:cubicBezTo>
                  <a:pt x="4387592" y="5918042"/>
                  <a:pt x="4379782" y="5900323"/>
                  <a:pt x="4371972" y="5883751"/>
                </a:cubicBezTo>
                <a:cubicBezTo>
                  <a:pt x="4350063" y="5837457"/>
                  <a:pt x="4322820" y="5794974"/>
                  <a:pt x="4283577" y="5760873"/>
                </a:cubicBezTo>
                <a:cubicBezTo>
                  <a:pt x="4278433" y="5756493"/>
                  <a:pt x="4276527" y="5747728"/>
                  <a:pt x="4274812" y="5740488"/>
                </a:cubicBezTo>
                <a:cubicBezTo>
                  <a:pt x="4271954" y="5728678"/>
                  <a:pt x="4269288" y="5716485"/>
                  <a:pt x="4268906" y="5704483"/>
                </a:cubicBezTo>
                <a:cubicBezTo>
                  <a:pt x="4267002" y="5646189"/>
                  <a:pt x="4240331" y="5600467"/>
                  <a:pt x="4197658" y="5562746"/>
                </a:cubicBezTo>
                <a:lnTo>
                  <a:pt x="4188085" y="5547578"/>
                </a:lnTo>
                <a:lnTo>
                  <a:pt x="4198230" y="5531694"/>
                </a:lnTo>
                <a:cubicBezTo>
                  <a:pt x="4206421" y="5524837"/>
                  <a:pt x="4208898" y="5516503"/>
                  <a:pt x="4208850" y="5507668"/>
                </a:cubicBezTo>
                <a:lnTo>
                  <a:pt x="4208850" y="5507668"/>
                </a:lnTo>
                <a:lnTo>
                  <a:pt x="4208850" y="5507667"/>
                </a:lnTo>
                <a:cubicBezTo>
                  <a:pt x="4208803" y="5498832"/>
                  <a:pt x="4206231" y="5489497"/>
                  <a:pt x="4204326" y="5480637"/>
                </a:cubicBezTo>
                <a:cubicBezTo>
                  <a:pt x="4200516" y="5462351"/>
                  <a:pt x="4196514" y="5443870"/>
                  <a:pt x="4192704" y="5425582"/>
                </a:cubicBezTo>
                <a:cubicBezTo>
                  <a:pt x="4190038" y="5412057"/>
                  <a:pt x="4187752" y="5398721"/>
                  <a:pt x="4184513" y="5385384"/>
                </a:cubicBezTo>
                <a:lnTo>
                  <a:pt x="4179637" y="5355014"/>
                </a:lnTo>
                <a:lnTo>
                  <a:pt x="4181083" y="5326163"/>
                </a:lnTo>
                <a:cubicBezTo>
                  <a:pt x="4184464" y="5307422"/>
                  <a:pt x="4192990" y="5289657"/>
                  <a:pt x="4208516" y="5272797"/>
                </a:cubicBezTo>
                <a:cubicBezTo>
                  <a:pt x="4232329" y="5247079"/>
                  <a:pt x="4239379" y="5214122"/>
                  <a:pt x="4232139" y="5179068"/>
                </a:cubicBezTo>
                <a:lnTo>
                  <a:pt x="4232139" y="5179068"/>
                </a:lnTo>
                <a:lnTo>
                  <a:pt x="4232139" y="5179067"/>
                </a:lnTo>
                <a:cubicBezTo>
                  <a:pt x="4231663" y="5176876"/>
                  <a:pt x="4230473" y="5174400"/>
                  <a:pt x="4229592" y="5172090"/>
                </a:cubicBezTo>
                <a:lnTo>
                  <a:pt x="4228901" y="5166114"/>
                </a:lnTo>
                <a:lnTo>
                  <a:pt x="4235616" y="5133225"/>
                </a:lnTo>
                <a:lnTo>
                  <a:pt x="4235616" y="5133225"/>
                </a:lnTo>
                <a:lnTo>
                  <a:pt x="4235616" y="5133224"/>
                </a:lnTo>
                <a:cubicBezTo>
                  <a:pt x="4233865" y="5101639"/>
                  <a:pt x="4211325" y="5073241"/>
                  <a:pt x="4209468" y="5041521"/>
                </a:cubicBezTo>
                <a:cubicBezTo>
                  <a:pt x="4208326" y="5022852"/>
                  <a:pt x="4194228" y="5003801"/>
                  <a:pt x="4182989" y="4987037"/>
                </a:cubicBezTo>
                <a:cubicBezTo>
                  <a:pt x="4175273" y="4975511"/>
                  <a:pt x="4167700" y="4964604"/>
                  <a:pt x="4162914" y="4952673"/>
                </a:cubicBezTo>
                <a:lnTo>
                  <a:pt x="4158155" y="4933805"/>
                </a:lnTo>
                <a:lnTo>
                  <a:pt x="4159557" y="4912169"/>
                </a:lnTo>
                <a:cubicBezTo>
                  <a:pt x="4161319" y="4904358"/>
                  <a:pt x="4161831" y="4896714"/>
                  <a:pt x="4161262" y="4889276"/>
                </a:cubicBezTo>
                <a:lnTo>
                  <a:pt x="4161262" y="4889275"/>
                </a:lnTo>
                <a:lnTo>
                  <a:pt x="4161262" y="4889275"/>
                </a:lnTo>
                <a:cubicBezTo>
                  <a:pt x="4159556" y="4866958"/>
                  <a:pt x="4148126" y="4846490"/>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8" y="4442762"/>
                  <a:pt x="4197658" y="4403326"/>
                  <a:pt x="4196706" y="4363891"/>
                </a:cubicBezTo>
                <a:lnTo>
                  <a:pt x="4196706" y="4363891"/>
                </a:lnTo>
                <a:lnTo>
                  <a:pt x="4196706" y="4363890"/>
                </a:lnTo>
                <a:cubicBezTo>
                  <a:pt x="4196514" y="4350554"/>
                  <a:pt x="4193466" y="4336457"/>
                  <a:pt x="4187752" y="4324645"/>
                </a:cubicBezTo>
                <a:cubicBezTo>
                  <a:pt x="4175749" y="4300070"/>
                  <a:pt x="4160129" y="4277401"/>
                  <a:pt x="4147936" y="4253014"/>
                </a:cubicBezTo>
                <a:lnTo>
                  <a:pt x="4142220" y="4221391"/>
                </a:lnTo>
                <a:lnTo>
                  <a:pt x="4142315" y="4192388"/>
                </a:lnTo>
                <a:lnTo>
                  <a:pt x="4142315" y="4192388"/>
                </a:lnTo>
                <a:lnTo>
                  <a:pt x="4142315" y="4192387"/>
                </a:lnTo>
                <a:cubicBezTo>
                  <a:pt x="4142411" y="4182767"/>
                  <a:pt x="4141839" y="4173480"/>
                  <a:pt x="4138410" y="4165383"/>
                </a:cubicBezTo>
                <a:cubicBezTo>
                  <a:pt x="4133981" y="4154857"/>
                  <a:pt x="4130909" y="4144498"/>
                  <a:pt x="4129066" y="4134256"/>
                </a:cubicBezTo>
                <a:lnTo>
                  <a:pt x="4127099" y="4103826"/>
                </a:lnTo>
                <a:lnTo>
                  <a:pt x="4142220" y="4043840"/>
                </a:lnTo>
                <a:cubicBezTo>
                  <a:pt x="4154508" y="4015835"/>
                  <a:pt x="4160175" y="3988593"/>
                  <a:pt x="4157913" y="3962160"/>
                </a:cubicBezTo>
                <a:lnTo>
                  <a:pt x="4157913" y="3962160"/>
                </a:lnTo>
                <a:lnTo>
                  <a:pt x="4157913" y="3962159"/>
                </a:lnTo>
                <a:cubicBezTo>
                  <a:pt x="4155651" y="3935727"/>
                  <a:pt x="4145460" y="3910104"/>
                  <a:pt x="4126028" y="3885338"/>
                </a:cubicBezTo>
                <a:cubicBezTo>
                  <a:pt x="4121646" y="3879766"/>
                  <a:pt x="4118884" y="3874229"/>
                  <a:pt x="4117425" y="3868764"/>
                </a:cubicBezTo>
                <a:lnTo>
                  <a:pt x="4116645" y="3852620"/>
                </a:lnTo>
                <a:lnTo>
                  <a:pt x="4130980" y="3822473"/>
                </a:lnTo>
                <a:cubicBezTo>
                  <a:pt x="4139172" y="3811614"/>
                  <a:pt x="4144316" y="3800897"/>
                  <a:pt x="4145911" y="3789777"/>
                </a:cubicBezTo>
                <a:lnTo>
                  <a:pt x="4145911" y="3789776"/>
                </a:lnTo>
                <a:lnTo>
                  <a:pt x="4145911" y="3789776"/>
                </a:lnTo>
                <a:cubicBezTo>
                  <a:pt x="4147507" y="3778655"/>
                  <a:pt x="4145554" y="3767130"/>
                  <a:pt x="4139554" y="3754652"/>
                </a:cubicBezTo>
                <a:lnTo>
                  <a:pt x="4139172" y="3734838"/>
                </a:lnTo>
                <a:lnTo>
                  <a:pt x="4143220" y="3680164"/>
                </a:lnTo>
                <a:lnTo>
                  <a:pt x="4143220" y="3680164"/>
                </a:lnTo>
                <a:lnTo>
                  <a:pt x="4143220" y="3680163"/>
                </a:lnTo>
                <a:cubicBezTo>
                  <a:pt x="4141696" y="3662494"/>
                  <a:pt x="4135458" y="3645682"/>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2"/>
                </a:lnTo>
                <a:lnTo>
                  <a:pt x="4193158" y="3077401"/>
                </a:lnTo>
                <a:cubicBezTo>
                  <a:pt x="4193372" y="3045777"/>
                  <a:pt x="4189562" y="3014153"/>
                  <a:pt x="4181465" y="2982148"/>
                </a:cubicBezTo>
                <a:lnTo>
                  <a:pt x="4177881" y="2947863"/>
                </a:lnTo>
                <a:lnTo>
                  <a:pt x="4182513" y="2914328"/>
                </a:lnTo>
                <a:cubicBezTo>
                  <a:pt x="4187561" y="2892181"/>
                  <a:pt x="4195753" y="2870416"/>
                  <a:pt x="4202420" y="2848794"/>
                </a:cubicBezTo>
                <a:cubicBezTo>
                  <a:pt x="4203753" y="2844317"/>
                  <a:pt x="4207039"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32419" y="2490551"/>
                </a:lnTo>
                <a:cubicBezTo>
                  <a:pt x="4130791" y="2499773"/>
                  <a:pt x="4128410" y="2509024"/>
                  <a:pt x="4125838" y="2518264"/>
                </a:cubicBezTo>
                <a:cubicBezTo>
                  <a:pt x="4123171" y="2527790"/>
                  <a:pt x="4122027" y="2536457"/>
                  <a:pt x="4122194" y="2545006"/>
                </a:cubicBezTo>
                <a:lnTo>
                  <a:pt x="4122194" y="2545007"/>
                </a:lnTo>
                <a:lnTo>
                  <a:pt x="4122194" y="2545007"/>
                </a:lnTo>
                <a:cubicBezTo>
                  <a:pt x="4122360" y="2553556"/>
                  <a:pt x="4123837" y="2561986"/>
                  <a:pt x="4126408" y="2571035"/>
                </a:cubicBezTo>
                <a:cubicBezTo>
                  <a:pt x="4138410" y="2612946"/>
                  <a:pt x="4170987" y="2640951"/>
                  <a:pt x="4199562" y="2668002"/>
                </a:cubicBezTo>
                <a:cubicBezTo>
                  <a:pt x="4223947" y="2691055"/>
                  <a:pt x="4237663" y="2716964"/>
                  <a:pt x="4247952" y="2745349"/>
                </a:cubicBezTo>
                <a:lnTo>
                  <a:pt x="4247953" y="2745352"/>
                </a:lnTo>
                <a:lnTo>
                  <a:pt x="4253873" y="2778006"/>
                </a:lnTo>
                <a:lnTo>
                  <a:pt x="4253453" y="2785440"/>
                </a:lnTo>
                <a:lnTo>
                  <a:pt x="4243374" y="2811780"/>
                </a:lnTo>
                <a:lnTo>
                  <a:pt x="4243370" y="2811787"/>
                </a:lnTo>
                <a:lnTo>
                  <a:pt x="4243371" y="2811787"/>
                </a:lnTo>
                <a:lnTo>
                  <a:pt x="4243374" y="2811780"/>
                </a:lnTo>
                <a:lnTo>
                  <a:pt x="4253024" y="2793023"/>
                </a:lnTo>
                <a:lnTo>
                  <a:pt x="4253453" y="2785440"/>
                </a:lnTo>
                <a:lnTo>
                  <a:pt x="4254653" y="2782305"/>
                </a:lnTo>
                <a:lnTo>
                  <a:pt x="4253873" y="2778006"/>
                </a:lnTo>
                <a:lnTo>
                  <a:pt x="4254283" y="2770758"/>
                </a:lnTo>
                <a:lnTo>
                  <a:pt x="4247953" y="2745352"/>
                </a:lnTo>
                <a:lnTo>
                  <a:pt x="4247952" y="2745348"/>
                </a:lnTo>
                <a:cubicBezTo>
                  <a:pt x="4237663" y="2716963"/>
                  <a:pt x="4223947" y="2691054"/>
                  <a:pt x="4199562" y="2668001"/>
                </a:cubicBezTo>
                <a:cubicBezTo>
                  <a:pt x="4170987" y="2640950"/>
                  <a:pt x="4138410" y="2612945"/>
                  <a:pt x="4126408" y="2571034"/>
                </a:cubicBezTo>
                <a:lnTo>
                  <a:pt x="4122194" y="2545007"/>
                </a:lnTo>
                <a:lnTo>
                  <a:pt x="4125838" y="2518265"/>
                </a:lnTo>
                <a:cubicBezTo>
                  <a:pt x="4130981" y="2499786"/>
                  <a:pt x="4135363" y="2481259"/>
                  <a:pt x="4134481" y="2463018"/>
                </a:cubicBez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51027" y="1453958"/>
                </a:moveTo>
                <a:lnTo>
                  <a:pt x="3745230" y="1459073"/>
                </a:lnTo>
                <a:lnTo>
                  <a:pt x="3745230" y="1459073"/>
                </a:lnTo>
                <a:lnTo>
                  <a:pt x="3745229" y="1459074"/>
                </a:lnTo>
                <a:lnTo>
                  <a:pt x="3736012" y="1481572"/>
                </a:lnTo>
                <a:lnTo>
                  <a:pt x="3745230" y="1459073"/>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cubicBezTo>
                  <a:pt x="3760922" y="348396"/>
                  <a:pt x="3763447" y="357874"/>
                  <a:pt x="3765590" y="367328"/>
                </a:cubicBezTo>
                <a:lnTo>
                  <a:pt x="3769400" y="395640"/>
                </a:lnTo>
                <a:cubicBezTo>
                  <a:pt x="3769590" y="376781"/>
                  <a:pt x="3762352" y="357921"/>
                  <a:pt x="3759494" y="338870"/>
                </a:cubicBez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5402" y="228949"/>
                </a:lnTo>
                <a:lnTo>
                  <a:pt x="3785402" y="228948"/>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1" y="21486"/>
                  <a:pt x="4218423" y="43012"/>
                  <a:pt x="4215374" y="63587"/>
                </a:cubicBezTo>
                <a:cubicBezTo>
                  <a:pt x="4209850" y="101308"/>
                  <a:pt x="4206420" y="139219"/>
                  <a:pt x="4201468" y="176939"/>
                </a:cubicBezTo>
                <a:cubicBezTo>
                  <a:pt x="4200324" y="184941"/>
                  <a:pt x="4198230"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4" y="1489720"/>
                </a:cubicBezTo>
                <a:cubicBezTo>
                  <a:pt x="4198992" y="1505724"/>
                  <a:pt x="4192324" y="1523059"/>
                  <a:pt x="4196324" y="1537537"/>
                </a:cubicBezTo>
                <a:cubicBezTo>
                  <a:pt x="4207374" y="1576019"/>
                  <a:pt x="4220709" y="1614120"/>
                  <a:pt x="4237473" y="1650317"/>
                </a:cubicBezTo>
                <a:cubicBezTo>
                  <a:pt x="4254428" y="1687086"/>
                  <a:pt x="4268716" y="1721185"/>
                  <a:pt x="4251572" y="1763287"/>
                </a:cubicBezTo>
                <a:cubicBezTo>
                  <a:pt x="4244331" y="1781194"/>
                  <a:pt x="4249476" y="1804816"/>
                  <a:pt x="4251380" y="1825393"/>
                </a:cubicBezTo>
                <a:cubicBezTo>
                  <a:pt x="4252904" y="1840441"/>
                  <a:pt x="4261478" y="1854920"/>
                  <a:pt x="4261478" y="1869780"/>
                </a:cubicBezTo>
                <a:cubicBezTo>
                  <a:pt x="4261478" y="1909408"/>
                  <a:pt x="4271574" y="1944649"/>
                  <a:pt x="4292149" y="1978940"/>
                </a:cubicBezTo>
                <a:cubicBezTo>
                  <a:pt x="4300149" y="1992279"/>
                  <a:pt x="4294815" y="2013043"/>
                  <a:pt x="4296911" y="2030378"/>
                </a:cubicBezTo>
                <a:cubicBezTo>
                  <a:pt x="4299387" y="2048668"/>
                  <a:pt x="4301673" y="2067525"/>
                  <a:pt x="4307200" y="2085054"/>
                </a:cubicBezTo>
                <a:cubicBezTo>
                  <a:pt x="4321678" y="2130393"/>
                  <a:pt x="4338061" y="2175163"/>
                  <a:pt x="4353301" y="2220312"/>
                </a:cubicBezTo>
                <a:cubicBezTo>
                  <a:pt x="4365876" y="2257459"/>
                  <a:pt x="4355969" y="2294039"/>
                  <a:pt x="4350635" y="2330806"/>
                </a:cubicBezTo>
                <a:cubicBezTo>
                  <a:pt x="4347205" y="2353859"/>
                  <a:pt x="4339013" y="2375383"/>
                  <a:pt x="4351205" y="2401292"/>
                </a:cubicBezTo>
                <a:cubicBezTo>
                  <a:pt x="4362827" y="2426059"/>
                  <a:pt x="4360159" y="2457492"/>
                  <a:pt x="4366446" y="2485307"/>
                </a:cubicBezTo>
                <a:cubicBezTo>
                  <a:pt x="4371780" y="2508742"/>
                  <a:pt x="4380354" y="2531409"/>
                  <a:pt x="4388736" y="2554079"/>
                </a:cubicBezTo>
                <a:cubicBezTo>
                  <a:pt x="4400167" y="2584942"/>
                  <a:pt x="4412167" y="2615421"/>
                  <a:pt x="4406453" y="2649143"/>
                </a:cubicBezTo>
                <a:cubicBezTo>
                  <a:pt x="4399975" y="2687436"/>
                  <a:pt x="4424359" y="2713723"/>
                  <a:pt x="4440554" y="2743826"/>
                </a:cubicBezTo>
                <a:cubicBezTo>
                  <a:pt x="4451602" y="2764590"/>
                  <a:pt x="4459795" y="2787259"/>
                  <a:pt x="4466653" y="2809930"/>
                </a:cubicBezTo>
                <a:cubicBezTo>
                  <a:pt x="4475607" y="2840219"/>
                  <a:pt x="4480941" y="2871462"/>
                  <a:pt x="4489704" y="2901943"/>
                </a:cubicBezTo>
                <a:cubicBezTo>
                  <a:pt x="4502848" y="2948047"/>
                  <a:pt x="4513136" y="2994722"/>
                  <a:pt x="4505896" y="3042728"/>
                </a:cubicBezTo>
                <a:cubicBezTo>
                  <a:pt x="4502658" y="3064827"/>
                  <a:pt x="4502848" y="3085403"/>
                  <a:pt x="4507612" y="3107500"/>
                </a:cubicBezTo>
                <a:cubicBezTo>
                  <a:pt x="4515422" y="3143695"/>
                  <a:pt x="4516375" y="3180844"/>
                  <a:pt x="4545521" y="3209993"/>
                </a:cubicBezTo>
                <a:cubicBezTo>
                  <a:pt x="4555810" y="3220280"/>
                  <a:pt x="4558476" y="3238758"/>
                  <a:pt x="4563810" y="3253809"/>
                </a:cubicBezTo>
                <a:cubicBezTo>
                  <a:pt x="4570098" y="3271145"/>
                  <a:pt x="4566858" y="3283908"/>
                  <a:pt x="4548570" y="3293244"/>
                </a:cubicBezTo>
                <a:cubicBezTo>
                  <a:pt x="4540379" y="3297434"/>
                  <a:pt x="4532377" y="3309437"/>
                  <a:pt x="4531043" y="3318771"/>
                </a:cubicBezTo>
                <a:cubicBezTo>
                  <a:pt x="4527043" y="3346776"/>
                  <a:pt x="4532949" y="3372495"/>
                  <a:pt x="4545904" y="3399546"/>
                </a:cubicBezTo>
                <a:cubicBezTo>
                  <a:pt x="4558096" y="3424883"/>
                  <a:pt x="4556762" y="3456508"/>
                  <a:pt x="4561524" y="3485275"/>
                </a:cubicBezTo>
                <a:cubicBezTo>
                  <a:pt x="4564954" y="3505657"/>
                  <a:pt x="4572002" y="3526042"/>
                  <a:pt x="4572002" y="3546617"/>
                </a:cubicBezTo>
                <a:cubicBezTo>
                  <a:pt x="4572002" y="3572146"/>
                  <a:pt x="4565906" y="3597482"/>
                  <a:pt x="4563620" y="3623201"/>
                </a:cubicBezTo>
                <a:cubicBezTo>
                  <a:pt x="4561716" y="3643204"/>
                  <a:pt x="4562478" y="3663589"/>
                  <a:pt x="4560192" y="3683591"/>
                </a:cubicBezTo>
                <a:cubicBezTo>
                  <a:pt x="4558476" y="3699976"/>
                  <a:pt x="4554096" y="3716168"/>
                  <a:pt x="4550476" y="3732361"/>
                </a:cubicBezTo>
                <a:cubicBezTo>
                  <a:pt x="4549142" y="3738267"/>
                  <a:pt x="4543997" y="3744173"/>
                  <a:pt x="4544759" y="3749506"/>
                </a:cubicBezTo>
                <a:cubicBezTo>
                  <a:pt x="4552952" y="3802467"/>
                  <a:pt x="4516375" y="3840569"/>
                  <a:pt x="4500182" y="3885338"/>
                </a:cubicBezTo>
                <a:cubicBezTo>
                  <a:pt x="4483035" y="3932394"/>
                  <a:pt x="4456747" y="3977925"/>
                  <a:pt x="4464557" y="4030503"/>
                </a:cubicBezTo>
                <a:cubicBezTo>
                  <a:pt x="4469319" y="4062318"/>
                  <a:pt x="4480369" y="4092989"/>
                  <a:pt x="4487038" y="4124614"/>
                </a:cubicBezTo>
                <a:cubicBezTo>
                  <a:pt x="4489324" y="4135854"/>
                  <a:pt x="4488942" y="4148427"/>
                  <a:pt x="4486656" y="4159667"/>
                </a:cubicBezTo>
                <a:cubicBezTo>
                  <a:pt x="4476177" y="4213961"/>
                  <a:pt x="4474653" y="4267493"/>
                  <a:pt x="4491800" y="4320837"/>
                </a:cubicBezTo>
                <a:cubicBezTo>
                  <a:pt x="4494658" y="4329979"/>
                  <a:pt x="4497324" y="4339695"/>
                  <a:pt x="4497324" y="4349222"/>
                </a:cubicBezTo>
                <a:cubicBezTo>
                  <a:pt x="4497324" y="4401419"/>
                  <a:pt x="4493324" y="4452665"/>
                  <a:pt x="4474653" y="4502579"/>
                </a:cubicBezTo>
                <a:cubicBezTo>
                  <a:pt x="4468367" y="4519343"/>
                  <a:pt x="4472367" y="4539728"/>
                  <a:pt x="4470843" y="4558207"/>
                </a:cubicBezTo>
                <a:cubicBezTo>
                  <a:pt x="4469511" y="4575351"/>
                  <a:pt x="4468939" y="4592878"/>
                  <a:pt x="4464557" y="4609452"/>
                </a:cubicBezTo>
                <a:cubicBezTo>
                  <a:pt x="4458081" y="4633647"/>
                  <a:pt x="4457319" y="4656126"/>
                  <a:pt x="4463033" y="4681083"/>
                </a:cubicBezTo>
                <a:cubicBezTo>
                  <a:pt x="4468367" y="4704895"/>
                  <a:pt x="4465701" y="4730614"/>
                  <a:pt x="4465891" y="4755381"/>
                </a:cubicBezTo>
                <a:cubicBezTo>
                  <a:pt x="4466081" y="4783004"/>
                  <a:pt x="4466271" y="4810627"/>
                  <a:pt x="4465319" y="4838250"/>
                </a:cubicBezTo>
                <a:cubicBezTo>
                  <a:pt x="4464939" y="4849300"/>
                  <a:pt x="4457319" y="4861873"/>
                  <a:pt x="4460367" y="4871019"/>
                </a:cubicBezTo>
                <a:cubicBezTo>
                  <a:pt x="4470653" y="4900546"/>
                  <a:pt x="4458271" y="4930075"/>
                  <a:pt x="4463795" y="4959602"/>
                </a:cubicBezTo>
                <a:cubicBezTo>
                  <a:pt x="4466653" y="4974082"/>
                  <a:pt x="4458843" y="4990465"/>
                  <a:pt x="4458081" y="5006086"/>
                </a:cubicBezTo>
                <a:cubicBezTo>
                  <a:pt x="4456747" y="5031614"/>
                  <a:pt x="4457319" y="5057141"/>
                  <a:pt x="4456937" y="5082670"/>
                </a:cubicBezTo>
                <a:cubicBezTo>
                  <a:pt x="4456747" y="5091052"/>
                  <a:pt x="4455985" y="5099245"/>
                  <a:pt x="4455602" y="5107627"/>
                </a:cubicBezTo>
                <a:cubicBezTo>
                  <a:pt x="4455222" y="5115057"/>
                  <a:pt x="4453508" y="5122867"/>
                  <a:pt x="4454840" y="5129916"/>
                </a:cubicBezTo>
                <a:cubicBezTo>
                  <a:pt x="4459605" y="5155445"/>
                  <a:pt x="4467415" y="5180591"/>
                  <a:pt x="4470463" y="5206308"/>
                </a:cubicBezTo>
                <a:cubicBezTo>
                  <a:pt x="4473129" y="5228597"/>
                  <a:pt x="4469511" y="5251650"/>
                  <a:pt x="4471415" y="5274129"/>
                </a:cubicBezTo>
                <a:cubicBezTo>
                  <a:pt x="4474653" y="5313754"/>
                  <a:pt x="4480369" y="5353379"/>
                  <a:pt x="4483989" y="5393005"/>
                </a:cubicBezTo>
                <a:cubicBezTo>
                  <a:pt x="4484751" y="5401579"/>
                  <a:pt x="4479987" y="5410531"/>
                  <a:pt x="4479607" y="5419295"/>
                </a:cubicBezTo>
                <a:cubicBezTo>
                  <a:pt x="4478655" y="5446728"/>
                  <a:pt x="4478463" y="5474161"/>
                  <a:pt x="4477893" y="5501594"/>
                </a:cubicBezTo>
                <a:cubicBezTo>
                  <a:pt x="4477701" y="5517215"/>
                  <a:pt x="4478273" y="5533027"/>
                  <a:pt x="4476559" y="5548460"/>
                </a:cubicBezTo>
                <a:cubicBezTo>
                  <a:pt x="4474273" y="5568842"/>
                  <a:pt x="4470843" y="5587321"/>
                  <a:pt x="4485703" y="5606372"/>
                </a:cubicBezTo>
                <a:cubicBezTo>
                  <a:pt x="4508754" y="5635711"/>
                  <a:pt x="4499800" y="5673050"/>
                  <a:pt x="4505134" y="5706959"/>
                </a:cubicBezTo>
                <a:cubicBezTo>
                  <a:pt x="4506468" y="5715723"/>
                  <a:pt x="4506658" y="5724678"/>
                  <a:pt x="4508182" y="5733440"/>
                </a:cubicBezTo>
                <a:cubicBezTo>
                  <a:pt x="4511040" y="5749634"/>
                  <a:pt x="4514278" y="5765635"/>
                  <a:pt x="4517519" y="5781830"/>
                </a:cubicBezTo>
                <a:cubicBezTo>
                  <a:pt x="4518089" y="5784686"/>
                  <a:pt x="4518281" y="5787924"/>
                  <a:pt x="4519233" y="5790592"/>
                </a:cubicBezTo>
                <a:cubicBezTo>
                  <a:pt x="4527233" y="5815169"/>
                  <a:pt x="4536377" y="5839361"/>
                  <a:pt x="4542855" y="5864318"/>
                </a:cubicBezTo>
                <a:cubicBezTo>
                  <a:pt x="4546094" y="5876511"/>
                  <a:pt x="4546476" y="5890037"/>
                  <a:pt x="4544759" y="5902610"/>
                </a:cubicBezTo>
                <a:cubicBezTo>
                  <a:pt x="4539807" y="5939377"/>
                  <a:pt x="4537711" y="5975764"/>
                  <a:pt x="4544951" y="6012723"/>
                </a:cubicBezTo>
                <a:cubicBezTo>
                  <a:pt x="4547808" y="6027392"/>
                  <a:pt x="4543045" y="6043776"/>
                  <a:pt x="4541331" y="6059397"/>
                </a:cubicBezTo>
                <a:cubicBezTo>
                  <a:pt x="4536759" y="6096736"/>
                  <a:pt x="4531805" y="6134075"/>
                  <a:pt x="4527425" y="6171605"/>
                </a:cubicBezTo>
                <a:cubicBezTo>
                  <a:pt x="4524757" y="6195037"/>
                  <a:pt x="4523233" y="6218660"/>
                  <a:pt x="4520567" y="6242093"/>
                </a:cubicBezTo>
                <a:cubicBezTo>
                  <a:pt x="4517327" y="6269144"/>
                  <a:pt x="4512374" y="6296005"/>
                  <a:pt x="4509706" y="6323058"/>
                </a:cubicBezTo>
                <a:cubicBezTo>
                  <a:pt x="4506658" y="6353919"/>
                  <a:pt x="4506088" y="6384972"/>
                  <a:pt x="4502848" y="6415833"/>
                </a:cubicBezTo>
                <a:cubicBezTo>
                  <a:pt x="4496562" y="6472225"/>
                  <a:pt x="4489132" y="6528424"/>
                  <a:pt x="4482083" y="6584812"/>
                </a:cubicBezTo>
                <a:cubicBezTo>
                  <a:pt x="4475225" y="6639488"/>
                  <a:pt x="4469129" y="6694164"/>
                  <a:pt x="4460557" y="6748458"/>
                </a:cubicBezTo>
                <a:cubicBezTo>
                  <a:pt x="4456937" y="6771319"/>
                  <a:pt x="4447030" y="6793035"/>
                  <a:pt x="4441506" y="6815516"/>
                </a:cubicBezTo>
                <a:lnTo>
                  <a:pt x="4431806" y="6858001"/>
                </a:lnTo>
                <a:lnTo>
                  <a:pt x="4259553" y="6858001"/>
                </a:lnTo>
                <a:lnTo>
                  <a:pt x="4265716" y="6812064"/>
                </a:lnTo>
                <a:lnTo>
                  <a:pt x="4265716" y="6812064"/>
                </a:lnTo>
                <a:lnTo>
                  <a:pt x="4265716" y="6812063"/>
                </a:lnTo>
                <a:cubicBezTo>
                  <a:pt x="4265240" y="6788417"/>
                  <a:pt x="4259954" y="6764841"/>
                  <a:pt x="4246238" y="6742552"/>
                </a:cubicBezTo>
                <a:lnTo>
                  <a:pt x="4232402" y="6702976"/>
                </a:lnTo>
                <a:lnTo>
                  <a:pt x="4235549" y="6683027"/>
                </a:lnTo>
                <a:cubicBezTo>
                  <a:pt x="4237915" y="6676306"/>
                  <a:pt x="4241666" y="6669496"/>
                  <a:pt x="4247000" y="6662542"/>
                </a:cubicBezTo>
                <a:cubicBezTo>
                  <a:pt x="4254334" y="6653111"/>
                  <a:pt x="4256191" y="6639108"/>
                  <a:pt x="4254095" y="6625225"/>
                </a:cubicBezTo>
                <a:lnTo>
                  <a:pt x="4254095" y="6625225"/>
                </a:lnTo>
                <a:lnTo>
                  <a:pt x="4254095" y="6625224"/>
                </a:lnTo>
                <a:cubicBezTo>
                  <a:pt x="4251999" y="6611341"/>
                  <a:pt x="4245951" y="6597578"/>
                  <a:pt x="4237473" y="6588625"/>
                </a:cubicBezTo>
                <a:lnTo>
                  <a:pt x="4214994" y="6564620"/>
                </a:lnTo>
                <a:lnTo>
                  <a:pt x="4214994" y="6564621"/>
                </a:lnTo>
                <a:cubicBezTo>
                  <a:pt x="4225281" y="6575479"/>
                  <a:pt x="4231377" y="6582147"/>
                  <a:pt x="4237473" y="6588626"/>
                </a:cubicBezTo>
                <a:lnTo>
                  <a:pt x="4254095" y="6625225"/>
                </a:lnTo>
                <a:lnTo>
                  <a:pt x="4254084" y="6645552"/>
                </a:lnTo>
                <a:cubicBezTo>
                  <a:pt x="4252965" y="6651967"/>
                  <a:pt x="4250667" y="6657826"/>
                  <a:pt x="4247000" y="6662541"/>
                </a:cubicBezTo>
                <a:cubicBezTo>
                  <a:pt x="4236332" y="6676448"/>
                  <a:pt x="4231997" y="6689783"/>
                  <a:pt x="4232402" y="6702976"/>
                </a:cubicBezTo>
                <a:lnTo>
                  <a:pt x="4232402" y="6702976"/>
                </a:lnTo>
                <a:lnTo>
                  <a:pt x="4232402" y="6702977"/>
                </a:lnTo>
                <a:cubicBezTo>
                  <a:pt x="4232807" y="6716169"/>
                  <a:pt x="4237951" y="6729219"/>
                  <a:pt x="4246238" y="6742553"/>
                </a:cubicBezTo>
                <a:cubicBezTo>
                  <a:pt x="4253096" y="6753698"/>
                  <a:pt x="4257847" y="6765164"/>
                  <a:pt x="4260942" y="6776800"/>
                </a:cubicBezTo>
                <a:lnTo>
                  <a:pt x="4265716" y="6812064"/>
                </a:lnTo>
                <a:lnTo>
                  <a:pt x="4259553" y="6858001"/>
                </a:lnTo>
                <a:lnTo>
                  <a:pt x="4259553" y="6858001"/>
                </a:lnTo>
                <a:lnTo>
                  <a:pt x="4259553" y="6858002"/>
                </a:lnTo>
                <a:lnTo>
                  <a:pt x="0" y="6858002"/>
                </a:lnTo>
                <a:lnTo>
                  <a:pt x="0" y="2"/>
                </a:lnTo>
                <a:lnTo>
                  <a:pt x="3766492" y="1"/>
                </a:lnTo>
                <a:lnTo>
                  <a:pt x="3769210" y="21486"/>
                </a:lnTo>
                <a:close/>
              </a:path>
            </a:pathLst>
          </a:custGeom>
          <a:effectLst/>
        </p:spPr>
      </p:pic>
      <p:sp>
        <p:nvSpPr>
          <p:cNvPr id="6" name="TextBox 5">
            <a:extLst>
              <a:ext uri="{FF2B5EF4-FFF2-40B4-BE49-F238E27FC236}">
                <a16:creationId xmlns:a16="http://schemas.microsoft.com/office/drawing/2014/main" id="{5D9DBF1E-1280-F848-ADC1-B765957C0DB0}"/>
              </a:ext>
            </a:extLst>
          </p:cNvPr>
          <p:cNvSpPr txBox="1"/>
          <p:nvPr/>
        </p:nvSpPr>
        <p:spPr>
          <a:xfrm>
            <a:off x="3177153" y="309966"/>
            <a:ext cx="5579389" cy="830997"/>
          </a:xfrm>
          <a:prstGeom prst="rect">
            <a:avLst/>
          </a:prstGeom>
          <a:noFill/>
        </p:spPr>
        <p:txBody>
          <a:bodyPr wrap="square" rtlCol="0">
            <a:spAutoFit/>
          </a:bodyPr>
          <a:lstStyle/>
          <a:p>
            <a:pPr algn="ctr"/>
            <a:r>
              <a:rPr lang="en-US" sz="4800" b="1" dirty="0">
                <a:latin typeface="Cambria" panose="02040503050406030204" pitchFamily="18" charset="0"/>
              </a:rPr>
              <a:t>Righteousness</a:t>
            </a:r>
          </a:p>
        </p:txBody>
      </p:sp>
      <p:sp>
        <p:nvSpPr>
          <p:cNvPr id="8" name="TextBox 7">
            <a:extLst>
              <a:ext uri="{FF2B5EF4-FFF2-40B4-BE49-F238E27FC236}">
                <a16:creationId xmlns:a16="http://schemas.microsoft.com/office/drawing/2014/main" id="{D5684E47-02BB-1042-A327-3A851876B99D}"/>
              </a:ext>
            </a:extLst>
          </p:cNvPr>
          <p:cNvSpPr txBox="1"/>
          <p:nvPr/>
        </p:nvSpPr>
        <p:spPr>
          <a:xfrm>
            <a:off x="2983043" y="1335903"/>
            <a:ext cx="5829881" cy="5139869"/>
          </a:xfrm>
          <a:prstGeom prst="rect">
            <a:avLst/>
          </a:prstGeom>
          <a:noFill/>
        </p:spPr>
        <p:txBody>
          <a:bodyPr wrap="square" rtlCol="0">
            <a:spAutoFit/>
          </a:bodyPr>
          <a:lstStyle/>
          <a:p>
            <a:pPr marL="469900" indent="-469900">
              <a:spcAft>
                <a:spcPts val="600"/>
              </a:spcAft>
            </a:pPr>
            <a:r>
              <a:rPr lang="en-US" sz="3400" b="1" dirty="0">
                <a:latin typeface="Calibri" panose="020F0502020204030204" pitchFamily="34" charset="0"/>
                <a:cs typeface="Calibri" panose="020F0502020204030204" pitchFamily="34" charset="0"/>
              </a:rPr>
              <a:t>1.	Righteous Deeds Are Actions That Are Right. </a:t>
            </a:r>
          </a:p>
          <a:p>
            <a:pPr marL="823913" indent="-457200">
              <a:spcAft>
                <a:spcPts val="600"/>
              </a:spcAft>
              <a:buFont typeface="Arial" panose="020B0604020202020204" pitchFamily="34" charset="0"/>
              <a:buChar char="•"/>
            </a:pPr>
            <a:r>
              <a:rPr lang="en-US" sz="3000" dirty="0">
                <a:latin typeface="Calibri Light" panose="020F0302020204030204" pitchFamily="34" charset="0"/>
                <a:cs typeface="Calibri Light" panose="020F0302020204030204" pitchFamily="34" charset="0"/>
              </a:rPr>
              <a:t>We </a:t>
            </a:r>
            <a:r>
              <a:rPr lang="en-US" sz="3000" i="1" dirty="0">
                <a:latin typeface="Calibri Light" panose="020F0302020204030204" pitchFamily="34" charset="0"/>
                <a:cs typeface="Calibri Light" panose="020F0302020204030204" pitchFamily="34" charset="0"/>
              </a:rPr>
              <a:t>practice</a:t>
            </a:r>
            <a:r>
              <a:rPr lang="en-US" sz="3000" dirty="0">
                <a:latin typeface="Calibri Light" panose="020F0302020204030204" pitchFamily="34" charset="0"/>
                <a:cs typeface="Calibri Light" panose="020F0302020204030204" pitchFamily="34" charset="0"/>
              </a:rPr>
              <a:t> righteousness (1 John 3:7-8).</a:t>
            </a:r>
          </a:p>
          <a:p>
            <a:pPr marL="823913" indent="-457200">
              <a:spcAft>
                <a:spcPts val="600"/>
              </a:spcAft>
              <a:buFont typeface="Arial" panose="020B0604020202020204" pitchFamily="34" charset="0"/>
              <a:buChar char="•"/>
            </a:pPr>
            <a:r>
              <a:rPr lang="en-US" sz="3000" dirty="0">
                <a:latin typeface="Calibri Light" panose="020F0302020204030204" pitchFamily="34" charset="0"/>
                <a:cs typeface="Calibri Light" panose="020F0302020204030204" pitchFamily="34" charset="0"/>
              </a:rPr>
              <a:t>Infers that some deeds are evil (1 John 3:11-12).</a:t>
            </a:r>
          </a:p>
          <a:p>
            <a:pPr marL="823913" indent="-457200">
              <a:spcAft>
                <a:spcPts val="600"/>
              </a:spcAft>
              <a:buFont typeface="Arial" panose="020B0604020202020204" pitchFamily="34" charset="0"/>
              <a:buChar char="•"/>
            </a:pPr>
            <a:r>
              <a:rPr lang="en-US" sz="3000" dirty="0">
                <a:latin typeface="Calibri Light" panose="020F0302020204030204" pitchFamily="34" charset="0"/>
                <a:cs typeface="Calibri Light" panose="020F0302020204030204" pitchFamily="34" charset="0"/>
              </a:rPr>
              <a:t>One practicing righteous-ness is “righteous” (2 Pet. 2:7-9).</a:t>
            </a:r>
          </a:p>
          <a:p>
            <a:pPr marL="823913" indent="-457200">
              <a:spcAft>
                <a:spcPts val="600"/>
              </a:spcAft>
              <a:buFont typeface="Arial" panose="020B0604020202020204" pitchFamily="34" charset="0"/>
              <a:buChar char="•"/>
            </a:pPr>
            <a:r>
              <a:rPr lang="en-US" sz="3000" dirty="0">
                <a:latin typeface="Calibri Light" panose="020F0302020204030204" pitchFamily="34" charset="0"/>
                <a:cs typeface="Calibri Light" panose="020F0302020204030204" pitchFamily="34" charset="0"/>
              </a:rPr>
              <a:t>God defines righteousness (Ps. 119:172; 2 Tim. 3:16-17).</a:t>
            </a:r>
          </a:p>
        </p:txBody>
      </p:sp>
    </p:spTree>
    <p:extLst>
      <p:ext uri="{BB962C8B-B14F-4D97-AF65-F5344CB8AC3E}">
        <p14:creationId xmlns:p14="http://schemas.microsoft.com/office/powerpoint/2010/main" val="3599744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1000"/>
                                        <p:tgtEl>
                                          <p:spTgt spid="8">
                                            <p:txEl>
                                              <p:pRg st="3" end="3"/>
                                            </p:txEl>
                                          </p:spTgt>
                                        </p:tgtEl>
                                      </p:cBhvr>
                                    </p:animEffect>
                                    <p:anim calcmode="lin" valueType="num">
                                      <p:cBhvr>
                                        <p:cTn id="2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Effect transition="in" filter="fade">
                                      <p:cBhvr>
                                        <p:cTn id="35" dur="1000"/>
                                        <p:tgtEl>
                                          <p:spTgt spid="8">
                                            <p:txEl>
                                              <p:pRg st="4" end="4"/>
                                            </p:txEl>
                                          </p:spTgt>
                                        </p:tgtEl>
                                      </p:cBhvr>
                                    </p:animEffect>
                                    <p:anim calcmode="lin" valueType="num">
                                      <p:cBhvr>
                                        <p:cTn id="36"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90000"/>
            <a:lumOff val="10000"/>
          </a:schemeClr>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utumn foliage">
            <a:extLst>
              <a:ext uri="{FF2B5EF4-FFF2-40B4-BE49-F238E27FC236}">
                <a16:creationId xmlns:a16="http://schemas.microsoft.com/office/drawing/2014/main" id="{7A4C36C3-F884-EA43-8D28-CB108A573B7E}"/>
              </a:ext>
            </a:extLst>
          </p:cNvPr>
          <p:cNvPicPr>
            <a:picLocks noChangeAspect="1"/>
          </p:cNvPicPr>
          <p:nvPr/>
        </p:nvPicPr>
        <p:blipFill rotWithShape="1">
          <a:blip r:embed="rId2">
            <a:alphaModFix amt="51000"/>
          </a:blip>
          <a:srcRect r="66624" b="-2"/>
          <a:stretch/>
        </p:blipFill>
        <p:spPr>
          <a:xfrm>
            <a:off x="2" y="-1"/>
            <a:ext cx="2712202" cy="6858002"/>
          </a:xfrm>
          <a:custGeom>
            <a:avLst/>
            <a:gdLst/>
            <a:ahLst/>
            <a:cxnLst/>
            <a:rect l="l" t="t" r="r" b="b"/>
            <a:pathLst>
              <a:path w="4572002" h="6858002">
                <a:moveTo>
                  <a:pt x="4295315" y="6438981"/>
                </a:moveTo>
                <a:lnTo>
                  <a:pt x="4275384" y="6463840"/>
                </a:lnTo>
                <a:lnTo>
                  <a:pt x="4275382" y="6463849"/>
                </a:lnTo>
                <a:lnTo>
                  <a:pt x="4261586" y="6513012"/>
                </a:lnTo>
                <a:lnTo>
                  <a:pt x="4242781" y="6546194"/>
                </a:lnTo>
                <a:lnTo>
                  <a:pt x="4242781" y="6546195"/>
                </a:lnTo>
                <a:lnTo>
                  <a:pt x="4259119" y="6521804"/>
                </a:lnTo>
                <a:lnTo>
                  <a:pt x="4261586" y="6513012"/>
                </a:lnTo>
                <a:lnTo>
                  <a:pt x="4264397" y="6508052"/>
                </a:lnTo>
                <a:lnTo>
                  <a:pt x="4275382" y="6463849"/>
                </a:lnTo>
                <a:lnTo>
                  <a:pt x="4275384" y="6463841"/>
                </a:lnTo>
                <a:cubicBezTo>
                  <a:pt x="4278336" y="6451650"/>
                  <a:pt x="4285813" y="6444077"/>
                  <a:pt x="4295315" y="6438981"/>
                </a:cubicBezTo>
                <a:close/>
                <a:moveTo>
                  <a:pt x="4211111" y="2836172"/>
                </a:moveTo>
                <a:lnTo>
                  <a:pt x="4202420" y="2848793"/>
                </a:lnTo>
                <a:cubicBezTo>
                  <a:pt x="4192420" y="2881226"/>
                  <a:pt x="4178988" y="2913982"/>
                  <a:pt x="4177881" y="2947862"/>
                </a:cubicBezTo>
                <a:lnTo>
                  <a:pt x="4177881" y="2947863"/>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8"/>
                </a:lnTo>
                <a:lnTo>
                  <a:pt x="4093355" y="3574409"/>
                </a:lnTo>
                <a:cubicBezTo>
                  <a:pt x="4092450" y="3582005"/>
                  <a:pt x="4096499" y="3590054"/>
                  <a:pt x="4105453" y="3606818"/>
                </a:cubicBezTo>
                <a:cubicBezTo>
                  <a:pt x="4109835" y="3614820"/>
                  <a:pt x="4112501" y="3624726"/>
                  <a:pt x="4118979" y="3630633"/>
                </a:cubicBezTo>
                <a:cubicBezTo>
                  <a:pt x="4127218" y="3638158"/>
                  <a:pt x="4132898" y="3646123"/>
                  <a:pt x="4136708" y="3654416"/>
                </a:cubicBezTo>
                <a:lnTo>
                  <a:pt x="4143220" y="3680164"/>
                </a:lnTo>
                <a:lnTo>
                  <a:pt x="4139172" y="3734837"/>
                </a:lnTo>
                <a:lnTo>
                  <a:pt x="4139172" y="3734838"/>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6645" y="3852620"/>
                </a:lnTo>
                <a:cubicBezTo>
                  <a:pt x="4114978" y="3863193"/>
                  <a:pt x="4117265" y="3874195"/>
                  <a:pt x="4126028" y="3885339"/>
                </a:cubicBezTo>
                <a:cubicBezTo>
                  <a:pt x="4135744" y="3897722"/>
                  <a:pt x="4143150" y="3910319"/>
                  <a:pt x="4148409" y="3923125"/>
                </a:cubicBezTo>
                <a:lnTo>
                  <a:pt x="4157913" y="3962160"/>
                </a:lnTo>
                <a:lnTo>
                  <a:pt x="4155523" y="4002410"/>
                </a:lnTo>
                <a:cubicBezTo>
                  <a:pt x="4152853" y="4016025"/>
                  <a:pt x="4148364" y="4029837"/>
                  <a:pt x="4142220" y="4043839"/>
                </a:cubicBezTo>
                <a:cubicBezTo>
                  <a:pt x="4133457" y="4063842"/>
                  <a:pt x="4128075" y="4083702"/>
                  <a:pt x="4127099" y="4103825"/>
                </a:cubicBezTo>
                <a:lnTo>
                  <a:pt x="4127099" y="4103826"/>
                </a:lnTo>
                <a:lnTo>
                  <a:pt x="4127099" y="4103826"/>
                </a:lnTo>
                <a:cubicBezTo>
                  <a:pt x="4126122" y="4123948"/>
                  <a:pt x="4129552" y="4144333"/>
                  <a:pt x="4138410" y="4165384"/>
                </a:cubicBezTo>
                <a:lnTo>
                  <a:pt x="4142315" y="4192388"/>
                </a:lnTo>
                <a:lnTo>
                  <a:pt x="4142220" y="4221391"/>
                </a:lnTo>
                <a:lnTo>
                  <a:pt x="4142220" y="4221391"/>
                </a:ln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3"/>
                </a:lnTo>
                <a:lnTo>
                  <a:pt x="4116716" y="4800484"/>
                </a:lnTo>
                <a:cubicBezTo>
                  <a:pt x="4118597" y="4810581"/>
                  <a:pt x="4123170" y="4819964"/>
                  <a:pt x="4131552" y="4828917"/>
                </a:cubicBezTo>
                <a:cubicBezTo>
                  <a:pt x="4142601" y="4840633"/>
                  <a:pt x="4151364" y="4853636"/>
                  <a:pt x="4156484" y="4867614"/>
                </a:cubicBezTo>
                <a:lnTo>
                  <a:pt x="4161262" y="4889275"/>
                </a:lnTo>
                <a:lnTo>
                  <a:pt x="4159557" y="4912168"/>
                </a:lnTo>
                <a:cubicBezTo>
                  <a:pt x="4157842" y="4919978"/>
                  <a:pt x="4157485" y="4927122"/>
                  <a:pt x="4158155" y="4933804"/>
                </a:cubicBezTo>
                <a:lnTo>
                  <a:pt x="4158155" y="4933805"/>
                </a:lnTo>
                <a:lnTo>
                  <a:pt x="4158155" y="4933805"/>
                </a:lnTo>
                <a:cubicBezTo>
                  <a:pt x="4160163" y="4953853"/>
                  <a:pt x="4171415" y="4969749"/>
                  <a:pt x="4182989" y="4987038"/>
                </a:cubicBezTo>
                <a:cubicBezTo>
                  <a:pt x="4194228" y="5003802"/>
                  <a:pt x="4208326" y="5022853"/>
                  <a:pt x="4209468" y="5041522"/>
                </a:cubicBezTo>
                <a:cubicBezTo>
                  <a:pt x="4210706" y="5062669"/>
                  <a:pt x="4221137" y="5082339"/>
                  <a:pt x="4228472" y="5102461"/>
                </a:cubicBezTo>
                <a:lnTo>
                  <a:pt x="4235616" y="5133225"/>
                </a:lnTo>
                <a:lnTo>
                  <a:pt x="4228901" y="5166113"/>
                </a:lnTo>
                <a:lnTo>
                  <a:pt x="4228901" y="5166114"/>
                </a:lnTo>
                <a:lnTo>
                  <a:pt x="4228901" y="5166114"/>
                </a:lnTo>
                <a:cubicBezTo>
                  <a:pt x="4228139" y="5167638"/>
                  <a:pt x="4228711" y="5169781"/>
                  <a:pt x="4229592" y="5172091"/>
                </a:cubicBezTo>
                <a:lnTo>
                  <a:pt x="4232139" y="5179068"/>
                </a:lnTo>
                <a:lnTo>
                  <a:pt x="4231973" y="5229433"/>
                </a:lnTo>
                <a:cubicBezTo>
                  <a:pt x="4228139" y="5245268"/>
                  <a:pt x="4220423" y="5259937"/>
                  <a:pt x="4208516" y="5272796"/>
                </a:cubicBezTo>
                <a:cubicBezTo>
                  <a:pt x="4185226" y="5298086"/>
                  <a:pt x="4177689" y="5325412"/>
                  <a:pt x="4179637" y="5355014"/>
                </a:cubicBez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6" y="5480638"/>
                </a:cubicBezTo>
                <a:lnTo>
                  <a:pt x="4208850" y="5507668"/>
                </a:lnTo>
                <a:lnTo>
                  <a:pt x="4206630" y="5520422"/>
                </a:lnTo>
                <a:cubicBezTo>
                  <a:pt x="4204993" y="5524467"/>
                  <a:pt x="4202326" y="5528265"/>
                  <a:pt x="4198230" y="5531693"/>
                </a:cubicBezTo>
                <a:cubicBezTo>
                  <a:pt x="4191181" y="5537600"/>
                  <a:pt x="4187989" y="5542649"/>
                  <a:pt x="4188085" y="5547578"/>
                </a:cubicBezTo>
                <a:lnTo>
                  <a:pt x="4188085" y="5547578"/>
                </a:lnTo>
                <a:lnTo>
                  <a:pt x="4188085" y="5547579"/>
                </a:lnTo>
                <a:cubicBezTo>
                  <a:pt x="4188180" y="5552508"/>
                  <a:pt x="4191562" y="5557318"/>
                  <a:pt x="4197658" y="5562747"/>
                </a:cubicBezTo>
                <a:cubicBezTo>
                  <a:pt x="4240331" y="5600468"/>
                  <a:pt x="4267002" y="5646190"/>
                  <a:pt x="4268906" y="5704484"/>
                </a:cubicBezTo>
                <a:cubicBezTo>
                  <a:pt x="4269288" y="5716486"/>
                  <a:pt x="4271954" y="5728679"/>
                  <a:pt x="4274812" y="5740489"/>
                </a:cubicBezTo>
                <a:cubicBezTo>
                  <a:pt x="4276527" y="5747729"/>
                  <a:pt x="4278433" y="5756494"/>
                  <a:pt x="4283577" y="5760874"/>
                </a:cubicBezTo>
                <a:cubicBezTo>
                  <a:pt x="4322820" y="5794975"/>
                  <a:pt x="4350063" y="5837458"/>
                  <a:pt x="4371972" y="5883752"/>
                </a:cubicBezTo>
                <a:cubicBezTo>
                  <a:pt x="4375877" y="5892038"/>
                  <a:pt x="4379782" y="5900611"/>
                  <a:pt x="4382997" y="5909351"/>
                </a:cubicBezTo>
                <a:lnTo>
                  <a:pt x="4389878" y="5935950"/>
                </a:lnTo>
                <a:lnTo>
                  <a:pt x="4389712" y="5964477"/>
                </a:lnTo>
                <a:cubicBezTo>
                  <a:pt x="4388783" y="5974097"/>
                  <a:pt x="4387306" y="5983766"/>
                  <a:pt x="4386258" y="5993291"/>
                </a:cubicBezTo>
                <a:cubicBezTo>
                  <a:pt x="4385116" y="6004531"/>
                  <a:pt x="4385306" y="6017485"/>
                  <a:pt x="4379782" y="6026440"/>
                </a:cubicBezTo>
                <a:cubicBezTo>
                  <a:pt x="4362445" y="6054825"/>
                  <a:pt x="4343777" y="6082258"/>
                  <a:pt x="4323582" y="6108738"/>
                </a:cubicBezTo>
                <a:cubicBezTo>
                  <a:pt x="4314914" y="6120074"/>
                  <a:pt x="4309961" y="6126884"/>
                  <a:pt x="4309890" y="6133314"/>
                </a:cubicBezTo>
                <a:lnTo>
                  <a:pt x="4309890" y="6133315"/>
                </a:lnTo>
                <a:lnTo>
                  <a:pt x="4309890" y="6133315"/>
                </a:lnTo>
                <a:cubicBezTo>
                  <a:pt x="4309818" y="6139745"/>
                  <a:pt x="4314629" y="6145793"/>
                  <a:pt x="4325488" y="6155603"/>
                </a:cubicBezTo>
                <a:cubicBezTo>
                  <a:pt x="4347777" y="6175798"/>
                  <a:pt x="4359397" y="6200945"/>
                  <a:pt x="4364159" y="6228757"/>
                </a:cubicBezTo>
                <a:lnTo>
                  <a:pt x="4381496" y="6361540"/>
                </a:lnTo>
                <a:lnTo>
                  <a:pt x="4381289" y="6365204"/>
                </a:lnTo>
                <a:lnTo>
                  <a:pt x="4380007" y="6387910"/>
                </a:lnTo>
                <a:lnTo>
                  <a:pt x="4378243" y="6391549"/>
                </a:lnTo>
                <a:lnTo>
                  <a:pt x="4370589" y="6407332"/>
                </a:lnTo>
                <a:lnTo>
                  <a:pt x="4370589" y="6407333"/>
                </a:lnTo>
                <a:lnTo>
                  <a:pt x="4378243" y="6391549"/>
                </a:lnTo>
                <a:lnTo>
                  <a:pt x="4380008" y="6387910"/>
                </a:lnTo>
                <a:lnTo>
                  <a:pt x="4381289" y="6365204"/>
                </a:lnTo>
                <a:lnTo>
                  <a:pt x="4381496" y="6361540"/>
                </a:lnTo>
                <a:lnTo>
                  <a:pt x="4381496" y="6361540"/>
                </a:lnTo>
                <a:lnTo>
                  <a:pt x="4381496" y="6361539"/>
                </a:lnTo>
                <a:cubicBezTo>
                  <a:pt x="4377876" y="6317151"/>
                  <a:pt x="4371590" y="6272764"/>
                  <a:pt x="4364159" y="6228756"/>
                </a:cubicBezTo>
                <a:cubicBezTo>
                  <a:pt x="4359397" y="6200944"/>
                  <a:pt x="4347777" y="6175797"/>
                  <a:pt x="4325488" y="6155602"/>
                </a:cubicBezTo>
                <a:cubicBezTo>
                  <a:pt x="4320059" y="6150697"/>
                  <a:pt x="4316141" y="6146732"/>
                  <a:pt x="4313590" y="6143190"/>
                </a:cubicBezTo>
                <a:lnTo>
                  <a:pt x="4309890" y="6133315"/>
                </a:lnTo>
                <a:lnTo>
                  <a:pt x="4323582" y="6108739"/>
                </a:lnTo>
                <a:cubicBezTo>
                  <a:pt x="4343777" y="6082259"/>
                  <a:pt x="4362445" y="6054826"/>
                  <a:pt x="4379782" y="6026441"/>
                </a:cubicBezTo>
                <a:cubicBezTo>
                  <a:pt x="4385306" y="6017486"/>
                  <a:pt x="4385116" y="6004532"/>
                  <a:pt x="4386258" y="5993292"/>
                </a:cubicBezTo>
                <a:cubicBezTo>
                  <a:pt x="4388354" y="5974241"/>
                  <a:pt x="4392164" y="5954618"/>
                  <a:pt x="4389878" y="5935950"/>
                </a:cubicBezTo>
                <a:lnTo>
                  <a:pt x="4389878" y="5935950"/>
                </a:lnTo>
                <a:lnTo>
                  <a:pt x="4389878" y="5935949"/>
                </a:lnTo>
                <a:cubicBezTo>
                  <a:pt x="4387592" y="5918042"/>
                  <a:pt x="4379782" y="5900323"/>
                  <a:pt x="4371972" y="5883751"/>
                </a:cubicBezTo>
                <a:cubicBezTo>
                  <a:pt x="4350063" y="5837457"/>
                  <a:pt x="4322820" y="5794974"/>
                  <a:pt x="4283577" y="5760873"/>
                </a:cubicBezTo>
                <a:cubicBezTo>
                  <a:pt x="4278433" y="5756493"/>
                  <a:pt x="4276527" y="5747728"/>
                  <a:pt x="4274812" y="5740488"/>
                </a:cubicBezTo>
                <a:cubicBezTo>
                  <a:pt x="4271954" y="5728678"/>
                  <a:pt x="4269288" y="5716485"/>
                  <a:pt x="4268906" y="5704483"/>
                </a:cubicBezTo>
                <a:cubicBezTo>
                  <a:pt x="4267002" y="5646189"/>
                  <a:pt x="4240331" y="5600467"/>
                  <a:pt x="4197658" y="5562746"/>
                </a:cubicBezTo>
                <a:lnTo>
                  <a:pt x="4188085" y="5547578"/>
                </a:lnTo>
                <a:lnTo>
                  <a:pt x="4198230" y="5531694"/>
                </a:lnTo>
                <a:cubicBezTo>
                  <a:pt x="4206421" y="5524837"/>
                  <a:pt x="4208898" y="5516503"/>
                  <a:pt x="4208850" y="5507668"/>
                </a:cubicBezTo>
                <a:lnTo>
                  <a:pt x="4208850" y="5507668"/>
                </a:lnTo>
                <a:lnTo>
                  <a:pt x="4208850" y="5507667"/>
                </a:lnTo>
                <a:cubicBezTo>
                  <a:pt x="4208803" y="5498832"/>
                  <a:pt x="4206231" y="5489497"/>
                  <a:pt x="4204326" y="5480637"/>
                </a:cubicBezTo>
                <a:cubicBezTo>
                  <a:pt x="4200516" y="5462351"/>
                  <a:pt x="4196514" y="5443870"/>
                  <a:pt x="4192704" y="5425582"/>
                </a:cubicBezTo>
                <a:cubicBezTo>
                  <a:pt x="4190038" y="5412057"/>
                  <a:pt x="4187752" y="5398721"/>
                  <a:pt x="4184513" y="5385384"/>
                </a:cubicBezTo>
                <a:lnTo>
                  <a:pt x="4179637" y="5355014"/>
                </a:lnTo>
                <a:lnTo>
                  <a:pt x="4181083" y="5326163"/>
                </a:lnTo>
                <a:cubicBezTo>
                  <a:pt x="4184464" y="5307422"/>
                  <a:pt x="4192990" y="5289657"/>
                  <a:pt x="4208516" y="5272797"/>
                </a:cubicBezTo>
                <a:cubicBezTo>
                  <a:pt x="4232329" y="5247079"/>
                  <a:pt x="4239379" y="5214122"/>
                  <a:pt x="4232139" y="5179068"/>
                </a:cubicBezTo>
                <a:lnTo>
                  <a:pt x="4232139" y="5179068"/>
                </a:lnTo>
                <a:lnTo>
                  <a:pt x="4232139" y="5179067"/>
                </a:lnTo>
                <a:cubicBezTo>
                  <a:pt x="4231663" y="5176876"/>
                  <a:pt x="4230473" y="5174400"/>
                  <a:pt x="4229592" y="5172090"/>
                </a:cubicBezTo>
                <a:lnTo>
                  <a:pt x="4228901" y="5166114"/>
                </a:lnTo>
                <a:lnTo>
                  <a:pt x="4235616" y="5133225"/>
                </a:lnTo>
                <a:lnTo>
                  <a:pt x="4235616" y="5133225"/>
                </a:lnTo>
                <a:lnTo>
                  <a:pt x="4235616" y="5133224"/>
                </a:lnTo>
                <a:cubicBezTo>
                  <a:pt x="4233865" y="5101639"/>
                  <a:pt x="4211325" y="5073241"/>
                  <a:pt x="4209468" y="5041521"/>
                </a:cubicBezTo>
                <a:cubicBezTo>
                  <a:pt x="4208326" y="5022852"/>
                  <a:pt x="4194228" y="5003801"/>
                  <a:pt x="4182989" y="4987037"/>
                </a:cubicBezTo>
                <a:cubicBezTo>
                  <a:pt x="4175273" y="4975511"/>
                  <a:pt x="4167700" y="4964604"/>
                  <a:pt x="4162914" y="4952673"/>
                </a:cubicBezTo>
                <a:lnTo>
                  <a:pt x="4158155" y="4933805"/>
                </a:lnTo>
                <a:lnTo>
                  <a:pt x="4159557" y="4912169"/>
                </a:lnTo>
                <a:cubicBezTo>
                  <a:pt x="4161319" y="4904358"/>
                  <a:pt x="4161831" y="4896714"/>
                  <a:pt x="4161262" y="4889276"/>
                </a:cubicBezTo>
                <a:lnTo>
                  <a:pt x="4161262" y="4889275"/>
                </a:lnTo>
                <a:lnTo>
                  <a:pt x="4161262" y="4889275"/>
                </a:lnTo>
                <a:cubicBezTo>
                  <a:pt x="4159556" y="4866958"/>
                  <a:pt x="4148126" y="4846490"/>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8" y="4442762"/>
                  <a:pt x="4197658" y="4403326"/>
                  <a:pt x="4196706" y="4363891"/>
                </a:cubicBezTo>
                <a:lnTo>
                  <a:pt x="4196706" y="4363891"/>
                </a:lnTo>
                <a:lnTo>
                  <a:pt x="4196706" y="4363890"/>
                </a:lnTo>
                <a:cubicBezTo>
                  <a:pt x="4196514" y="4350554"/>
                  <a:pt x="4193466" y="4336457"/>
                  <a:pt x="4187752" y="4324645"/>
                </a:cubicBezTo>
                <a:cubicBezTo>
                  <a:pt x="4175749" y="4300070"/>
                  <a:pt x="4160129" y="4277401"/>
                  <a:pt x="4147936" y="4253014"/>
                </a:cubicBezTo>
                <a:lnTo>
                  <a:pt x="4142220" y="4221391"/>
                </a:lnTo>
                <a:lnTo>
                  <a:pt x="4142315" y="4192388"/>
                </a:lnTo>
                <a:lnTo>
                  <a:pt x="4142315" y="4192388"/>
                </a:lnTo>
                <a:lnTo>
                  <a:pt x="4142315" y="4192387"/>
                </a:lnTo>
                <a:cubicBezTo>
                  <a:pt x="4142411" y="4182767"/>
                  <a:pt x="4141839" y="4173480"/>
                  <a:pt x="4138410" y="4165383"/>
                </a:cubicBezTo>
                <a:cubicBezTo>
                  <a:pt x="4133981" y="4154857"/>
                  <a:pt x="4130909" y="4144498"/>
                  <a:pt x="4129066" y="4134256"/>
                </a:cubicBezTo>
                <a:lnTo>
                  <a:pt x="4127099" y="4103826"/>
                </a:lnTo>
                <a:lnTo>
                  <a:pt x="4142220" y="4043840"/>
                </a:lnTo>
                <a:cubicBezTo>
                  <a:pt x="4154508" y="4015835"/>
                  <a:pt x="4160175" y="3988593"/>
                  <a:pt x="4157913" y="3962160"/>
                </a:cubicBezTo>
                <a:lnTo>
                  <a:pt x="4157913" y="3962160"/>
                </a:lnTo>
                <a:lnTo>
                  <a:pt x="4157913" y="3962159"/>
                </a:lnTo>
                <a:cubicBezTo>
                  <a:pt x="4155651" y="3935727"/>
                  <a:pt x="4145460" y="3910104"/>
                  <a:pt x="4126028" y="3885338"/>
                </a:cubicBezTo>
                <a:cubicBezTo>
                  <a:pt x="4121646" y="3879766"/>
                  <a:pt x="4118884" y="3874229"/>
                  <a:pt x="4117425" y="3868764"/>
                </a:cubicBezTo>
                <a:lnTo>
                  <a:pt x="4116645" y="3852620"/>
                </a:lnTo>
                <a:lnTo>
                  <a:pt x="4130980" y="3822473"/>
                </a:lnTo>
                <a:cubicBezTo>
                  <a:pt x="4139172" y="3811614"/>
                  <a:pt x="4144316" y="3800897"/>
                  <a:pt x="4145911" y="3789777"/>
                </a:cubicBezTo>
                <a:lnTo>
                  <a:pt x="4145911" y="3789776"/>
                </a:lnTo>
                <a:lnTo>
                  <a:pt x="4145911" y="3789776"/>
                </a:lnTo>
                <a:cubicBezTo>
                  <a:pt x="4147507" y="3778655"/>
                  <a:pt x="4145554" y="3767130"/>
                  <a:pt x="4139554" y="3754652"/>
                </a:cubicBezTo>
                <a:lnTo>
                  <a:pt x="4139172" y="3734838"/>
                </a:lnTo>
                <a:lnTo>
                  <a:pt x="4143220" y="3680164"/>
                </a:lnTo>
                <a:lnTo>
                  <a:pt x="4143220" y="3680164"/>
                </a:lnTo>
                <a:lnTo>
                  <a:pt x="4143220" y="3680163"/>
                </a:lnTo>
                <a:cubicBezTo>
                  <a:pt x="4141696" y="3662494"/>
                  <a:pt x="4135458" y="3645682"/>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2"/>
                </a:lnTo>
                <a:lnTo>
                  <a:pt x="4193158" y="3077401"/>
                </a:lnTo>
                <a:cubicBezTo>
                  <a:pt x="4193372" y="3045777"/>
                  <a:pt x="4189562" y="3014153"/>
                  <a:pt x="4181465" y="2982148"/>
                </a:cubicBezTo>
                <a:lnTo>
                  <a:pt x="4177881" y="2947863"/>
                </a:lnTo>
                <a:lnTo>
                  <a:pt x="4182513" y="2914328"/>
                </a:lnTo>
                <a:cubicBezTo>
                  <a:pt x="4187561" y="2892181"/>
                  <a:pt x="4195753" y="2870416"/>
                  <a:pt x="4202420" y="2848794"/>
                </a:cubicBezTo>
                <a:cubicBezTo>
                  <a:pt x="4203753" y="2844317"/>
                  <a:pt x="4207039"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32419" y="2490551"/>
                </a:lnTo>
                <a:cubicBezTo>
                  <a:pt x="4130791" y="2499773"/>
                  <a:pt x="4128410" y="2509024"/>
                  <a:pt x="4125838" y="2518264"/>
                </a:cubicBezTo>
                <a:cubicBezTo>
                  <a:pt x="4123171" y="2527790"/>
                  <a:pt x="4122027" y="2536457"/>
                  <a:pt x="4122194" y="2545006"/>
                </a:cubicBezTo>
                <a:lnTo>
                  <a:pt x="4122194" y="2545007"/>
                </a:lnTo>
                <a:lnTo>
                  <a:pt x="4122194" y="2545007"/>
                </a:lnTo>
                <a:cubicBezTo>
                  <a:pt x="4122360" y="2553556"/>
                  <a:pt x="4123837" y="2561986"/>
                  <a:pt x="4126408" y="2571035"/>
                </a:cubicBezTo>
                <a:cubicBezTo>
                  <a:pt x="4138410" y="2612946"/>
                  <a:pt x="4170987" y="2640951"/>
                  <a:pt x="4199562" y="2668002"/>
                </a:cubicBezTo>
                <a:cubicBezTo>
                  <a:pt x="4223947" y="2691055"/>
                  <a:pt x="4237663" y="2716964"/>
                  <a:pt x="4247952" y="2745349"/>
                </a:cubicBezTo>
                <a:lnTo>
                  <a:pt x="4247953" y="2745352"/>
                </a:lnTo>
                <a:lnTo>
                  <a:pt x="4253873" y="2778006"/>
                </a:lnTo>
                <a:lnTo>
                  <a:pt x="4253453" y="2785440"/>
                </a:lnTo>
                <a:lnTo>
                  <a:pt x="4243374" y="2811780"/>
                </a:lnTo>
                <a:lnTo>
                  <a:pt x="4243370" y="2811787"/>
                </a:lnTo>
                <a:lnTo>
                  <a:pt x="4243371" y="2811787"/>
                </a:lnTo>
                <a:lnTo>
                  <a:pt x="4243374" y="2811780"/>
                </a:lnTo>
                <a:lnTo>
                  <a:pt x="4253024" y="2793023"/>
                </a:lnTo>
                <a:lnTo>
                  <a:pt x="4253453" y="2785440"/>
                </a:lnTo>
                <a:lnTo>
                  <a:pt x="4254653" y="2782305"/>
                </a:lnTo>
                <a:lnTo>
                  <a:pt x="4253873" y="2778006"/>
                </a:lnTo>
                <a:lnTo>
                  <a:pt x="4254283" y="2770758"/>
                </a:lnTo>
                <a:lnTo>
                  <a:pt x="4247953" y="2745352"/>
                </a:lnTo>
                <a:lnTo>
                  <a:pt x="4247952" y="2745348"/>
                </a:lnTo>
                <a:cubicBezTo>
                  <a:pt x="4237663" y="2716963"/>
                  <a:pt x="4223947" y="2691054"/>
                  <a:pt x="4199562" y="2668001"/>
                </a:cubicBezTo>
                <a:cubicBezTo>
                  <a:pt x="4170987" y="2640950"/>
                  <a:pt x="4138410" y="2612945"/>
                  <a:pt x="4126408" y="2571034"/>
                </a:cubicBezTo>
                <a:lnTo>
                  <a:pt x="4122194" y="2545007"/>
                </a:lnTo>
                <a:lnTo>
                  <a:pt x="4125838" y="2518265"/>
                </a:lnTo>
                <a:cubicBezTo>
                  <a:pt x="4130981" y="2499786"/>
                  <a:pt x="4135363" y="2481259"/>
                  <a:pt x="4134481" y="2463018"/>
                </a:cubicBez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51027" y="1453958"/>
                </a:moveTo>
                <a:lnTo>
                  <a:pt x="3745230" y="1459073"/>
                </a:lnTo>
                <a:lnTo>
                  <a:pt x="3745230" y="1459073"/>
                </a:lnTo>
                <a:lnTo>
                  <a:pt x="3745229" y="1459074"/>
                </a:lnTo>
                <a:lnTo>
                  <a:pt x="3736012" y="1481572"/>
                </a:lnTo>
                <a:lnTo>
                  <a:pt x="3745230" y="1459073"/>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cubicBezTo>
                  <a:pt x="3760922" y="348396"/>
                  <a:pt x="3763447" y="357874"/>
                  <a:pt x="3765590" y="367328"/>
                </a:cubicBezTo>
                <a:lnTo>
                  <a:pt x="3769400" y="395640"/>
                </a:lnTo>
                <a:cubicBezTo>
                  <a:pt x="3769590" y="376781"/>
                  <a:pt x="3762352" y="357921"/>
                  <a:pt x="3759494" y="338870"/>
                </a:cubicBez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5402" y="228949"/>
                </a:lnTo>
                <a:lnTo>
                  <a:pt x="3785402" y="228948"/>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1" y="21486"/>
                  <a:pt x="4218423" y="43012"/>
                  <a:pt x="4215374" y="63587"/>
                </a:cubicBezTo>
                <a:cubicBezTo>
                  <a:pt x="4209850" y="101308"/>
                  <a:pt x="4206420" y="139219"/>
                  <a:pt x="4201468" y="176939"/>
                </a:cubicBezTo>
                <a:cubicBezTo>
                  <a:pt x="4200324" y="184941"/>
                  <a:pt x="4198230"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4" y="1489720"/>
                </a:cubicBezTo>
                <a:cubicBezTo>
                  <a:pt x="4198992" y="1505724"/>
                  <a:pt x="4192324" y="1523059"/>
                  <a:pt x="4196324" y="1537537"/>
                </a:cubicBezTo>
                <a:cubicBezTo>
                  <a:pt x="4207374" y="1576019"/>
                  <a:pt x="4220709" y="1614120"/>
                  <a:pt x="4237473" y="1650317"/>
                </a:cubicBezTo>
                <a:cubicBezTo>
                  <a:pt x="4254428" y="1687086"/>
                  <a:pt x="4268716" y="1721185"/>
                  <a:pt x="4251572" y="1763287"/>
                </a:cubicBezTo>
                <a:cubicBezTo>
                  <a:pt x="4244331" y="1781194"/>
                  <a:pt x="4249476" y="1804816"/>
                  <a:pt x="4251380" y="1825393"/>
                </a:cubicBezTo>
                <a:cubicBezTo>
                  <a:pt x="4252904" y="1840441"/>
                  <a:pt x="4261478" y="1854920"/>
                  <a:pt x="4261478" y="1869780"/>
                </a:cubicBezTo>
                <a:cubicBezTo>
                  <a:pt x="4261478" y="1909408"/>
                  <a:pt x="4271574" y="1944649"/>
                  <a:pt x="4292149" y="1978940"/>
                </a:cubicBezTo>
                <a:cubicBezTo>
                  <a:pt x="4300149" y="1992279"/>
                  <a:pt x="4294815" y="2013043"/>
                  <a:pt x="4296911" y="2030378"/>
                </a:cubicBezTo>
                <a:cubicBezTo>
                  <a:pt x="4299387" y="2048668"/>
                  <a:pt x="4301673" y="2067525"/>
                  <a:pt x="4307200" y="2085054"/>
                </a:cubicBezTo>
                <a:cubicBezTo>
                  <a:pt x="4321678" y="2130393"/>
                  <a:pt x="4338061" y="2175163"/>
                  <a:pt x="4353301" y="2220312"/>
                </a:cubicBezTo>
                <a:cubicBezTo>
                  <a:pt x="4365876" y="2257459"/>
                  <a:pt x="4355969" y="2294039"/>
                  <a:pt x="4350635" y="2330806"/>
                </a:cubicBezTo>
                <a:cubicBezTo>
                  <a:pt x="4347205" y="2353859"/>
                  <a:pt x="4339013" y="2375383"/>
                  <a:pt x="4351205" y="2401292"/>
                </a:cubicBezTo>
                <a:cubicBezTo>
                  <a:pt x="4362827" y="2426059"/>
                  <a:pt x="4360159" y="2457492"/>
                  <a:pt x="4366446" y="2485307"/>
                </a:cubicBezTo>
                <a:cubicBezTo>
                  <a:pt x="4371780" y="2508742"/>
                  <a:pt x="4380354" y="2531409"/>
                  <a:pt x="4388736" y="2554079"/>
                </a:cubicBezTo>
                <a:cubicBezTo>
                  <a:pt x="4400167" y="2584942"/>
                  <a:pt x="4412167" y="2615421"/>
                  <a:pt x="4406453" y="2649143"/>
                </a:cubicBezTo>
                <a:cubicBezTo>
                  <a:pt x="4399975" y="2687436"/>
                  <a:pt x="4424359" y="2713723"/>
                  <a:pt x="4440554" y="2743826"/>
                </a:cubicBezTo>
                <a:cubicBezTo>
                  <a:pt x="4451602" y="2764590"/>
                  <a:pt x="4459795" y="2787259"/>
                  <a:pt x="4466653" y="2809930"/>
                </a:cubicBezTo>
                <a:cubicBezTo>
                  <a:pt x="4475607" y="2840219"/>
                  <a:pt x="4480941" y="2871462"/>
                  <a:pt x="4489704" y="2901943"/>
                </a:cubicBezTo>
                <a:cubicBezTo>
                  <a:pt x="4502848" y="2948047"/>
                  <a:pt x="4513136" y="2994722"/>
                  <a:pt x="4505896" y="3042728"/>
                </a:cubicBezTo>
                <a:cubicBezTo>
                  <a:pt x="4502658" y="3064827"/>
                  <a:pt x="4502848" y="3085403"/>
                  <a:pt x="4507612" y="3107500"/>
                </a:cubicBezTo>
                <a:cubicBezTo>
                  <a:pt x="4515422" y="3143695"/>
                  <a:pt x="4516375" y="3180844"/>
                  <a:pt x="4545521" y="3209993"/>
                </a:cubicBezTo>
                <a:cubicBezTo>
                  <a:pt x="4555810" y="3220280"/>
                  <a:pt x="4558476" y="3238758"/>
                  <a:pt x="4563810" y="3253809"/>
                </a:cubicBezTo>
                <a:cubicBezTo>
                  <a:pt x="4570098" y="3271145"/>
                  <a:pt x="4566858" y="3283908"/>
                  <a:pt x="4548570" y="3293244"/>
                </a:cubicBezTo>
                <a:cubicBezTo>
                  <a:pt x="4540379" y="3297434"/>
                  <a:pt x="4532377" y="3309437"/>
                  <a:pt x="4531043" y="3318771"/>
                </a:cubicBezTo>
                <a:cubicBezTo>
                  <a:pt x="4527043" y="3346776"/>
                  <a:pt x="4532949" y="3372495"/>
                  <a:pt x="4545904" y="3399546"/>
                </a:cubicBezTo>
                <a:cubicBezTo>
                  <a:pt x="4558096" y="3424883"/>
                  <a:pt x="4556762" y="3456508"/>
                  <a:pt x="4561524" y="3485275"/>
                </a:cubicBezTo>
                <a:cubicBezTo>
                  <a:pt x="4564954" y="3505657"/>
                  <a:pt x="4572002" y="3526042"/>
                  <a:pt x="4572002" y="3546617"/>
                </a:cubicBezTo>
                <a:cubicBezTo>
                  <a:pt x="4572002" y="3572146"/>
                  <a:pt x="4565906" y="3597482"/>
                  <a:pt x="4563620" y="3623201"/>
                </a:cubicBezTo>
                <a:cubicBezTo>
                  <a:pt x="4561716" y="3643204"/>
                  <a:pt x="4562478" y="3663589"/>
                  <a:pt x="4560192" y="3683591"/>
                </a:cubicBezTo>
                <a:cubicBezTo>
                  <a:pt x="4558476" y="3699976"/>
                  <a:pt x="4554096" y="3716168"/>
                  <a:pt x="4550476" y="3732361"/>
                </a:cubicBezTo>
                <a:cubicBezTo>
                  <a:pt x="4549142" y="3738267"/>
                  <a:pt x="4543997" y="3744173"/>
                  <a:pt x="4544759" y="3749506"/>
                </a:cubicBezTo>
                <a:cubicBezTo>
                  <a:pt x="4552952" y="3802467"/>
                  <a:pt x="4516375" y="3840569"/>
                  <a:pt x="4500182" y="3885338"/>
                </a:cubicBezTo>
                <a:cubicBezTo>
                  <a:pt x="4483035" y="3932394"/>
                  <a:pt x="4456747" y="3977925"/>
                  <a:pt x="4464557" y="4030503"/>
                </a:cubicBezTo>
                <a:cubicBezTo>
                  <a:pt x="4469319" y="4062318"/>
                  <a:pt x="4480369" y="4092989"/>
                  <a:pt x="4487038" y="4124614"/>
                </a:cubicBezTo>
                <a:cubicBezTo>
                  <a:pt x="4489324" y="4135854"/>
                  <a:pt x="4488942" y="4148427"/>
                  <a:pt x="4486656" y="4159667"/>
                </a:cubicBezTo>
                <a:cubicBezTo>
                  <a:pt x="4476177" y="4213961"/>
                  <a:pt x="4474653" y="4267493"/>
                  <a:pt x="4491800" y="4320837"/>
                </a:cubicBezTo>
                <a:cubicBezTo>
                  <a:pt x="4494658" y="4329979"/>
                  <a:pt x="4497324" y="4339695"/>
                  <a:pt x="4497324" y="4349222"/>
                </a:cubicBezTo>
                <a:cubicBezTo>
                  <a:pt x="4497324" y="4401419"/>
                  <a:pt x="4493324" y="4452665"/>
                  <a:pt x="4474653" y="4502579"/>
                </a:cubicBezTo>
                <a:cubicBezTo>
                  <a:pt x="4468367" y="4519343"/>
                  <a:pt x="4472367" y="4539728"/>
                  <a:pt x="4470843" y="4558207"/>
                </a:cubicBezTo>
                <a:cubicBezTo>
                  <a:pt x="4469511" y="4575351"/>
                  <a:pt x="4468939" y="4592878"/>
                  <a:pt x="4464557" y="4609452"/>
                </a:cubicBezTo>
                <a:cubicBezTo>
                  <a:pt x="4458081" y="4633647"/>
                  <a:pt x="4457319" y="4656126"/>
                  <a:pt x="4463033" y="4681083"/>
                </a:cubicBezTo>
                <a:cubicBezTo>
                  <a:pt x="4468367" y="4704895"/>
                  <a:pt x="4465701" y="4730614"/>
                  <a:pt x="4465891" y="4755381"/>
                </a:cubicBezTo>
                <a:cubicBezTo>
                  <a:pt x="4466081" y="4783004"/>
                  <a:pt x="4466271" y="4810627"/>
                  <a:pt x="4465319" y="4838250"/>
                </a:cubicBezTo>
                <a:cubicBezTo>
                  <a:pt x="4464939" y="4849300"/>
                  <a:pt x="4457319" y="4861873"/>
                  <a:pt x="4460367" y="4871019"/>
                </a:cubicBezTo>
                <a:cubicBezTo>
                  <a:pt x="4470653" y="4900546"/>
                  <a:pt x="4458271" y="4930075"/>
                  <a:pt x="4463795" y="4959602"/>
                </a:cubicBezTo>
                <a:cubicBezTo>
                  <a:pt x="4466653" y="4974082"/>
                  <a:pt x="4458843" y="4990465"/>
                  <a:pt x="4458081" y="5006086"/>
                </a:cubicBezTo>
                <a:cubicBezTo>
                  <a:pt x="4456747" y="5031614"/>
                  <a:pt x="4457319" y="5057141"/>
                  <a:pt x="4456937" y="5082670"/>
                </a:cubicBezTo>
                <a:cubicBezTo>
                  <a:pt x="4456747" y="5091052"/>
                  <a:pt x="4455985" y="5099245"/>
                  <a:pt x="4455602" y="5107627"/>
                </a:cubicBezTo>
                <a:cubicBezTo>
                  <a:pt x="4455222" y="5115057"/>
                  <a:pt x="4453508" y="5122867"/>
                  <a:pt x="4454840" y="5129916"/>
                </a:cubicBezTo>
                <a:cubicBezTo>
                  <a:pt x="4459605" y="5155445"/>
                  <a:pt x="4467415" y="5180591"/>
                  <a:pt x="4470463" y="5206308"/>
                </a:cubicBezTo>
                <a:cubicBezTo>
                  <a:pt x="4473129" y="5228597"/>
                  <a:pt x="4469511" y="5251650"/>
                  <a:pt x="4471415" y="5274129"/>
                </a:cubicBezTo>
                <a:cubicBezTo>
                  <a:pt x="4474653" y="5313754"/>
                  <a:pt x="4480369" y="5353379"/>
                  <a:pt x="4483989" y="5393005"/>
                </a:cubicBezTo>
                <a:cubicBezTo>
                  <a:pt x="4484751" y="5401579"/>
                  <a:pt x="4479987" y="5410531"/>
                  <a:pt x="4479607" y="5419295"/>
                </a:cubicBezTo>
                <a:cubicBezTo>
                  <a:pt x="4478655" y="5446728"/>
                  <a:pt x="4478463" y="5474161"/>
                  <a:pt x="4477893" y="5501594"/>
                </a:cubicBezTo>
                <a:cubicBezTo>
                  <a:pt x="4477701" y="5517215"/>
                  <a:pt x="4478273" y="5533027"/>
                  <a:pt x="4476559" y="5548460"/>
                </a:cubicBezTo>
                <a:cubicBezTo>
                  <a:pt x="4474273" y="5568842"/>
                  <a:pt x="4470843" y="5587321"/>
                  <a:pt x="4485703" y="5606372"/>
                </a:cubicBezTo>
                <a:cubicBezTo>
                  <a:pt x="4508754" y="5635711"/>
                  <a:pt x="4499800" y="5673050"/>
                  <a:pt x="4505134" y="5706959"/>
                </a:cubicBezTo>
                <a:cubicBezTo>
                  <a:pt x="4506468" y="5715723"/>
                  <a:pt x="4506658" y="5724678"/>
                  <a:pt x="4508182" y="5733440"/>
                </a:cubicBezTo>
                <a:cubicBezTo>
                  <a:pt x="4511040" y="5749634"/>
                  <a:pt x="4514278" y="5765635"/>
                  <a:pt x="4517519" y="5781830"/>
                </a:cubicBezTo>
                <a:cubicBezTo>
                  <a:pt x="4518089" y="5784686"/>
                  <a:pt x="4518281" y="5787924"/>
                  <a:pt x="4519233" y="5790592"/>
                </a:cubicBezTo>
                <a:cubicBezTo>
                  <a:pt x="4527233" y="5815169"/>
                  <a:pt x="4536377" y="5839361"/>
                  <a:pt x="4542855" y="5864318"/>
                </a:cubicBezTo>
                <a:cubicBezTo>
                  <a:pt x="4546094" y="5876511"/>
                  <a:pt x="4546476" y="5890037"/>
                  <a:pt x="4544759" y="5902610"/>
                </a:cubicBezTo>
                <a:cubicBezTo>
                  <a:pt x="4539807" y="5939377"/>
                  <a:pt x="4537711" y="5975764"/>
                  <a:pt x="4544951" y="6012723"/>
                </a:cubicBezTo>
                <a:cubicBezTo>
                  <a:pt x="4547808" y="6027392"/>
                  <a:pt x="4543045" y="6043776"/>
                  <a:pt x="4541331" y="6059397"/>
                </a:cubicBezTo>
                <a:cubicBezTo>
                  <a:pt x="4536759" y="6096736"/>
                  <a:pt x="4531805" y="6134075"/>
                  <a:pt x="4527425" y="6171605"/>
                </a:cubicBezTo>
                <a:cubicBezTo>
                  <a:pt x="4524757" y="6195037"/>
                  <a:pt x="4523233" y="6218660"/>
                  <a:pt x="4520567" y="6242093"/>
                </a:cubicBezTo>
                <a:cubicBezTo>
                  <a:pt x="4517327" y="6269144"/>
                  <a:pt x="4512374" y="6296005"/>
                  <a:pt x="4509706" y="6323058"/>
                </a:cubicBezTo>
                <a:cubicBezTo>
                  <a:pt x="4506658" y="6353919"/>
                  <a:pt x="4506088" y="6384972"/>
                  <a:pt x="4502848" y="6415833"/>
                </a:cubicBezTo>
                <a:cubicBezTo>
                  <a:pt x="4496562" y="6472225"/>
                  <a:pt x="4489132" y="6528424"/>
                  <a:pt x="4482083" y="6584812"/>
                </a:cubicBezTo>
                <a:cubicBezTo>
                  <a:pt x="4475225" y="6639488"/>
                  <a:pt x="4469129" y="6694164"/>
                  <a:pt x="4460557" y="6748458"/>
                </a:cubicBezTo>
                <a:cubicBezTo>
                  <a:pt x="4456937" y="6771319"/>
                  <a:pt x="4447030" y="6793035"/>
                  <a:pt x="4441506" y="6815516"/>
                </a:cubicBezTo>
                <a:lnTo>
                  <a:pt x="4431806" y="6858001"/>
                </a:lnTo>
                <a:lnTo>
                  <a:pt x="4259553" y="6858001"/>
                </a:lnTo>
                <a:lnTo>
                  <a:pt x="4265716" y="6812064"/>
                </a:lnTo>
                <a:lnTo>
                  <a:pt x="4265716" y="6812064"/>
                </a:lnTo>
                <a:lnTo>
                  <a:pt x="4265716" y="6812063"/>
                </a:lnTo>
                <a:cubicBezTo>
                  <a:pt x="4265240" y="6788417"/>
                  <a:pt x="4259954" y="6764841"/>
                  <a:pt x="4246238" y="6742552"/>
                </a:cubicBezTo>
                <a:lnTo>
                  <a:pt x="4232402" y="6702976"/>
                </a:lnTo>
                <a:lnTo>
                  <a:pt x="4235549" y="6683027"/>
                </a:lnTo>
                <a:cubicBezTo>
                  <a:pt x="4237915" y="6676306"/>
                  <a:pt x="4241666" y="6669496"/>
                  <a:pt x="4247000" y="6662542"/>
                </a:cubicBezTo>
                <a:cubicBezTo>
                  <a:pt x="4254334" y="6653111"/>
                  <a:pt x="4256191" y="6639108"/>
                  <a:pt x="4254095" y="6625225"/>
                </a:cubicBezTo>
                <a:lnTo>
                  <a:pt x="4254095" y="6625225"/>
                </a:lnTo>
                <a:lnTo>
                  <a:pt x="4254095" y="6625224"/>
                </a:lnTo>
                <a:cubicBezTo>
                  <a:pt x="4251999" y="6611341"/>
                  <a:pt x="4245951" y="6597578"/>
                  <a:pt x="4237473" y="6588625"/>
                </a:cubicBezTo>
                <a:lnTo>
                  <a:pt x="4214994" y="6564620"/>
                </a:lnTo>
                <a:lnTo>
                  <a:pt x="4214994" y="6564621"/>
                </a:lnTo>
                <a:cubicBezTo>
                  <a:pt x="4225281" y="6575479"/>
                  <a:pt x="4231377" y="6582147"/>
                  <a:pt x="4237473" y="6588626"/>
                </a:cubicBezTo>
                <a:lnTo>
                  <a:pt x="4254095" y="6625225"/>
                </a:lnTo>
                <a:lnTo>
                  <a:pt x="4254084" y="6645552"/>
                </a:lnTo>
                <a:cubicBezTo>
                  <a:pt x="4252965" y="6651967"/>
                  <a:pt x="4250667" y="6657826"/>
                  <a:pt x="4247000" y="6662541"/>
                </a:cubicBezTo>
                <a:cubicBezTo>
                  <a:pt x="4236332" y="6676448"/>
                  <a:pt x="4231997" y="6689783"/>
                  <a:pt x="4232402" y="6702976"/>
                </a:cubicBezTo>
                <a:lnTo>
                  <a:pt x="4232402" y="6702976"/>
                </a:lnTo>
                <a:lnTo>
                  <a:pt x="4232402" y="6702977"/>
                </a:lnTo>
                <a:cubicBezTo>
                  <a:pt x="4232807" y="6716169"/>
                  <a:pt x="4237951" y="6729219"/>
                  <a:pt x="4246238" y="6742553"/>
                </a:cubicBezTo>
                <a:cubicBezTo>
                  <a:pt x="4253096" y="6753698"/>
                  <a:pt x="4257847" y="6765164"/>
                  <a:pt x="4260942" y="6776800"/>
                </a:cubicBezTo>
                <a:lnTo>
                  <a:pt x="4265716" y="6812064"/>
                </a:lnTo>
                <a:lnTo>
                  <a:pt x="4259553" y="6858001"/>
                </a:lnTo>
                <a:lnTo>
                  <a:pt x="4259553" y="6858001"/>
                </a:lnTo>
                <a:lnTo>
                  <a:pt x="4259553" y="6858002"/>
                </a:lnTo>
                <a:lnTo>
                  <a:pt x="0" y="6858002"/>
                </a:lnTo>
                <a:lnTo>
                  <a:pt x="0" y="2"/>
                </a:lnTo>
                <a:lnTo>
                  <a:pt x="3766492" y="1"/>
                </a:lnTo>
                <a:lnTo>
                  <a:pt x="3769210" y="21486"/>
                </a:lnTo>
                <a:close/>
              </a:path>
            </a:pathLst>
          </a:custGeom>
          <a:effectLst/>
        </p:spPr>
      </p:pic>
      <p:sp>
        <p:nvSpPr>
          <p:cNvPr id="6" name="TextBox 5">
            <a:extLst>
              <a:ext uri="{FF2B5EF4-FFF2-40B4-BE49-F238E27FC236}">
                <a16:creationId xmlns:a16="http://schemas.microsoft.com/office/drawing/2014/main" id="{5D9DBF1E-1280-F848-ADC1-B765957C0DB0}"/>
              </a:ext>
            </a:extLst>
          </p:cNvPr>
          <p:cNvSpPr txBox="1"/>
          <p:nvPr/>
        </p:nvSpPr>
        <p:spPr>
          <a:xfrm>
            <a:off x="3177153" y="309966"/>
            <a:ext cx="5579389" cy="830997"/>
          </a:xfrm>
          <a:prstGeom prst="rect">
            <a:avLst/>
          </a:prstGeom>
          <a:noFill/>
        </p:spPr>
        <p:txBody>
          <a:bodyPr wrap="square" rtlCol="0">
            <a:spAutoFit/>
          </a:bodyPr>
          <a:lstStyle/>
          <a:p>
            <a:pPr algn="ctr"/>
            <a:r>
              <a:rPr lang="en-US" sz="4800" b="1" dirty="0">
                <a:latin typeface="Cambria" panose="02040503050406030204" pitchFamily="18" charset="0"/>
              </a:rPr>
              <a:t>Righteousness</a:t>
            </a:r>
          </a:p>
        </p:txBody>
      </p:sp>
      <p:sp>
        <p:nvSpPr>
          <p:cNvPr id="8" name="TextBox 7">
            <a:extLst>
              <a:ext uri="{FF2B5EF4-FFF2-40B4-BE49-F238E27FC236}">
                <a16:creationId xmlns:a16="http://schemas.microsoft.com/office/drawing/2014/main" id="{D5684E47-02BB-1042-A327-3A851876B99D}"/>
              </a:ext>
            </a:extLst>
          </p:cNvPr>
          <p:cNvSpPr txBox="1"/>
          <p:nvPr/>
        </p:nvSpPr>
        <p:spPr>
          <a:xfrm>
            <a:off x="2983043" y="1335903"/>
            <a:ext cx="5758001" cy="4601260"/>
          </a:xfrm>
          <a:prstGeom prst="rect">
            <a:avLst/>
          </a:prstGeom>
          <a:noFill/>
        </p:spPr>
        <p:txBody>
          <a:bodyPr wrap="square" rtlCol="0">
            <a:spAutoFit/>
          </a:bodyPr>
          <a:lstStyle/>
          <a:p>
            <a:pPr marL="469900" indent="-469900">
              <a:spcAft>
                <a:spcPts val="600"/>
              </a:spcAft>
            </a:pPr>
            <a:r>
              <a:rPr lang="en-US" sz="3400" b="1" dirty="0">
                <a:latin typeface="Calibri" panose="020F0502020204030204" pitchFamily="34" charset="0"/>
                <a:cs typeface="Calibri" panose="020F0502020204030204" pitchFamily="34" charset="0"/>
              </a:rPr>
              <a:t>2.	After Sin, Righteousness Comes Only By Forgiveness. </a:t>
            </a:r>
          </a:p>
          <a:p>
            <a:pPr marL="823913" indent="-457200">
              <a:spcAft>
                <a:spcPts val="600"/>
              </a:spcAft>
              <a:buFont typeface="Arial" panose="020B0604020202020204" pitchFamily="34" charset="0"/>
              <a:buChar char="•"/>
            </a:pPr>
            <a:r>
              <a:rPr lang="en-US" sz="3000" dirty="0">
                <a:latin typeface="Calibri Light" panose="020F0302020204030204" pitchFamily="34" charset="0"/>
                <a:cs typeface="Calibri Light" panose="020F0302020204030204" pitchFamily="34" charset="0"/>
              </a:rPr>
              <a:t>In this sense, no one is righteous (Rom. 3:9-11).</a:t>
            </a:r>
          </a:p>
          <a:p>
            <a:pPr marL="823913" indent="-457200">
              <a:spcAft>
                <a:spcPts val="600"/>
              </a:spcAft>
              <a:buFont typeface="Arial" panose="020B0604020202020204" pitchFamily="34" charset="0"/>
              <a:buChar char="•"/>
            </a:pPr>
            <a:r>
              <a:rPr lang="en-US" sz="3000" dirty="0">
                <a:latin typeface="Calibri Light" panose="020F0302020204030204" pitchFamily="34" charset="0"/>
                <a:cs typeface="Calibri Light" panose="020F0302020204030204" pitchFamily="34" charset="0"/>
              </a:rPr>
              <a:t>Righteousness comes through Christ (Rom. 3:21-26).</a:t>
            </a:r>
          </a:p>
          <a:p>
            <a:pPr marL="823913" indent="-457200">
              <a:spcAft>
                <a:spcPts val="600"/>
              </a:spcAft>
              <a:buFont typeface="Arial" panose="020B0604020202020204" pitchFamily="34" charset="0"/>
              <a:buChar char="•"/>
            </a:pPr>
            <a:r>
              <a:rPr lang="en-US" sz="3000" dirty="0">
                <a:latin typeface="Calibri Light" panose="020F0302020204030204" pitchFamily="34" charset="0"/>
                <a:cs typeface="Calibri Light" panose="020F0302020204030204" pitchFamily="34" charset="0"/>
              </a:rPr>
              <a:t>The gospel reveals God’s way to be right with Him (Rom. 1:16-17).</a:t>
            </a:r>
          </a:p>
        </p:txBody>
      </p:sp>
    </p:spTree>
    <p:extLst>
      <p:ext uri="{BB962C8B-B14F-4D97-AF65-F5344CB8AC3E}">
        <p14:creationId xmlns:p14="http://schemas.microsoft.com/office/powerpoint/2010/main" val="4227214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1000"/>
                                        <p:tgtEl>
                                          <p:spTgt spid="8">
                                            <p:txEl>
                                              <p:pRg st="3" end="3"/>
                                            </p:txEl>
                                          </p:spTgt>
                                        </p:tgtEl>
                                      </p:cBhvr>
                                    </p:animEffect>
                                    <p:anim calcmode="lin" valueType="num">
                                      <p:cBhvr>
                                        <p:cTn id="2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90000"/>
            <a:lumOff val="10000"/>
          </a:schemeClr>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utumn foliage">
            <a:extLst>
              <a:ext uri="{FF2B5EF4-FFF2-40B4-BE49-F238E27FC236}">
                <a16:creationId xmlns:a16="http://schemas.microsoft.com/office/drawing/2014/main" id="{7A4C36C3-F884-EA43-8D28-CB108A573B7E}"/>
              </a:ext>
            </a:extLst>
          </p:cNvPr>
          <p:cNvPicPr>
            <a:picLocks noChangeAspect="1"/>
          </p:cNvPicPr>
          <p:nvPr/>
        </p:nvPicPr>
        <p:blipFill rotWithShape="1">
          <a:blip r:embed="rId2">
            <a:alphaModFix amt="51000"/>
          </a:blip>
          <a:srcRect r="66624" b="-2"/>
          <a:stretch/>
        </p:blipFill>
        <p:spPr>
          <a:xfrm>
            <a:off x="2" y="-1"/>
            <a:ext cx="2712202" cy="6858002"/>
          </a:xfrm>
          <a:custGeom>
            <a:avLst/>
            <a:gdLst/>
            <a:ahLst/>
            <a:cxnLst/>
            <a:rect l="l" t="t" r="r" b="b"/>
            <a:pathLst>
              <a:path w="4572002" h="6858002">
                <a:moveTo>
                  <a:pt x="4295315" y="6438981"/>
                </a:moveTo>
                <a:lnTo>
                  <a:pt x="4275384" y="6463840"/>
                </a:lnTo>
                <a:lnTo>
                  <a:pt x="4275382" y="6463849"/>
                </a:lnTo>
                <a:lnTo>
                  <a:pt x="4261586" y="6513012"/>
                </a:lnTo>
                <a:lnTo>
                  <a:pt x="4242781" y="6546194"/>
                </a:lnTo>
                <a:lnTo>
                  <a:pt x="4242781" y="6546195"/>
                </a:lnTo>
                <a:lnTo>
                  <a:pt x="4259119" y="6521804"/>
                </a:lnTo>
                <a:lnTo>
                  <a:pt x="4261586" y="6513012"/>
                </a:lnTo>
                <a:lnTo>
                  <a:pt x="4264397" y="6508052"/>
                </a:lnTo>
                <a:lnTo>
                  <a:pt x="4275382" y="6463849"/>
                </a:lnTo>
                <a:lnTo>
                  <a:pt x="4275384" y="6463841"/>
                </a:lnTo>
                <a:cubicBezTo>
                  <a:pt x="4278336" y="6451650"/>
                  <a:pt x="4285813" y="6444077"/>
                  <a:pt x="4295315" y="6438981"/>
                </a:cubicBezTo>
                <a:close/>
                <a:moveTo>
                  <a:pt x="4211111" y="2836172"/>
                </a:moveTo>
                <a:lnTo>
                  <a:pt x="4202420" y="2848793"/>
                </a:lnTo>
                <a:cubicBezTo>
                  <a:pt x="4192420" y="2881226"/>
                  <a:pt x="4178988" y="2913982"/>
                  <a:pt x="4177881" y="2947862"/>
                </a:cubicBezTo>
                <a:lnTo>
                  <a:pt x="4177881" y="2947863"/>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8"/>
                </a:lnTo>
                <a:lnTo>
                  <a:pt x="4093355" y="3574409"/>
                </a:lnTo>
                <a:cubicBezTo>
                  <a:pt x="4092450" y="3582005"/>
                  <a:pt x="4096499" y="3590054"/>
                  <a:pt x="4105453" y="3606818"/>
                </a:cubicBezTo>
                <a:cubicBezTo>
                  <a:pt x="4109835" y="3614820"/>
                  <a:pt x="4112501" y="3624726"/>
                  <a:pt x="4118979" y="3630633"/>
                </a:cubicBezTo>
                <a:cubicBezTo>
                  <a:pt x="4127218" y="3638158"/>
                  <a:pt x="4132898" y="3646123"/>
                  <a:pt x="4136708" y="3654416"/>
                </a:cubicBezTo>
                <a:lnTo>
                  <a:pt x="4143220" y="3680164"/>
                </a:lnTo>
                <a:lnTo>
                  <a:pt x="4139172" y="3734837"/>
                </a:lnTo>
                <a:lnTo>
                  <a:pt x="4139172" y="3734838"/>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6645" y="3852620"/>
                </a:lnTo>
                <a:cubicBezTo>
                  <a:pt x="4114978" y="3863193"/>
                  <a:pt x="4117265" y="3874195"/>
                  <a:pt x="4126028" y="3885339"/>
                </a:cubicBezTo>
                <a:cubicBezTo>
                  <a:pt x="4135744" y="3897722"/>
                  <a:pt x="4143150" y="3910319"/>
                  <a:pt x="4148409" y="3923125"/>
                </a:cubicBezTo>
                <a:lnTo>
                  <a:pt x="4157913" y="3962160"/>
                </a:lnTo>
                <a:lnTo>
                  <a:pt x="4155523" y="4002410"/>
                </a:lnTo>
                <a:cubicBezTo>
                  <a:pt x="4152853" y="4016025"/>
                  <a:pt x="4148364" y="4029837"/>
                  <a:pt x="4142220" y="4043839"/>
                </a:cubicBezTo>
                <a:cubicBezTo>
                  <a:pt x="4133457" y="4063842"/>
                  <a:pt x="4128075" y="4083702"/>
                  <a:pt x="4127099" y="4103825"/>
                </a:cubicBezTo>
                <a:lnTo>
                  <a:pt x="4127099" y="4103826"/>
                </a:lnTo>
                <a:lnTo>
                  <a:pt x="4127099" y="4103826"/>
                </a:lnTo>
                <a:cubicBezTo>
                  <a:pt x="4126122" y="4123948"/>
                  <a:pt x="4129552" y="4144333"/>
                  <a:pt x="4138410" y="4165384"/>
                </a:cubicBezTo>
                <a:lnTo>
                  <a:pt x="4142315" y="4192388"/>
                </a:lnTo>
                <a:lnTo>
                  <a:pt x="4142220" y="4221391"/>
                </a:lnTo>
                <a:lnTo>
                  <a:pt x="4142220" y="4221391"/>
                </a:ln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3"/>
                </a:lnTo>
                <a:lnTo>
                  <a:pt x="4116716" y="4800484"/>
                </a:lnTo>
                <a:cubicBezTo>
                  <a:pt x="4118597" y="4810581"/>
                  <a:pt x="4123170" y="4819964"/>
                  <a:pt x="4131552" y="4828917"/>
                </a:cubicBezTo>
                <a:cubicBezTo>
                  <a:pt x="4142601" y="4840633"/>
                  <a:pt x="4151364" y="4853636"/>
                  <a:pt x="4156484" y="4867614"/>
                </a:cubicBezTo>
                <a:lnTo>
                  <a:pt x="4161262" y="4889275"/>
                </a:lnTo>
                <a:lnTo>
                  <a:pt x="4159557" y="4912168"/>
                </a:lnTo>
                <a:cubicBezTo>
                  <a:pt x="4157842" y="4919978"/>
                  <a:pt x="4157485" y="4927122"/>
                  <a:pt x="4158155" y="4933804"/>
                </a:cubicBezTo>
                <a:lnTo>
                  <a:pt x="4158155" y="4933805"/>
                </a:lnTo>
                <a:lnTo>
                  <a:pt x="4158155" y="4933805"/>
                </a:lnTo>
                <a:cubicBezTo>
                  <a:pt x="4160163" y="4953853"/>
                  <a:pt x="4171415" y="4969749"/>
                  <a:pt x="4182989" y="4987038"/>
                </a:cubicBezTo>
                <a:cubicBezTo>
                  <a:pt x="4194228" y="5003802"/>
                  <a:pt x="4208326" y="5022853"/>
                  <a:pt x="4209468" y="5041522"/>
                </a:cubicBezTo>
                <a:cubicBezTo>
                  <a:pt x="4210706" y="5062669"/>
                  <a:pt x="4221137" y="5082339"/>
                  <a:pt x="4228472" y="5102461"/>
                </a:cubicBezTo>
                <a:lnTo>
                  <a:pt x="4235616" y="5133225"/>
                </a:lnTo>
                <a:lnTo>
                  <a:pt x="4228901" y="5166113"/>
                </a:lnTo>
                <a:lnTo>
                  <a:pt x="4228901" y="5166114"/>
                </a:lnTo>
                <a:lnTo>
                  <a:pt x="4228901" y="5166114"/>
                </a:lnTo>
                <a:cubicBezTo>
                  <a:pt x="4228139" y="5167638"/>
                  <a:pt x="4228711" y="5169781"/>
                  <a:pt x="4229592" y="5172091"/>
                </a:cubicBezTo>
                <a:lnTo>
                  <a:pt x="4232139" y="5179068"/>
                </a:lnTo>
                <a:lnTo>
                  <a:pt x="4231973" y="5229433"/>
                </a:lnTo>
                <a:cubicBezTo>
                  <a:pt x="4228139" y="5245268"/>
                  <a:pt x="4220423" y="5259937"/>
                  <a:pt x="4208516" y="5272796"/>
                </a:cubicBezTo>
                <a:cubicBezTo>
                  <a:pt x="4185226" y="5298086"/>
                  <a:pt x="4177689" y="5325412"/>
                  <a:pt x="4179637" y="5355014"/>
                </a:cubicBez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6" y="5480638"/>
                </a:cubicBezTo>
                <a:lnTo>
                  <a:pt x="4208850" y="5507668"/>
                </a:lnTo>
                <a:lnTo>
                  <a:pt x="4206630" y="5520422"/>
                </a:lnTo>
                <a:cubicBezTo>
                  <a:pt x="4204993" y="5524467"/>
                  <a:pt x="4202326" y="5528265"/>
                  <a:pt x="4198230" y="5531693"/>
                </a:cubicBezTo>
                <a:cubicBezTo>
                  <a:pt x="4191181" y="5537600"/>
                  <a:pt x="4187989" y="5542649"/>
                  <a:pt x="4188085" y="5547578"/>
                </a:cubicBezTo>
                <a:lnTo>
                  <a:pt x="4188085" y="5547578"/>
                </a:lnTo>
                <a:lnTo>
                  <a:pt x="4188085" y="5547579"/>
                </a:lnTo>
                <a:cubicBezTo>
                  <a:pt x="4188180" y="5552508"/>
                  <a:pt x="4191562" y="5557318"/>
                  <a:pt x="4197658" y="5562747"/>
                </a:cubicBezTo>
                <a:cubicBezTo>
                  <a:pt x="4240331" y="5600468"/>
                  <a:pt x="4267002" y="5646190"/>
                  <a:pt x="4268906" y="5704484"/>
                </a:cubicBezTo>
                <a:cubicBezTo>
                  <a:pt x="4269288" y="5716486"/>
                  <a:pt x="4271954" y="5728679"/>
                  <a:pt x="4274812" y="5740489"/>
                </a:cubicBezTo>
                <a:cubicBezTo>
                  <a:pt x="4276527" y="5747729"/>
                  <a:pt x="4278433" y="5756494"/>
                  <a:pt x="4283577" y="5760874"/>
                </a:cubicBezTo>
                <a:cubicBezTo>
                  <a:pt x="4322820" y="5794975"/>
                  <a:pt x="4350063" y="5837458"/>
                  <a:pt x="4371972" y="5883752"/>
                </a:cubicBezTo>
                <a:cubicBezTo>
                  <a:pt x="4375877" y="5892038"/>
                  <a:pt x="4379782" y="5900611"/>
                  <a:pt x="4382997" y="5909351"/>
                </a:cubicBezTo>
                <a:lnTo>
                  <a:pt x="4389878" y="5935950"/>
                </a:lnTo>
                <a:lnTo>
                  <a:pt x="4389712" y="5964477"/>
                </a:lnTo>
                <a:cubicBezTo>
                  <a:pt x="4388783" y="5974097"/>
                  <a:pt x="4387306" y="5983766"/>
                  <a:pt x="4386258" y="5993291"/>
                </a:cubicBezTo>
                <a:cubicBezTo>
                  <a:pt x="4385116" y="6004531"/>
                  <a:pt x="4385306" y="6017485"/>
                  <a:pt x="4379782" y="6026440"/>
                </a:cubicBezTo>
                <a:cubicBezTo>
                  <a:pt x="4362445" y="6054825"/>
                  <a:pt x="4343777" y="6082258"/>
                  <a:pt x="4323582" y="6108738"/>
                </a:cubicBezTo>
                <a:cubicBezTo>
                  <a:pt x="4314914" y="6120074"/>
                  <a:pt x="4309961" y="6126884"/>
                  <a:pt x="4309890" y="6133314"/>
                </a:cubicBezTo>
                <a:lnTo>
                  <a:pt x="4309890" y="6133315"/>
                </a:lnTo>
                <a:lnTo>
                  <a:pt x="4309890" y="6133315"/>
                </a:lnTo>
                <a:cubicBezTo>
                  <a:pt x="4309818" y="6139745"/>
                  <a:pt x="4314629" y="6145793"/>
                  <a:pt x="4325488" y="6155603"/>
                </a:cubicBezTo>
                <a:cubicBezTo>
                  <a:pt x="4347777" y="6175798"/>
                  <a:pt x="4359397" y="6200945"/>
                  <a:pt x="4364159" y="6228757"/>
                </a:cubicBezTo>
                <a:lnTo>
                  <a:pt x="4381496" y="6361540"/>
                </a:lnTo>
                <a:lnTo>
                  <a:pt x="4381289" y="6365204"/>
                </a:lnTo>
                <a:lnTo>
                  <a:pt x="4380007" y="6387910"/>
                </a:lnTo>
                <a:lnTo>
                  <a:pt x="4378243" y="6391549"/>
                </a:lnTo>
                <a:lnTo>
                  <a:pt x="4370589" y="6407332"/>
                </a:lnTo>
                <a:lnTo>
                  <a:pt x="4370589" y="6407333"/>
                </a:lnTo>
                <a:lnTo>
                  <a:pt x="4378243" y="6391549"/>
                </a:lnTo>
                <a:lnTo>
                  <a:pt x="4380008" y="6387910"/>
                </a:lnTo>
                <a:lnTo>
                  <a:pt x="4381289" y="6365204"/>
                </a:lnTo>
                <a:lnTo>
                  <a:pt x="4381496" y="6361540"/>
                </a:lnTo>
                <a:lnTo>
                  <a:pt x="4381496" y="6361540"/>
                </a:lnTo>
                <a:lnTo>
                  <a:pt x="4381496" y="6361539"/>
                </a:lnTo>
                <a:cubicBezTo>
                  <a:pt x="4377876" y="6317151"/>
                  <a:pt x="4371590" y="6272764"/>
                  <a:pt x="4364159" y="6228756"/>
                </a:cubicBezTo>
                <a:cubicBezTo>
                  <a:pt x="4359397" y="6200944"/>
                  <a:pt x="4347777" y="6175797"/>
                  <a:pt x="4325488" y="6155602"/>
                </a:cubicBezTo>
                <a:cubicBezTo>
                  <a:pt x="4320059" y="6150697"/>
                  <a:pt x="4316141" y="6146732"/>
                  <a:pt x="4313590" y="6143190"/>
                </a:cubicBezTo>
                <a:lnTo>
                  <a:pt x="4309890" y="6133315"/>
                </a:lnTo>
                <a:lnTo>
                  <a:pt x="4323582" y="6108739"/>
                </a:lnTo>
                <a:cubicBezTo>
                  <a:pt x="4343777" y="6082259"/>
                  <a:pt x="4362445" y="6054826"/>
                  <a:pt x="4379782" y="6026441"/>
                </a:cubicBezTo>
                <a:cubicBezTo>
                  <a:pt x="4385306" y="6017486"/>
                  <a:pt x="4385116" y="6004532"/>
                  <a:pt x="4386258" y="5993292"/>
                </a:cubicBezTo>
                <a:cubicBezTo>
                  <a:pt x="4388354" y="5974241"/>
                  <a:pt x="4392164" y="5954618"/>
                  <a:pt x="4389878" y="5935950"/>
                </a:cubicBezTo>
                <a:lnTo>
                  <a:pt x="4389878" y="5935950"/>
                </a:lnTo>
                <a:lnTo>
                  <a:pt x="4389878" y="5935949"/>
                </a:lnTo>
                <a:cubicBezTo>
                  <a:pt x="4387592" y="5918042"/>
                  <a:pt x="4379782" y="5900323"/>
                  <a:pt x="4371972" y="5883751"/>
                </a:cubicBezTo>
                <a:cubicBezTo>
                  <a:pt x="4350063" y="5837457"/>
                  <a:pt x="4322820" y="5794974"/>
                  <a:pt x="4283577" y="5760873"/>
                </a:cubicBezTo>
                <a:cubicBezTo>
                  <a:pt x="4278433" y="5756493"/>
                  <a:pt x="4276527" y="5747728"/>
                  <a:pt x="4274812" y="5740488"/>
                </a:cubicBezTo>
                <a:cubicBezTo>
                  <a:pt x="4271954" y="5728678"/>
                  <a:pt x="4269288" y="5716485"/>
                  <a:pt x="4268906" y="5704483"/>
                </a:cubicBezTo>
                <a:cubicBezTo>
                  <a:pt x="4267002" y="5646189"/>
                  <a:pt x="4240331" y="5600467"/>
                  <a:pt x="4197658" y="5562746"/>
                </a:cubicBezTo>
                <a:lnTo>
                  <a:pt x="4188085" y="5547578"/>
                </a:lnTo>
                <a:lnTo>
                  <a:pt x="4198230" y="5531694"/>
                </a:lnTo>
                <a:cubicBezTo>
                  <a:pt x="4206421" y="5524837"/>
                  <a:pt x="4208898" y="5516503"/>
                  <a:pt x="4208850" y="5507668"/>
                </a:cubicBezTo>
                <a:lnTo>
                  <a:pt x="4208850" y="5507668"/>
                </a:lnTo>
                <a:lnTo>
                  <a:pt x="4208850" y="5507667"/>
                </a:lnTo>
                <a:cubicBezTo>
                  <a:pt x="4208803" y="5498832"/>
                  <a:pt x="4206231" y="5489497"/>
                  <a:pt x="4204326" y="5480637"/>
                </a:cubicBezTo>
                <a:cubicBezTo>
                  <a:pt x="4200516" y="5462351"/>
                  <a:pt x="4196514" y="5443870"/>
                  <a:pt x="4192704" y="5425582"/>
                </a:cubicBezTo>
                <a:cubicBezTo>
                  <a:pt x="4190038" y="5412057"/>
                  <a:pt x="4187752" y="5398721"/>
                  <a:pt x="4184513" y="5385384"/>
                </a:cubicBezTo>
                <a:lnTo>
                  <a:pt x="4179637" y="5355014"/>
                </a:lnTo>
                <a:lnTo>
                  <a:pt x="4181083" y="5326163"/>
                </a:lnTo>
                <a:cubicBezTo>
                  <a:pt x="4184464" y="5307422"/>
                  <a:pt x="4192990" y="5289657"/>
                  <a:pt x="4208516" y="5272797"/>
                </a:cubicBezTo>
                <a:cubicBezTo>
                  <a:pt x="4232329" y="5247079"/>
                  <a:pt x="4239379" y="5214122"/>
                  <a:pt x="4232139" y="5179068"/>
                </a:cubicBezTo>
                <a:lnTo>
                  <a:pt x="4232139" y="5179068"/>
                </a:lnTo>
                <a:lnTo>
                  <a:pt x="4232139" y="5179067"/>
                </a:lnTo>
                <a:cubicBezTo>
                  <a:pt x="4231663" y="5176876"/>
                  <a:pt x="4230473" y="5174400"/>
                  <a:pt x="4229592" y="5172090"/>
                </a:cubicBezTo>
                <a:lnTo>
                  <a:pt x="4228901" y="5166114"/>
                </a:lnTo>
                <a:lnTo>
                  <a:pt x="4235616" y="5133225"/>
                </a:lnTo>
                <a:lnTo>
                  <a:pt x="4235616" y="5133225"/>
                </a:lnTo>
                <a:lnTo>
                  <a:pt x="4235616" y="5133224"/>
                </a:lnTo>
                <a:cubicBezTo>
                  <a:pt x="4233865" y="5101639"/>
                  <a:pt x="4211325" y="5073241"/>
                  <a:pt x="4209468" y="5041521"/>
                </a:cubicBezTo>
                <a:cubicBezTo>
                  <a:pt x="4208326" y="5022852"/>
                  <a:pt x="4194228" y="5003801"/>
                  <a:pt x="4182989" y="4987037"/>
                </a:cubicBezTo>
                <a:cubicBezTo>
                  <a:pt x="4175273" y="4975511"/>
                  <a:pt x="4167700" y="4964604"/>
                  <a:pt x="4162914" y="4952673"/>
                </a:cubicBezTo>
                <a:lnTo>
                  <a:pt x="4158155" y="4933805"/>
                </a:lnTo>
                <a:lnTo>
                  <a:pt x="4159557" y="4912169"/>
                </a:lnTo>
                <a:cubicBezTo>
                  <a:pt x="4161319" y="4904358"/>
                  <a:pt x="4161831" y="4896714"/>
                  <a:pt x="4161262" y="4889276"/>
                </a:cubicBezTo>
                <a:lnTo>
                  <a:pt x="4161262" y="4889275"/>
                </a:lnTo>
                <a:lnTo>
                  <a:pt x="4161262" y="4889275"/>
                </a:lnTo>
                <a:cubicBezTo>
                  <a:pt x="4159556" y="4866958"/>
                  <a:pt x="4148126" y="4846490"/>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8" y="4442762"/>
                  <a:pt x="4197658" y="4403326"/>
                  <a:pt x="4196706" y="4363891"/>
                </a:cubicBezTo>
                <a:lnTo>
                  <a:pt x="4196706" y="4363891"/>
                </a:lnTo>
                <a:lnTo>
                  <a:pt x="4196706" y="4363890"/>
                </a:lnTo>
                <a:cubicBezTo>
                  <a:pt x="4196514" y="4350554"/>
                  <a:pt x="4193466" y="4336457"/>
                  <a:pt x="4187752" y="4324645"/>
                </a:cubicBezTo>
                <a:cubicBezTo>
                  <a:pt x="4175749" y="4300070"/>
                  <a:pt x="4160129" y="4277401"/>
                  <a:pt x="4147936" y="4253014"/>
                </a:cubicBezTo>
                <a:lnTo>
                  <a:pt x="4142220" y="4221391"/>
                </a:lnTo>
                <a:lnTo>
                  <a:pt x="4142315" y="4192388"/>
                </a:lnTo>
                <a:lnTo>
                  <a:pt x="4142315" y="4192388"/>
                </a:lnTo>
                <a:lnTo>
                  <a:pt x="4142315" y="4192387"/>
                </a:lnTo>
                <a:cubicBezTo>
                  <a:pt x="4142411" y="4182767"/>
                  <a:pt x="4141839" y="4173480"/>
                  <a:pt x="4138410" y="4165383"/>
                </a:cubicBezTo>
                <a:cubicBezTo>
                  <a:pt x="4133981" y="4154857"/>
                  <a:pt x="4130909" y="4144498"/>
                  <a:pt x="4129066" y="4134256"/>
                </a:cubicBezTo>
                <a:lnTo>
                  <a:pt x="4127099" y="4103826"/>
                </a:lnTo>
                <a:lnTo>
                  <a:pt x="4142220" y="4043840"/>
                </a:lnTo>
                <a:cubicBezTo>
                  <a:pt x="4154508" y="4015835"/>
                  <a:pt x="4160175" y="3988593"/>
                  <a:pt x="4157913" y="3962160"/>
                </a:cubicBezTo>
                <a:lnTo>
                  <a:pt x="4157913" y="3962160"/>
                </a:lnTo>
                <a:lnTo>
                  <a:pt x="4157913" y="3962159"/>
                </a:lnTo>
                <a:cubicBezTo>
                  <a:pt x="4155651" y="3935727"/>
                  <a:pt x="4145460" y="3910104"/>
                  <a:pt x="4126028" y="3885338"/>
                </a:cubicBezTo>
                <a:cubicBezTo>
                  <a:pt x="4121646" y="3879766"/>
                  <a:pt x="4118884" y="3874229"/>
                  <a:pt x="4117425" y="3868764"/>
                </a:cubicBezTo>
                <a:lnTo>
                  <a:pt x="4116645" y="3852620"/>
                </a:lnTo>
                <a:lnTo>
                  <a:pt x="4130980" y="3822473"/>
                </a:lnTo>
                <a:cubicBezTo>
                  <a:pt x="4139172" y="3811614"/>
                  <a:pt x="4144316" y="3800897"/>
                  <a:pt x="4145911" y="3789777"/>
                </a:cubicBezTo>
                <a:lnTo>
                  <a:pt x="4145911" y="3789776"/>
                </a:lnTo>
                <a:lnTo>
                  <a:pt x="4145911" y="3789776"/>
                </a:lnTo>
                <a:cubicBezTo>
                  <a:pt x="4147507" y="3778655"/>
                  <a:pt x="4145554" y="3767130"/>
                  <a:pt x="4139554" y="3754652"/>
                </a:cubicBezTo>
                <a:lnTo>
                  <a:pt x="4139172" y="3734838"/>
                </a:lnTo>
                <a:lnTo>
                  <a:pt x="4143220" y="3680164"/>
                </a:lnTo>
                <a:lnTo>
                  <a:pt x="4143220" y="3680164"/>
                </a:lnTo>
                <a:lnTo>
                  <a:pt x="4143220" y="3680163"/>
                </a:lnTo>
                <a:cubicBezTo>
                  <a:pt x="4141696" y="3662494"/>
                  <a:pt x="4135458" y="3645682"/>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2"/>
                </a:lnTo>
                <a:lnTo>
                  <a:pt x="4193158" y="3077401"/>
                </a:lnTo>
                <a:cubicBezTo>
                  <a:pt x="4193372" y="3045777"/>
                  <a:pt x="4189562" y="3014153"/>
                  <a:pt x="4181465" y="2982148"/>
                </a:cubicBezTo>
                <a:lnTo>
                  <a:pt x="4177881" y="2947863"/>
                </a:lnTo>
                <a:lnTo>
                  <a:pt x="4182513" y="2914328"/>
                </a:lnTo>
                <a:cubicBezTo>
                  <a:pt x="4187561" y="2892181"/>
                  <a:pt x="4195753" y="2870416"/>
                  <a:pt x="4202420" y="2848794"/>
                </a:cubicBezTo>
                <a:cubicBezTo>
                  <a:pt x="4203753" y="2844317"/>
                  <a:pt x="4207039"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32419" y="2490551"/>
                </a:lnTo>
                <a:cubicBezTo>
                  <a:pt x="4130791" y="2499773"/>
                  <a:pt x="4128410" y="2509024"/>
                  <a:pt x="4125838" y="2518264"/>
                </a:cubicBezTo>
                <a:cubicBezTo>
                  <a:pt x="4123171" y="2527790"/>
                  <a:pt x="4122027" y="2536457"/>
                  <a:pt x="4122194" y="2545006"/>
                </a:cubicBezTo>
                <a:lnTo>
                  <a:pt x="4122194" y="2545007"/>
                </a:lnTo>
                <a:lnTo>
                  <a:pt x="4122194" y="2545007"/>
                </a:lnTo>
                <a:cubicBezTo>
                  <a:pt x="4122360" y="2553556"/>
                  <a:pt x="4123837" y="2561986"/>
                  <a:pt x="4126408" y="2571035"/>
                </a:cubicBezTo>
                <a:cubicBezTo>
                  <a:pt x="4138410" y="2612946"/>
                  <a:pt x="4170987" y="2640951"/>
                  <a:pt x="4199562" y="2668002"/>
                </a:cubicBezTo>
                <a:cubicBezTo>
                  <a:pt x="4223947" y="2691055"/>
                  <a:pt x="4237663" y="2716964"/>
                  <a:pt x="4247952" y="2745349"/>
                </a:cubicBezTo>
                <a:lnTo>
                  <a:pt x="4247953" y="2745352"/>
                </a:lnTo>
                <a:lnTo>
                  <a:pt x="4253873" y="2778006"/>
                </a:lnTo>
                <a:lnTo>
                  <a:pt x="4253453" y="2785440"/>
                </a:lnTo>
                <a:lnTo>
                  <a:pt x="4243374" y="2811780"/>
                </a:lnTo>
                <a:lnTo>
                  <a:pt x="4243370" y="2811787"/>
                </a:lnTo>
                <a:lnTo>
                  <a:pt x="4243371" y="2811787"/>
                </a:lnTo>
                <a:lnTo>
                  <a:pt x="4243374" y="2811780"/>
                </a:lnTo>
                <a:lnTo>
                  <a:pt x="4253024" y="2793023"/>
                </a:lnTo>
                <a:lnTo>
                  <a:pt x="4253453" y="2785440"/>
                </a:lnTo>
                <a:lnTo>
                  <a:pt x="4254653" y="2782305"/>
                </a:lnTo>
                <a:lnTo>
                  <a:pt x="4253873" y="2778006"/>
                </a:lnTo>
                <a:lnTo>
                  <a:pt x="4254283" y="2770758"/>
                </a:lnTo>
                <a:lnTo>
                  <a:pt x="4247953" y="2745352"/>
                </a:lnTo>
                <a:lnTo>
                  <a:pt x="4247952" y="2745348"/>
                </a:lnTo>
                <a:cubicBezTo>
                  <a:pt x="4237663" y="2716963"/>
                  <a:pt x="4223947" y="2691054"/>
                  <a:pt x="4199562" y="2668001"/>
                </a:cubicBezTo>
                <a:cubicBezTo>
                  <a:pt x="4170987" y="2640950"/>
                  <a:pt x="4138410" y="2612945"/>
                  <a:pt x="4126408" y="2571034"/>
                </a:cubicBezTo>
                <a:lnTo>
                  <a:pt x="4122194" y="2545007"/>
                </a:lnTo>
                <a:lnTo>
                  <a:pt x="4125838" y="2518265"/>
                </a:lnTo>
                <a:cubicBezTo>
                  <a:pt x="4130981" y="2499786"/>
                  <a:pt x="4135363" y="2481259"/>
                  <a:pt x="4134481" y="2463018"/>
                </a:cubicBez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51027" y="1453958"/>
                </a:moveTo>
                <a:lnTo>
                  <a:pt x="3745230" y="1459073"/>
                </a:lnTo>
                <a:lnTo>
                  <a:pt x="3745230" y="1459073"/>
                </a:lnTo>
                <a:lnTo>
                  <a:pt x="3745229" y="1459074"/>
                </a:lnTo>
                <a:lnTo>
                  <a:pt x="3736012" y="1481572"/>
                </a:lnTo>
                <a:lnTo>
                  <a:pt x="3745230" y="1459073"/>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cubicBezTo>
                  <a:pt x="3760922" y="348396"/>
                  <a:pt x="3763447" y="357874"/>
                  <a:pt x="3765590" y="367328"/>
                </a:cubicBezTo>
                <a:lnTo>
                  <a:pt x="3769400" y="395640"/>
                </a:lnTo>
                <a:cubicBezTo>
                  <a:pt x="3769590" y="376781"/>
                  <a:pt x="3762352" y="357921"/>
                  <a:pt x="3759494" y="338870"/>
                </a:cubicBez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5402" y="228949"/>
                </a:lnTo>
                <a:lnTo>
                  <a:pt x="3785402" y="228948"/>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1" y="21486"/>
                  <a:pt x="4218423" y="43012"/>
                  <a:pt x="4215374" y="63587"/>
                </a:cubicBezTo>
                <a:cubicBezTo>
                  <a:pt x="4209850" y="101308"/>
                  <a:pt x="4206420" y="139219"/>
                  <a:pt x="4201468" y="176939"/>
                </a:cubicBezTo>
                <a:cubicBezTo>
                  <a:pt x="4200324" y="184941"/>
                  <a:pt x="4198230"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4" y="1489720"/>
                </a:cubicBezTo>
                <a:cubicBezTo>
                  <a:pt x="4198992" y="1505724"/>
                  <a:pt x="4192324" y="1523059"/>
                  <a:pt x="4196324" y="1537537"/>
                </a:cubicBezTo>
                <a:cubicBezTo>
                  <a:pt x="4207374" y="1576019"/>
                  <a:pt x="4220709" y="1614120"/>
                  <a:pt x="4237473" y="1650317"/>
                </a:cubicBezTo>
                <a:cubicBezTo>
                  <a:pt x="4254428" y="1687086"/>
                  <a:pt x="4268716" y="1721185"/>
                  <a:pt x="4251572" y="1763287"/>
                </a:cubicBezTo>
                <a:cubicBezTo>
                  <a:pt x="4244331" y="1781194"/>
                  <a:pt x="4249476" y="1804816"/>
                  <a:pt x="4251380" y="1825393"/>
                </a:cubicBezTo>
                <a:cubicBezTo>
                  <a:pt x="4252904" y="1840441"/>
                  <a:pt x="4261478" y="1854920"/>
                  <a:pt x="4261478" y="1869780"/>
                </a:cubicBezTo>
                <a:cubicBezTo>
                  <a:pt x="4261478" y="1909408"/>
                  <a:pt x="4271574" y="1944649"/>
                  <a:pt x="4292149" y="1978940"/>
                </a:cubicBezTo>
                <a:cubicBezTo>
                  <a:pt x="4300149" y="1992279"/>
                  <a:pt x="4294815" y="2013043"/>
                  <a:pt x="4296911" y="2030378"/>
                </a:cubicBezTo>
                <a:cubicBezTo>
                  <a:pt x="4299387" y="2048668"/>
                  <a:pt x="4301673" y="2067525"/>
                  <a:pt x="4307200" y="2085054"/>
                </a:cubicBezTo>
                <a:cubicBezTo>
                  <a:pt x="4321678" y="2130393"/>
                  <a:pt x="4338061" y="2175163"/>
                  <a:pt x="4353301" y="2220312"/>
                </a:cubicBezTo>
                <a:cubicBezTo>
                  <a:pt x="4365876" y="2257459"/>
                  <a:pt x="4355969" y="2294039"/>
                  <a:pt x="4350635" y="2330806"/>
                </a:cubicBezTo>
                <a:cubicBezTo>
                  <a:pt x="4347205" y="2353859"/>
                  <a:pt x="4339013" y="2375383"/>
                  <a:pt x="4351205" y="2401292"/>
                </a:cubicBezTo>
                <a:cubicBezTo>
                  <a:pt x="4362827" y="2426059"/>
                  <a:pt x="4360159" y="2457492"/>
                  <a:pt x="4366446" y="2485307"/>
                </a:cubicBezTo>
                <a:cubicBezTo>
                  <a:pt x="4371780" y="2508742"/>
                  <a:pt x="4380354" y="2531409"/>
                  <a:pt x="4388736" y="2554079"/>
                </a:cubicBezTo>
                <a:cubicBezTo>
                  <a:pt x="4400167" y="2584942"/>
                  <a:pt x="4412167" y="2615421"/>
                  <a:pt x="4406453" y="2649143"/>
                </a:cubicBezTo>
                <a:cubicBezTo>
                  <a:pt x="4399975" y="2687436"/>
                  <a:pt x="4424359" y="2713723"/>
                  <a:pt x="4440554" y="2743826"/>
                </a:cubicBezTo>
                <a:cubicBezTo>
                  <a:pt x="4451602" y="2764590"/>
                  <a:pt x="4459795" y="2787259"/>
                  <a:pt x="4466653" y="2809930"/>
                </a:cubicBezTo>
                <a:cubicBezTo>
                  <a:pt x="4475607" y="2840219"/>
                  <a:pt x="4480941" y="2871462"/>
                  <a:pt x="4489704" y="2901943"/>
                </a:cubicBezTo>
                <a:cubicBezTo>
                  <a:pt x="4502848" y="2948047"/>
                  <a:pt x="4513136" y="2994722"/>
                  <a:pt x="4505896" y="3042728"/>
                </a:cubicBezTo>
                <a:cubicBezTo>
                  <a:pt x="4502658" y="3064827"/>
                  <a:pt x="4502848" y="3085403"/>
                  <a:pt x="4507612" y="3107500"/>
                </a:cubicBezTo>
                <a:cubicBezTo>
                  <a:pt x="4515422" y="3143695"/>
                  <a:pt x="4516375" y="3180844"/>
                  <a:pt x="4545521" y="3209993"/>
                </a:cubicBezTo>
                <a:cubicBezTo>
                  <a:pt x="4555810" y="3220280"/>
                  <a:pt x="4558476" y="3238758"/>
                  <a:pt x="4563810" y="3253809"/>
                </a:cubicBezTo>
                <a:cubicBezTo>
                  <a:pt x="4570098" y="3271145"/>
                  <a:pt x="4566858" y="3283908"/>
                  <a:pt x="4548570" y="3293244"/>
                </a:cubicBezTo>
                <a:cubicBezTo>
                  <a:pt x="4540379" y="3297434"/>
                  <a:pt x="4532377" y="3309437"/>
                  <a:pt x="4531043" y="3318771"/>
                </a:cubicBezTo>
                <a:cubicBezTo>
                  <a:pt x="4527043" y="3346776"/>
                  <a:pt x="4532949" y="3372495"/>
                  <a:pt x="4545904" y="3399546"/>
                </a:cubicBezTo>
                <a:cubicBezTo>
                  <a:pt x="4558096" y="3424883"/>
                  <a:pt x="4556762" y="3456508"/>
                  <a:pt x="4561524" y="3485275"/>
                </a:cubicBezTo>
                <a:cubicBezTo>
                  <a:pt x="4564954" y="3505657"/>
                  <a:pt x="4572002" y="3526042"/>
                  <a:pt x="4572002" y="3546617"/>
                </a:cubicBezTo>
                <a:cubicBezTo>
                  <a:pt x="4572002" y="3572146"/>
                  <a:pt x="4565906" y="3597482"/>
                  <a:pt x="4563620" y="3623201"/>
                </a:cubicBezTo>
                <a:cubicBezTo>
                  <a:pt x="4561716" y="3643204"/>
                  <a:pt x="4562478" y="3663589"/>
                  <a:pt x="4560192" y="3683591"/>
                </a:cubicBezTo>
                <a:cubicBezTo>
                  <a:pt x="4558476" y="3699976"/>
                  <a:pt x="4554096" y="3716168"/>
                  <a:pt x="4550476" y="3732361"/>
                </a:cubicBezTo>
                <a:cubicBezTo>
                  <a:pt x="4549142" y="3738267"/>
                  <a:pt x="4543997" y="3744173"/>
                  <a:pt x="4544759" y="3749506"/>
                </a:cubicBezTo>
                <a:cubicBezTo>
                  <a:pt x="4552952" y="3802467"/>
                  <a:pt x="4516375" y="3840569"/>
                  <a:pt x="4500182" y="3885338"/>
                </a:cubicBezTo>
                <a:cubicBezTo>
                  <a:pt x="4483035" y="3932394"/>
                  <a:pt x="4456747" y="3977925"/>
                  <a:pt x="4464557" y="4030503"/>
                </a:cubicBezTo>
                <a:cubicBezTo>
                  <a:pt x="4469319" y="4062318"/>
                  <a:pt x="4480369" y="4092989"/>
                  <a:pt x="4487038" y="4124614"/>
                </a:cubicBezTo>
                <a:cubicBezTo>
                  <a:pt x="4489324" y="4135854"/>
                  <a:pt x="4488942" y="4148427"/>
                  <a:pt x="4486656" y="4159667"/>
                </a:cubicBezTo>
                <a:cubicBezTo>
                  <a:pt x="4476177" y="4213961"/>
                  <a:pt x="4474653" y="4267493"/>
                  <a:pt x="4491800" y="4320837"/>
                </a:cubicBezTo>
                <a:cubicBezTo>
                  <a:pt x="4494658" y="4329979"/>
                  <a:pt x="4497324" y="4339695"/>
                  <a:pt x="4497324" y="4349222"/>
                </a:cubicBezTo>
                <a:cubicBezTo>
                  <a:pt x="4497324" y="4401419"/>
                  <a:pt x="4493324" y="4452665"/>
                  <a:pt x="4474653" y="4502579"/>
                </a:cubicBezTo>
                <a:cubicBezTo>
                  <a:pt x="4468367" y="4519343"/>
                  <a:pt x="4472367" y="4539728"/>
                  <a:pt x="4470843" y="4558207"/>
                </a:cubicBezTo>
                <a:cubicBezTo>
                  <a:pt x="4469511" y="4575351"/>
                  <a:pt x="4468939" y="4592878"/>
                  <a:pt x="4464557" y="4609452"/>
                </a:cubicBezTo>
                <a:cubicBezTo>
                  <a:pt x="4458081" y="4633647"/>
                  <a:pt x="4457319" y="4656126"/>
                  <a:pt x="4463033" y="4681083"/>
                </a:cubicBezTo>
                <a:cubicBezTo>
                  <a:pt x="4468367" y="4704895"/>
                  <a:pt x="4465701" y="4730614"/>
                  <a:pt x="4465891" y="4755381"/>
                </a:cubicBezTo>
                <a:cubicBezTo>
                  <a:pt x="4466081" y="4783004"/>
                  <a:pt x="4466271" y="4810627"/>
                  <a:pt x="4465319" y="4838250"/>
                </a:cubicBezTo>
                <a:cubicBezTo>
                  <a:pt x="4464939" y="4849300"/>
                  <a:pt x="4457319" y="4861873"/>
                  <a:pt x="4460367" y="4871019"/>
                </a:cubicBezTo>
                <a:cubicBezTo>
                  <a:pt x="4470653" y="4900546"/>
                  <a:pt x="4458271" y="4930075"/>
                  <a:pt x="4463795" y="4959602"/>
                </a:cubicBezTo>
                <a:cubicBezTo>
                  <a:pt x="4466653" y="4974082"/>
                  <a:pt x="4458843" y="4990465"/>
                  <a:pt x="4458081" y="5006086"/>
                </a:cubicBezTo>
                <a:cubicBezTo>
                  <a:pt x="4456747" y="5031614"/>
                  <a:pt x="4457319" y="5057141"/>
                  <a:pt x="4456937" y="5082670"/>
                </a:cubicBezTo>
                <a:cubicBezTo>
                  <a:pt x="4456747" y="5091052"/>
                  <a:pt x="4455985" y="5099245"/>
                  <a:pt x="4455602" y="5107627"/>
                </a:cubicBezTo>
                <a:cubicBezTo>
                  <a:pt x="4455222" y="5115057"/>
                  <a:pt x="4453508" y="5122867"/>
                  <a:pt x="4454840" y="5129916"/>
                </a:cubicBezTo>
                <a:cubicBezTo>
                  <a:pt x="4459605" y="5155445"/>
                  <a:pt x="4467415" y="5180591"/>
                  <a:pt x="4470463" y="5206308"/>
                </a:cubicBezTo>
                <a:cubicBezTo>
                  <a:pt x="4473129" y="5228597"/>
                  <a:pt x="4469511" y="5251650"/>
                  <a:pt x="4471415" y="5274129"/>
                </a:cubicBezTo>
                <a:cubicBezTo>
                  <a:pt x="4474653" y="5313754"/>
                  <a:pt x="4480369" y="5353379"/>
                  <a:pt x="4483989" y="5393005"/>
                </a:cubicBezTo>
                <a:cubicBezTo>
                  <a:pt x="4484751" y="5401579"/>
                  <a:pt x="4479987" y="5410531"/>
                  <a:pt x="4479607" y="5419295"/>
                </a:cubicBezTo>
                <a:cubicBezTo>
                  <a:pt x="4478655" y="5446728"/>
                  <a:pt x="4478463" y="5474161"/>
                  <a:pt x="4477893" y="5501594"/>
                </a:cubicBezTo>
                <a:cubicBezTo>
                  <a:pt x="4477701" y="5517215"/>
                  <a:pt x="4478273" y="5533027"/>
                  <a:pt x="4476559" y="5548460"/>
                </a:cubicBezTo>
                <a:cubicBezTo>
                  <a:pt x="4474273" y="5568842"/>
                  <a:pt x="4470843" y="5587321"/>
                  <a:pt x="4485703" y="5606372"/>
                </a:cubicBezTo>
                <a:cubicBezTo>
                  <a:pt x="4508754" y="5635711"/>
                  <a:pt x="4499800" y="5673050"/>
                  <a:pt x="4505134" y="5706959"/>
                </a:cubicBezTo>
                <a:cubicBezTo>
                  <a:pt x="4506468" y="5715723"/>
                  <a:pt x="4506658" y="5724678"/>
                  <a:pt x="4508182" y="5733440"/>
                </a:cubicBezTo>
                <a:cubicBezTo>
                  <a:pt x="4511040" y="5749634"/>
                  <a:pt x="4514278" y="5765635"/>
                  <a:pt x="4517519" y="5781830"/>
                </a:cubicBezTo>
                <a:cubicBezTo>
                  <a:pt x="4518089" y="5784686"/>
                  <a:pt x="4518281" y="5787924"/>
                  <a:pt x="4519233" y="5790592"/>
                </a:cubicBezTo>
                <a:cubicBezTo>
                  <a:pt x="4527233" y="5815169"/>
                  <a:pt x="4536377" y="5839361"/>
                  <a:pt x="4542855" y="5864318"/>
                </a:cubicBezTo>
                <a:cubicBezTo>
                  <a:pt x="4546094" y="5876511"/>
                  <a:pt x="4546476" y="5890037"/>
                  <a:pt x="4544759" y="5902610"/>
                </a:cubicBezTo>
                <a:cubicBezTo>
                  <a:pt x="4539807" y="5939377"/>
                  <a:pt x="4537711" y="5975764"/>
                  <a:pt x="4544951" y="6012723"/>
                </a:cubicBezTo>
                <a:cubicBezTo>
                  <a:pt x="4547808" y="6027392"/>
                  <a:pt x="4543045" y="6043776"/>
                  <a:pt x="4541331" y="6059397"/>
                </a:cubicBezTo>
                <a:cubicBezTo>
                  <a:pt x="4536759" y="6096736"/>
                  <a:pt x="4531805" y="6134075"/>
                  <a:pt x="4527425" y="6171605"/>
                </a:cubicBezTo>
                <a:cubicBezTo>
                  <a:pt x="4524757" y="6195037"/>
                  <a:pt x="4523233" y="6218660"/>
                  <a:pt x="4520567" y="6242093"/>
                </a:cubicBezTo>
                <a:cubicBezTo>
                  <a:pt x="4517327" y="6269144"/>
                  <a:pt x="4512374" y="6296005"/>
                  <a:pt x="4509706" y="6323058"/>
                </a:cubicBezTo>
                <a:cubicBezTo>
                  <a:pt x="4506658" y="6353919"/>
                  <a:pt x="4506088" y="6384972"/>
                  <a:pt x="4502848" y="6415833"/>
                </a:cubicBezTo>
                <a:cubicBezTo>
                  <a:pt x="4496562" y="6472225"/>
                  <a:pt x="4489132" y="6528424"/>
                  <a:pt x="4482083" y="6584812"/>
                </a:cubicBezTo>
                <a:cubicBezTo>
                  <a:pt x="4475225" y="6639488"/>
                  <a:pt x="4469129" y="6694164"/>
                  <a:pt x="4460557" y="6748458"/>
                </a:cubicBezTo>
                <a:cubicBezTo>
                  <a:pt x="4456937" y="6771319"/>
                  <a:pt x="4447030" y="6793035"/>
                  <a:pt x="4441506" y="6815516"/>
                </a:cubicBezTo>
                <a:lnTo>
                  <a:pt x="4431806" y="6858001"/>
                </a:lnTo>
                <a:lnTo>
                  <a:pt x="4259553" y="6858001"/>
                </a:lnTo>
                <a:lnTo>
                  <a:pt x="4265716" y="6812064"/>
                </a:lnTo>
                <a:lnTo>
                  <a:pt x="4265716" y="6812064"/>
                </a:lnTo>
                <a:lnTo>
                  <a:pt x="4265716" y="6812063"/>
                </a:lnTo>
                <a:cubicBezTo>
                  <a:pt x="4265240" y="6788417"/>
                  <a:pt x="4259954" y="6764841"/>
                  <a:pt x="4246238" y="6742552"/>
                </a:cubicBezTo>
                <a:lnTo>
                  <a:pt x="4232402" y="6702976"/>
                </a:lnTo>
                <a:lnTo>
                  <a:pt x="4235549" y="6683027"/>
                </a:lnTo>
                <a:cubicBezTo>
                  <a:pt x="4237915" y="6676306"/>
                  <a:pt x="4241666" y="6669496"/>
                  <a:pt x="4247000" y="6662542"/>
                </a:cubicBezTo>
                <a:cubicBezTo>
                  <a:pt x="4254334" y="6653111"/>
                  <a:pt x="4256191" y="6639108"/>
                  <a:pt x="4254095" y="6625225"/>
                </a:cubicBezTo>
                <a:lnTo>
                  <a:pt x="4254095" y="6625225"/>
                </a:lnTo>
                <a:lnTo>
                  <a:pt x="4254095" y="6625224"/>
                </a:lnTo>
                <a:cubicBezTo>
                  <a:pt x="4251999" y="6611341"/>
                  <a:pt x="4245951" y="6597578"/>
                  <a:pt x="4237473" y="6588625"/>
                </a:cubicBezTo>
                <a:lnTo>
                  <a:pt x="4214994" y="6564620"/>
                </a:lnTo>
                <a:lnTo>
                  <a:pt x="4214994" y="6564621"/>
                </a:lnTo>
                <a:cubicBezTo>
                  <a:pt x="4225281" y="6575479"/>
                  <a:pt x="4231377" y="6582147"/>
                  <a:pt x="4237473" y="6588626"/>
                </a:cubicBezTo>
                <a:lnTo>
                  <a:pt x="4254095" y="6625225"/>
                </a:lnTo>
                <a:lnTo>
                  <a:pt x="4254084" y="6645552"/>
                </a:lnTo>
                <a:cubicBezTo>
                  <a:pt x="4252965" y="6651967"/>
                  <a:pt x="4250667" y="6657826"/>
                  <a:pt x="4247000" y="6662541"/>
                </a:cubicBezTo>
                <a:cubicBezTo>
                  <a:pt x="4236332" y="6676448"/>
                  <a:pt x="4231997" y="6689783"/>
                  <a:pt x="4232402" y="6702976"/>
                </a:cubicBezTo>
                <a:lnTo>
                  <a:pt x="4232402" y="6702976"/>
                </a:lnTo>
                <a:lnTo>
                  <a:pt x="4232402" y="6702977"/>
                </a:lnTo>
                <a:cubicBezTo>
                  <a:pt x="4232807" y="6716169"/>
                  <a:pt x="4237951" y="6729219"/>
                  <a:pt x="4246238" y="6742553"/>
                </a:cubicBezTo>
                <a:cubicBezTo>
                  <a:pt x="4253096" y="6753698"/>
                  <a:pt x="4257847" y="6765164"/>
                  <a:pt x="4260942" y="6776800"/>
                </a:cubicBezTo>
                <a:lnTo>
                  <a:pt x="4265716" y="6812064"/>
                </a:lnTo>
                <a:lnTo>
                  <a:pt x="4259553" y="6858001"/>
                </a:lnTo>
                <a:lnTo>
                  <a:pt x="4259553" y="6858001"/>
                </a:lnTo>
                <a:lnTo>
                  <a:pt x="4259553" y="6858002"/>
                </a:lnTo>
                <a:lnTo>
                  <a:pt x="0" y="6858002"/>
                </a:lnTo>
                <a:lnTo>
                  <a:pt x="0" y="2"/>
                </a:lnTo>
                <a:lnTo>
                  <a:pt x="3766492" y="1"/>
                </a:lnTo>
                <a:lnTo>
                  <a:pt x="3769210" y="21486"/>
                </a:lnTo>
                <a:close/>
              </a:path>
            </a:pathLst>
          </a:custGeom>
          <a:effectLst/>
        </p:spPr>
      </p:pic>
      <p:sp>
        <p:nvSpPr>
          <p:cNvPr id="6" name="TextBox 5">
            <a:extLst>
              <a:ext uri="{FF2B5EF4-FFF2-40B4-BE49-F238E27FC236}">
                <a16:creationId xmlns:a16="http://schemas.microsoft.com/office/drawing/2014/main" id="{5D9DBF1E-1280-F848-ADC1-B765957C0DB0}"/>
              </a:ext>
            </a:extLst>
          </p:cNvPr>
          <p:cNvSpPr txBox="1"/>
          <p:nvPr/>
        </p:nvSpPr>
        <p:spPr>
          <a:xfrm>
            <a:off x="3177153" y="309966"/>
            <a:ext cx="5579389" cy="830997"/>
          </a:xfrm>
          <a:prstGeom prst="rect">
            <a:avLst/>
          </a:prstGeom>
          <a:noFill/>
        </p:spPr>
        <p:txBody>
          <a:bodyPr wrap="square" rtlCol="0">
            <a:spAutoFit/>
          </a:bodyPr>
          <a:lstStyle/>
          <a:p>
            <a:pPr algn="ctr"/>
            <a:r>
              <a:rPr lang="en-US" sz="4800" b="1" dirty="0">
                <a:latin typeface="Cambria" panose="02040503050406030204" pitchFamily="18" charset="0"/>
              </a:rPr>
              <a:t>Righteousness</a:t>
            </a:r>
          </a:p>
        </p:txBody>
      </p:sp>
      <p:sp>
        <p:nvSpPr>
          <p:cNvPr id="8" name="TextBox 7">
            <a:extLst>
              <a:ext uri="{FF2B5EF4-FFF2-40B4-BE49-F238E27FC236}">
                <a16:creationId xmlns:a16="http://schemas.microsoft.com/office/drawing/2014/main" id="{D5684E47-02BB-1042-A327-3A851876B99D}"/>
              </a:ext>
            </a:extLst>
          </p:cNvPr>
          <p:cNvSpPr txBox="1"/>
          <p:nvPr/>
        </p:nvSpPr>
        <p:spPr>
          <a:xfrm>
            <a:off x="2983043" y="1335903"/>
            <a:ext cx="6019067" cy="5062924"/>
          </a:xfrm>
          <a:prstGeom prst="rect">
            <a:avLst/>
          </a:prstGeom>
          <a:noFill/>
        </p:spPr>
        <p:txBody>
          <a:bodyPr wrap="square" rtlCol="0">
            <a:spAutoFit/>
          </a:bodyPr>
          <a:lstStyle/>
          <a:p>
            <a:pPr marL="469900" indent="-469900">
              <a:spcAft>
                <a:spcPts val="600"/>
              </a:spcAft>
            </a:pPr>
            <a:r>
              <a:rPr lang="en-US" sz="3400" b="1" dirty="0">
                <a:latin typeface="Calibri" panose="020F0502020204030204" pitchFamily="34" charset="0"/>
                <a:cs typeface="Calibri" panose="020F0502020204030204" pitchFamily="34" charset="0"/>
              </a:rPr>
              <a:t>3.	We Must Seek Righteousness with God. </a:t>
            </a:r>
          </a:p>
          <a:p>
            <a:pPr marL="823913" indent="-457200">
              <a:spcAft>
                <a:spcPts val="600"/>
              </a:spcAft>
              <a:buFont typeface="Arial" panose="020B0604020202020204" pitchFamily="34" charset="0"/>
              <a:buChar char="•"/>
            </a:pPr>
            <a:r>
              <a:rPr lang="en-US" sz="3000" dirty="0">
                <a:latin typeface="Calibri Light" panose="020F0302020204030204" pitchFamily="34" charset="0"/>
                <a:cs typeface="Calibri Light" panose="020F0302020204030204" pitchFamily="34" charset="0"/>
              </a:rPr>
              <a:t>Don’t worry—seek right-</a:t>
            </a:r>
            <a:r>
              <a:rPr lang="en-US" sz="3000" dirty="0" err="1">
                <a:latin typeface="Calibri Light" panose="020F0302020204030204" pitchFamily="34" charset="0"/>
                <a:cs typeface="Calibri Light" panose="020F0302020204030204" pitchFamily="34" charset="0"/>
              </a:rPr>
              <a:t>eousness</a:t>
            </a:r>
            <a:r>
              <a:rPr lang="en-US" sz="3000" dirty="0">
                <a:latin typeface="Calibri Light" panose="020F0302020204030204" pitchFamily="34" charset="0"/>
                <a:cs typeface="Calibri Light" panose="020F0302020204030204" pitchFamily="34" charset="0"/>
              </a:rPr>
              <a:t> (Rom. 6:31-33).</a:t>
            </a:r>
          </a:p>
          <a:p>
            <a:pPr marL="823913" indent="-457200">
              <a:spcAft>
                <a:spcPts val="600"/>
              </a:spcAft>
              <a:buFont typeface="Arial" panose="020B0604020202020204" pitchFamily="34" charset="0"/>
              <a:buChar char="•"/>
            </a:pPr>
            <a:r>
              <a:rPr lang="en-US" sz="3000" dirty="0">
                <a:latin typeface="Calibri Light" panose="020F0302020204030204" pitchFamily="34" charset="0"/>
                <a:cs typeface="Calibri Light" panose="020F0302020204030204" pitchFamily="34" charset="0"/>
              </a:rPr>
              <a:t>Right deeds (Heb. 13:20-21; Eph. 5:17; Heb. 5:13-14).</a:t>
            </a:r>
          </a:p>
          <a:p>
            <a:pPr marL="823913" indent="-457200">
              <a:spcAft>
                <a:spcPts val="600"/>
              </a:spcAft>
              <a:buFont typeface="Arial" panose="020B0604020202020204" pitchFamily="34" charset="0"/>
              <a:buChar char="•"/>
            </a:pPr>
            <a:r>
              <a:rPr lang="en-US" sz="3000" dirty="0">
                <a:latin typeface="Calibri Light" panose="020F0302020204030204" pitchFamily="34" charset="0"/>
                <a:cs typeface="Calibri Light" panose="020F0302020204030204" pitchFamily="34" charset="0"/>
              </a:rPr>
              <a:t>Attaining and maintaining a condition in which we stand right with God—forgiven of sin (2 Tim. 4:5-8).</a:t>
            </a:r>
          </a:p>
        </p:txBody>
      </p:sp>
    </p:spTree>
    <p:extLst>
      <p:ext uri="{BB962C8B-B14F-4D97-AF65-F5344CB8AC3E}">
        <p14:creationId xmlns:p14="http://schemas.microsoft.com/office/powerpoint/2010/main" val="2239952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1000"/>
                                        <p:tgtEl>
                                          <p:spTgt spid="8">
                                            <p:txEl>
                                              <p:pRg st="3" end="3"/>
                                            </p:txEl>
                                          </p:spTgt>
                                        </p:tgtEl>
                                      </p:cBhvr>
                                    </p:animEffect>
                                    <p:anim calcmode="lin" valueType="num">
                                      <p:cBhvr>
                                        <p:cTn id="2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bldLvl="2"/>
    </p:bldLst>
  </p:timing>
</p:sld>
</file>

<file path=ppt/theme/theme1.xml><?xml version="1.0" encoding="utf-8"?>
<a:theme xmlns:a="http://schemas.openxmlformats.org/drawingml/2006/main" name="TornVTI">
  <a:themeElements>
    <a:clrScheme name="Custom 1">
      <a:dk1>
        <a:sysClr val="windowText" lastClr="000000"/>
      </a:dk1>
      <a:lt1>
        <a:sysClr val="window" lastClr="FFFFFF"/>
      </a:lt1>
      <a:dk2>
        <a:srgbClr val="131523"/>
      </a:dk2>
      <a:lt2>
        <a:srgbClr val="E7E6E6"/>
      </a:lt2>
      <a:accent1>
        <a:srgbClr val="3FB96C"/>
      </a:accent1>
      <a:accent2>
        <a:srgbClr val="699EFA"/>
      </a:accent2>
      <a:accent3>
        <a:srgbClr val="8039C1"/>
      </a:accent3>
      <a:accent4>
        <a:srgbClr val="D1971A"/>
      </a:accent4>
      <a:accent5>
        <a:srgbClr val="E62B59"/>
      </a:accent5>
      <a:accent6>
        <a:srgbClr val="9CA2AB"/>
      </a:accent6>
      <a:hlink>
        <a:srgbClr val="FFFFFF"/>
      </a:hlink>
      <a:folHlink>
        <a:srgbClr val="57618E"/>
      </a:folHlink>
    </a:clrScheme>
    <a:fontScheme name="Torn">
      <a:majorFont>
        <a:latin typeface="Impact"/>
        <a:ea typeface=""/>
        <a:cs typeface=""/>
      </a:majorFont>
      <a:minorFont>
        <a:latin typeface="Arial Nova C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ornVTI" id="{D93270A2-BAD7-4DCC-9D1D-3427EACCFA88}" vid="{1B17486C-9B79-43FC-98F9-5BF7AA5600D2}"/>
    </a:ext>
  </a:extLst>
</a:theme>
</file>

<file path=docProps/app.xml><?xml version="1.0" encoding="utf-8"?>
<Properties xmlns="http://schemas.openxmlformats.org/officeDocument/2006/extended-properties" xmlns:vt="http://schemas.openxmlformats.org/officeDocument/2006/docPropsVTypes">
  <TotalTime>109</TotalTime>
  <Words>379</Words>
  <Application>Microsoft Macintosh PowerPoint</Application>
  <PresentationFormat>On-screen Show (4:3)</PresentationFormat>
  <Paragraphs>31</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Arial Nova Cond</vt:lpstr>
      <vt:lpstr>Calibri</vt:lpstr>
      <vt:lpstr>Calibri Light</vt:lpstr>
      <vt:lpstr>Cambria</vt:lpstr>
      <vt:lpstr>Impact</vt:lpstr>
      <vt:lpstr>Times New Roman</vt:lpstr>
      <vt:lpstr>TornVTI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Pope</dc:creator>
  <cp:lastModifiedBy>Kyle Pope</cp:lastModifiedBy>
  <cp:revision>19</cp:revision>
  <dcterms:created xsi:type="dcterms:W3CDTF">2021-11-17T04:10:13Z</dcterms:created>
  <dcterms:modified xsi:type="dcterms:W3CDTF">2021-12-15T17:37:38Z</dcterms:modified>
</cp:coreProperties>
</file>