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9"/>
  </p:notesMasterIdLst>
  <p:sldIdLst>
    <p:sldId id="257" r:id="rId2"/>
    <p:sldId id="263" r:id="rId3"/>
    <p:sldId id="258" r:id="rId4"/>
    <p:sldId id="260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886"/>
  </p:normalViewPr>
  <p:slideViewPr>
    <p:cSldViewPr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E4D39B9-E189-1147-B814-D1A03607F3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4CC75AC-1D26-7A4B-AF5E-96C4E169D2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B3F5BD9-BE60-0447-966A-385E853793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8F83440-A69D-0A49-B274-60DAFB0CA2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5A8DFD9-7999-7043-8C34-CD28A0FFF4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52BF9FB-D3C7-164C-9E1E-16DDEDB3A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CA4C85-9A53-604F-9277-89A14B1E82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C99228-FE65-C94E-A00E-BA261B55B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473E6-46CD-0746-A24D-89ADCCC7E5A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6A4BF0E-2D19-E849-986C-D8877BC729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B9B7922-D6E8-F444-B547-94BC2AF61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879598-CCCF-E744-95FF-10CD48B20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DFB94-DEED-8D40-9CB7-37A95FE27F3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B892EA6-699D-D34E-9D92-87040F2681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4D6008C-D3E5-9E4A-8B1C-7C7B9AF2B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925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879598-CCCF-E744-95FF-10CD48B20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DFB94-DEED-8D40-9CB7-37A95FE27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B892EA6-699D-D34E-9D92-87040F2681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4D6008C-D3E5-9E4A-8B1C-7C7B9AF2B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613B72-4623-E248-AAC4-4FC7E4302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33037-E74F-CF41-AF24-3F71AA403C2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32E2056-CB75-7F48-8397-3F4B54940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7E3A256-457B-8945-A96D-14DEB9CE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613B72-4623-E248-AAC4-4FC7E4302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33037-E74F-CF41-AF24-3F71AA403C2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32E2056-CB75-7F48-8397-3F4B54940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7E3A256-457B-8945-A96D-14DEB9CE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862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613B72-4623-E248-AAC4-4FC7E4302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33037-E74F-CF41-AF24-3F71AA403C2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32E2056-CB75-7F48-8397-3F4B54940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7E3A256-457B-8945-A96D-14DEB9CE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50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613B72-4623-E248-AAC4-4FC7E4302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33037-E74F-CF41-AF24-3F71AA403C2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32E2056-CB75-7F48-8397-3F4B54940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7E3A256-457B-8945-A96D-14DEB9CE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84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1E70056-6AFA-DC46-B31A-C16E96B0B4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62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790255F-E57A-3149-B723-966DE0B83F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3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790255F-E57A-3149-B723-966DE0B83F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795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790255F-E57A-3149-B723-966DE0B83FE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852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790255F-E57A-3149-B723-966DE0B83F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835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55F-E57A-3149-B723-966DE0B83F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650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55F-E57A-3149-B723-966DE0B83F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300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3B0-FD37-084B-8FF0-FAB04E2C47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637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C1EE24AB-B590-9C46-B0B8-F2A1356C2E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38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4CA3-3A3D-0947-B239-7CF425A7E6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52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08FA88D2-12E3-6B40-9EF0-93BC28F3AB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53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CB4C-3818-E941-BD18-7F6E29B403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99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80A6-2052-D94B-8012-854ADA638F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3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CC1B-1807-624B-9257-47152A477A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5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BC5-3AD7-6342-BC01-4B79029539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20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11A-A3E6-D64A-B278-4203990F0C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02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DE5-A5D5-094A-8A7F-B982F61B68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4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255F-E57A-3149-B723-966DE0B83F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14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96B6012-88E6-A844-A913-BA5BDFB6F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en-US" sz="6000" b="1"/>
              <a:t>George Washington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E70AEF0-614B-B346-9343-9DEE814FAC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5562600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buFontTx/>
              <a:buNone/>
            </a:pPr>
            <a:r>
              <a:rPr lang="en-US" altLang="en-US" sz="3500" b="1" dirty="0"/>
              <a:t>“It is the duty of all nations to acknowledge the providence of Almighty God, to obey His will, to be grateful for His benefits, and humbly implore His protection and favor.”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97962533-E686-F94A-9C05-BC1CB616F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2503488" cy="3657600"/>
          </a:xfrm>
          <a:prstGeom prst="rect">
            <a:avLst/>
          </a:prstGeom>
          <a:noFill/>
          <a:ln w="5080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CCE3D2-5D08-134C-BD2B-BF31170ED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6000" b="1" dirty="0"/>
              <a:t>Thanksgiving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648703-17BD-1540-B0D0-BA0610E932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336872"/>
            <a:ext cx="8610600" cy="429252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523875" indent="-523875">
              <a:buFontTx/>
              <a:buNone/>
            </a:pPr>
            <a:r>
              <a:rPr lang="en-US" altLang="en-US" sz="3900" b="1" dirty="0"/>
              <a:t>I. God’s People Should Be Thankful. </a:t>
            </a:r>
            <a:endParaRPr lang="en-US" altLang="en-US" sz="3900" dirty="0"/>
          </a:p>
          <a:p>
            <a:pPr marL="915988" indent="-465138">
              <a:buFontTx/>
              <a:buNone/>
            </a:pPr>
            <a:r>
              <a:rPr lang="en-US" altLang="en-US" sz="3200" b="1" dirty="0"/>
              <a:t>A. Thanksgiving offerings were a part of the Old Law.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1. There were peace offerings of 	 thanksgiving (Lev. 7:11-15).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2. It was a freewill offering eaten the same day (Lev. 22:29, 30).</a:t>
            </a:r>
          </a:p>
        </p:txBody>
      </p:sp>
    </p:spTree>
    <p:extLst>
      <p:ext uri="{BB962C8B-B14F-4D97-AF65-F5344CB8AC3E}">
        <p14:creationId xmlns:p14="http://schemas.microsoft.com/office/powerpoint/2010/main" val="3104590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CCE3D2-5D08-134C-BD2B-BF31170ED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6000" b="1" dirty="0"/>
              <a:t>Thanksgiving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648703-17BD-1540-B0D0-BA0610E932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336872"/>
            <a:ext cx="8610600" cy="429252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523875" indent="-523875">
              <a:buFontTx/>
              <a:buNone/>
            </a:pPr>
            <a:r>
              <a:rPr lang="en-US" altLang="en-US" sz="3900" b="1" dirty="0"/>
              <a:t>I. God’s People Should Be Thankful. </a:t>
            </a:r>
            <a:endParaRPr lang="en-US" altLang="en-US" sz="3900" dirty="0"/>
          </a:p>
          <a:p>
            <a:pPr marL="915988" indent="-465138">
              <a:buFontTx/>
              <a:buNone/>
            </a:pPr>
            <a:r>
              <a:rPr lang="en-US" altLang="en-US" sz="3200" b="1" dirty="0"/>
              <a:t>B. Israel offered thanksgiving at the completion of the city walls (</a:t>
            </a:r>
            <a:r>
              <a:rPr lang="en-US" altLang="en-US" sz="3200" b="1" dirty="0" err="1"/>
              <a:t>Neh</a:t>
            </a:r>
            <a:r>
              <a:rPr lang="en-US" altLang="en-US" sz="3200" b="1" dirty="0"/>
              <a:t> 12:27; 31; 38-40; 43).</a:t>
            </a:r>
          </a:p>
          <a:p>
            <a:pPr marL="915988" indent="-465138">
              <a:buFontTx/>
              <a:buNone/>
            </a:pPr>
            <a:r>
              <a:rPr lang="en-US" altLang="en-US" sz="3200" b="1" dirty="0"/>
              <a:t>C. The Psalms resound with thanksgiving (Ps. 69:30; 92:1; 100:1-5; 116:17).</a:t>
            </a:r>
          </a:p>
          <a:p>
            <a:pPr marL="915988" indent="-465138">
              <a:buFontTx/>
              <a:buNone/>
            </a:pPr>
            <a:r>
              <a:rPr lang="en-US" altLang="en-US" sz="3200" b="1" dirty="0"/>
              <a:t> D. Prayers should be offered with thanksgiving (Phil. 4:6).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154E31C-3B13-874E-8325-7EA7F2DB1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6000" b="1"/>
              <a:t>Thanksgiving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E74302-428F-4E44-92A6-6D2D585C1A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8077200" cy="436872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577850" indent="-577850">
              <a:buFontTx/>
              <a:buNone/>
            </a:pPr>
            <a:r>
              <a:rPr lang="en-US" altLang="en-US" sz="3800" b="1" dirty="0"/>
              <a:t>II. Christians Have Much for Which to Be Thankful. </a:t>
            </a:r>
            <a:endParaRPr lang="en-US" altLang="en-US" sz="3800" dirty="0"/>
          </a:p>
          <a:p>
            <a:pPr marL="915988" indent="-508000">
              <a:buFontTx/>
              <a:buNone/>
            </a:pPr>
            <a:r>
              <a:rPr lang="en-US" altLang="en-US" sz="3200" b="1" dirty="0"/>
              <a:t>A. Our material blessings.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1.  Our food and shelter (1 Tim. 4:4,5; Matt. 6:25-33). 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2.  Our families (Prov. 31:10-12; Ps. 127:4,5).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154E31C-3B13-874E-8325-7EA7F2DB1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6000" b="1"/>
              <a:t>Thanksgiving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E74302-428F-4E44-92A6-6D2D585C1A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8077200" cy="436872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577850" indent="-577850">
              <a:buFontTx/>
              <a:buNone/>
            </a:pPr>
            <a:r>
              <a:rPr lang="en-US" altLang="en-US" sz="3800" b="1" dirty="0"/>
              <a:t>II. Christians Have Much for Which to Be Thankful. </a:t>
            </a:r>
            <a:endParaRPr lang="en-US" altLang="en-US" sz="3800" dirty="0"/>
          </a:p>
          <a:p>
            <a:pPr marL="915988" indent="-508000">
              <a:buFontTx/>
              <a:buNone/>
            </a:pPr>
            <a:r>
              <a:rPr lang="en-US" altLang="en-US" sz="3200" b="1" dirty="0"/>
              <a:t>A. Our material blessings.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3. Our jobs and opportunities (Eccl. 5:18-19).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4. Our nation and freedom (1 Tim. 2:1-3).</a:t>
            </a:r>
          </a:p>
        </p:txBody>
      </p:sp>
    </p:spTree>
    <p:extLst>
      <p:ext uri="{BB962C8B-B14F-4D97-AF65-F5344CB8AC3E}">
        <p14:creationId xmlns:p14="http://schemas.microsoft.com/office/powerpoint/2010/main" val="1554099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154E31C-3B13-874E-8325-7EA7F2DB1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6000" b="1" dirty="0"/>
              <a:t>Thanksgiving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E74302-428F-4E44-92A6-6D2D585C1A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8077200" cy="436872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577850" indent="-577850">
              <a:buFontTx/>
              <a:buNone/>
            </a:pPr>
            <a:r>
              <a:rPr lang="en-US" altLang="en-US" sz="3800" b="1" dirty="0"/>
              <a:t>II. Christians Have Much for Which to Be Thankful. </a:t>
            </a:r>
            <a:endParaRPr lang="en-US" altLang="en-US" sz="3800" dirty="0"/>
          </a:p>
          <a:p>
            <a:pPr marL="915988" indent="-508000">
              <a:buFontTx/>
              <a:buNone/>
            </a:pPr>
            <a:r>
              <a:rPr lang="en-US" altLang="en-US" sz="3200" b="1" dirty="0"/>
              <a:t>B. Our spiritual blessings.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1. Forgiveness of sins (Rom 6:16-18).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2. Fellowship with God. (Col 1:3-12).</a:t>
            </a:r>
          </a:p>
        </p:txBody>
      </p:sp>
    </p:spTree>
    <p:extLst>
      <p:ext uri="{BB962C8B-B14F-4D97-AF65-F5344CB8AC3E}">
        <p14:creationId xmlns:p14="http://schemas.microsoft.com/office/powerpoint/2010/main" val="2803618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154E31C-3B13-874E-8325-7EA7F2DB1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6000" b="1" dirty="0"/>
              <a:t>Thanksgiving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E74302-428F-4E44-92A6-6D2D585C1A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8077200" cy="436872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577850" indent="-577850">
              <a:buFontTx/>
              <a:buNone/>
            </a:pPr>
            <a:r>
              <a:rPr lang="en-US" altLang="en-US" sz="3800" b="1" dirty="0"/>
              <a:t>II. Christians Have Much for Which to Be Thankful. </a:t>
            </a:r>
            <a:endParaRPr lang="en-US" altLang="en-US" sz="3800" dirty="0"/>
          </a:p>
          <a:p>
            <a:pPr marL="915988" indent="-508000">
              <a:buFontTx/>
              <a:buNone/>
            </a:pPr>
            <a:r>
              <a:rPr lang="en-US" altLang="en-US" sz="3200" b="1" dirty="0"/>
              <a:t>B. Our spiritual blessings.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3. The church (Phil. 1:3-7; 2 Thess. 1:3-4). </a:t>
            </a:r>
          </a:p>
          <a:p>
            <a:pPr marL="1438275" indent="-508000">
              <a:buFontTx/>
              <a:buNone/>
            </a:pPr>
            <a:r>
              <a:rPr lang="en-US" altLang="en-US" sz="3200" b="1" dirty="0"/>
              <a:t>4.  The word of God (Rom.1:16-17).</a:t>
            </a:r>
          </a:p>
        </p:txBody>
      </p:sp>
    </p:spTree>
    <p:extLst>
      <p:ext uri="{BB962C8B-B14F-4D97-AF65-F5344CB8AC3E}">
        <p14:creationId xmlns:p14="http://schemas.microsoft.com/office/powerpoint/2010/main" val="3029639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{F34A098B-298B-8545-8721-C40BFBE8FEA9}tf10001057</Template>
  <TotalTime>57</TotalTime>
  <Words>330</Words>
  <Application>Microsoft Macintosh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Trebuchet MS</vt:lpstr>
      <vt:lpstr>Berlin</vt:lpstr>
      <vt:lpstr>George Washington</vt:lpstr>
      <vt:lpstr>Thanksgiving</vt:lpstr>
      <vt:lpstr>Thanksgiving</vt:lpstr>
      <vt:lpstr>Thanksgiving</vt:lpstr>
      <vt:lpstr>Thanksgiving</vt:lpstr>
      <vt:lpstr>Thanksgiving</vt:lpstr>
      <vt:lpstr>Thanksgiving</vt:lpstr>
    </vt:vector>
  </TitlesOfParts>
  <Manager/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Olsen Park church</dc:creator>
  <cp:keywords/>
  <dc:description/>
  <cp:lastModifiedBy>Kyle Pope</cp:lastModifiedBy>
  <cp:revision>8</cp:revision>
  <dcterms:created xsi:type="dcterms:W3CDTF">2007-09-02T03:29:33Z</dcterms:created>
  <dcterms:modified xsi:type="dcterms:W3CDTF">2021-11-29T06:12:48Z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TC100690491033</vt:lpwstr>
  </property>
</Properties>
</file>