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6" r:id="rId1"/>
  </p:sldMasterIdLst>
  <p:notesMasterIdLst>
    <p:notesMasterId r:id="rId9"/>
  </p:notesMasterIdLst>
  <p:sldIdLst>
    <p:sldId id="257" r:id="rId2"/>
    <p:sldId id="263" r:id="rId3"/>
    <p:sldId id="258" r:id="rId4"/>
    <p:sldId id="260" r:id="rId5"/>
    <p:sldId id="264" r:id="rId6"/>
    <p:sldId id="265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06"/>
    <p:restoredTop sz="94886"/>
  </p:normalViewPr>
  <p:slideViewPr>
    <p:cSldViewPr>
      <p:cViewPr varScale="1">
        <p:scale>
          <a:sx n="85" d="100"/>
          <a:sy n="85" d="100"/>
        </p:scale>
        <p:origin x="1336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BE4D39B9-E189-1147-B814-D1A03607F3D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14CC75AC-1D26-7A4B-AF5E-96C4E169D25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3B3F5BD9-BE60-0447-966A-385E8537937B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78F83440-A69D-0A49-B274-60DAFB0CA2F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35A8DFD9-7999-7043-8C34-CD28A0FFF4C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452BF9FB-D3C7-164C-9E1E-16DDEDB3AB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4CA4C85-9A53-604F-9277-89A14B1E829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aramond" panose="02020404030301010803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4C99228-FE65-C94E-A00E-BA261B55B2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95473E6-46CD-0746-A24D-89ADCCC7E5AD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56A4BF0E-2D19-E849-986C-D8877BC729B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0B9B7922-D6E8-F444-B547-94BC2AF616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879598-CCCF-E744-95FF-10CD48B20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DFB94-DEED-8D40-9CB7-37A95FE27F31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7B892EA6-699D-D34E-9D92-87040F2681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4D6008C-D3E5-9E4A-8B1C-7C7B9AF2B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925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6879598-CCCF-E744-95FF-10CD48B209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2DFB94-DEED-8D40-9CB7-37A95FE27F3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7B892EA6-699D-D34E-9D92-87040F2681C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C4D6008C-D3E5-9E4A-8B1C-7C7B9AF2B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7613B72-4623-E248-AAC4-4FC7E4302C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33037-E74F-CF41-AF24-3F71AA403C2A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32E2056-CB75-7F48-8397-3F4B54940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7E3A256-457B-8945-A96D-14DEB9CED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7613B72-4623-E248-AAC4-4FC7E4302C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33037-E74F-CF41-AF24-3F71AA403C2A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32E2056-CB75-7F48-8397-3F4B54940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7E3A256-457B-8945-A96D-14DEB9CED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868628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7613B72-4623-E248-AAC4-4FC7E4302C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33037-E74F-CF41-AF24-3F71AA403C2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32E2056-CB75-7F48-8397-3F4B54940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7E3A256-457B-8945-A96D-14DEB9CED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215063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07613B72-4623-E248-AAC4-4FC7E4302C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033037-E74F-CF41-AF24-3F71AA403C2A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2530" name="Rectangle 2">
            <a:extLst>
              <a:ext uri="{FF2B5EF4-FFF2-40B4-BE49-F238E27FC236}">
                <a16:creationId xmlns:a16="http://schemas.microsoft.com/office/drawing/2014/main" id="{332E2056-CB75-7F48-8397-3F4B5494081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7E3A256-457B-8945-A96D-14DEB9CEDB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79844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1E70056-6AFA-DC46-B31A-C16E96B0B4B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826203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16315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17955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288528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38356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56500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83004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F553B0-FD37-084B-8FF0-FAB04E2C47D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19637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C1EE24AB-B590-9C46-B0B8-F2A1356C2EDC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23853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4CA3-3A3D-0947-B239-7CF425A7E677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11520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08FA88D2-12E3-6B40-9EF0-93BC28F3AB2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9534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4CB4C-3818-E941-BD18-7F6E29B40395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1997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080A6-2052-D94B-8012-854ADA638FB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431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ACC1B-1807-624B-9257-47152A477AA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3951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495BC5-3AD7-6342-BC01-4B790295390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5203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9311A-A3E6-D64A-B278-4203990F0C7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6027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40DE5-A5D5-094A-8A7F-B982F61B68C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846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90255F-E57A-3149-B723-966DE0B83FE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64149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A96B6012-88E6-A844-A913-BA5BDFB6F7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 fontScale="90000"/>
          </a:bodyPr>
          <a:lstStyle/>
          <a:p>
            <a:r>
              <a:rPr lang="en-US" altLang="en-US" sz="6000" b="1"/>
              <a:t>George Washington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4E70AEF0-614B-B346-9343-9DEE814FAC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5562600" cy="4191000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>
              <a:buFontTx/>
              <a:buNone/>
            </a:pPr>
            <a:r>
              <a:rPr lang="en-US" altLang="en-US" sz="3500" b="1" dirty="0"/>
              <a:t>“It is the duty of all nations to acknowledge the providence of Almighty God, to obey His will, to be grateful for His benefits, and humbly implore His protection and favor.”</a:t>
            </a:r>
          </a:p>
        </p:txBody>
      </p:sp>
      <p:pic>
        <p:nvPicPr>
          <p:cNvPr id="10244" name="Picture 4">
            <a:extLst>
              <a:ext uri="{FF2B5EF4-FFF2-40B4-BE49-F238E27FC236}">
                <a16:creationId xmlns:a16="http://schemas.microsoft.com/office/drawing/2014/main" id="{97962533-E686-F94A-9C05-BC1CB616F1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438400"/>
            <a:ext cx="2503488" cy="3657600"/>
          </a:xfrm>
          <a:prstGeom prst="rect">
            <a:avLst/>
          </a:prstGeom>
          <a:noFill/>
          <a:ln w="50800">
            <a:solidFill>
              <a:srgbClr val="FFFF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35003" dir="2928844" algn="ctr" rotWithShape="0">
                    <a:srgbClr val="000000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withGroup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102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CCE3D2-5D08-134C-BD2B-BF31170ED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 dirty="0"/>
              <a:t>Thanksgiving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4648703-17BD-1540-B0D0-BA0610E932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336872"/>
            <a:ext cx="8610600" cy="42925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pPr marL="523875" indent="-523875">
              <a:buFontTx/>
              <a:buNone/>
            </a:pPr>
            <a:r>
              <a:rPr lang="en-US" altLang="en-US" sz="3900" b="1" dirty="0"/>
              <a:t>I. God’s People Should Be Thankful. </a:t>
            </a:r>
            <a:endParaRPr lang="en-US" altLang="en-US" sz="3900" dirty="0"/>
          </a:p>
          <a:p>
            <a:pPr marL="915988" indent="-465138">
              <a:buFontTx/>
              <a:buNone/>
            </a:pPr>
            <a:r>
              <a:rPr lang="en-US" altLang="en-US" sz="3200" b="1" dirty="0"/>
              <a:t>A. Thanksgiving offerings were a part of the Old Law.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1. There were peace offerings of 	 thanksgiving (Lev. 7:11-15).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2. It was a freewill offering eaten the same day (Lev. 22:29, 30).</a:t>
            </a:r>
          </a:p>
        </p:txBody>
      </p:sp>
    </p:spTree>
    <p:extLst>
      <p:ext uri="{BB962C8B-B14F-4D97-AF65-F5344CB8AC3E}">
        <p14:creationId xmlns:p14="http://schemas.microsoft.com/office/powerpoint/2010/main" val="3104590593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 animBg="1"/>
      <p:bldP spid="1126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ACCE3D2-5D08-134C-BD2B-BF31170ED1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 dirty="0"/>
              <a:t>Thanksgiving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64648703-17BD-1540-B0D0-BA0610E932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381000" y="2336872"/>
            <a:ext cx="8610600" cy="42925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 marL="523875" indent="-523875">
              <a:buFontTx/>
              <a:buNone/>
            </a:pPr>
            <a:r>
              <a:rPr lang="en-US" altLang="en-US" sz="3900" b="1" dirty="0"/>
              <a:t>I. God’s People Should Be Thankful. </a:t>
            </a:r>
            <a:endParaRPr lang="en-US" altLang="en-US" sz="3900" dirty="0"/>
          </a:p>
          <a:p>
            <a:pPr marL="915988" indent="-465138">
              <a:buFontTx/>
              <a:buNone/>
            </a:pPr>
            <a:r>
              <a:rPr lang="en-US" altLang="en-US" sz="3200" b="1" dirty="0"/>
              <a:t>B. Israel offered thanksgiving at the completion of the city walls (</a:t>
            </a:r>
            <a:r>
              <a:rPr lang="en-US" altLang="en-US" sz="3200" b="1" dirty="0" err="1"/>
              <a:t>Neh</a:t>
            </a:r>
            <a:r>
              <a:rPr lang="en-US" altLang="en-US" sz="3200" b="1" dirty="0"/>
              <a:t> 12:27; 31; 38-40; 43).</a:t>
            </a:r>
          </a:p>
          <a:p>
            <a:pPr marL="915988" indent="-465138">
              <a:buFontTx/>
              <a:buNone/>
            </a:pPr>
            <a:r>
              <a:rPr lang="en-US" altLang="en-US" sz="3200" b="1" dirty="0"/>
              <a:t>C. The Psalms resound with thanksgiving (Ps. 69:30; 92:1; 100:1-5; 116:17).</a:t>
            </a:r>
          </a:p>
          <a:p>
            <a:pPr marL="915988" indent="-465138">
              <a:buFontTx/>
              <a:buNone/>
            </a:pPr>
            <a:r>
              <a:rPr lang="en-US" altLang="en-US" sz="3200" b="1" dirty="0"/>
              <a:t> D. Prayers should be offered with thanksgiving (Phil. 4:6).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154E31C-3B13-874E-8325-7EA7F2DB1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/>
              <a:t>Thanksgiving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FE74302-428F-4E44-92A6-6D2D585C1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336872"/>
            <a:ext cx="8077200" cy="43687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 marL="577850" indent="-577850">
              <a:buFontTx/>
              <a:buNone/>
            </a:pPr>
            <a:r>
              <a:rPr lang="en-US" altLang="en-US" sz="3800" b="1" dirty="0"/>
              <a:t>II. Christians Have Much for Which to Be Thankful. </a:t>
            </a:r>
            <a:endParaRPr lang="en-US" altLang="en-US" sz="3800" dirty="0"/>
          </a:p>
          <a:p>
            <a:pPr marL="915988" indent="-508000">
              <a:buFontTx/>
              <a:buNone/>
            </a:pPr>
            <a:r>
              <a:rPr lang="en-US" altLang="en-US" sz="3200" b="1" dirty="0"/>
              <a:t>A. Our material blessings.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1.  Our food and shelter (1 Tim. 4:4,5; Matt. 6:25-33). 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2.  Our families (Prov. 31:10-12; Ps. 127:4,5).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154E31C-3B13-874E-8325-7EA7F2DB1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/>
              <a:t>Thanksgiving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FE74302-428F-4E44-92A6-6D2D585C1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336872"/>
            <a:ext cx="8077200" cy="43687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 marL="577850" indent="-577850">
              <a:buFontTx/>
              <a:buNone/>
            </a:pPr>
            <a:r>
              <a:rPr lang="en-US" altLang="en-US" sz="3800" b="1" dirty="0"/>
              <a:t>II. Christians Have Much for Which to Be Thankful. </a:t>
            </a:r>
            <a:endParaRPr lang="en-US" altLang="en-US" sz="3800" dirty="0"/>
          </a:p>
          <a:p>
            <a:pPr marL="915988" indent="-508000">
              <a:buFontTx/>
              <a:buNone/>
            </a:pPr>
            <a:r>
              <a:rPr lang="en-US" altLang="en-US" sz="3200" b="1" dirty="0"/>
              <a:t>A. Our material blessings.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3. Our jobs and opportunities (Eccl. 5:18-19).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4. Our nation and freedom (1 Tim. 2:1-3).</a:t>
            </a:r>
          </a:p>
        </p:txBody>
      </p:sp>
    </p:spTree>
    <p:extLst>
      <p:ext uri="{BB962C8B-B14F-4D97-AF65-F5344CB8AC3E}">
        <p14:creationId xmlns:p14="http://schemas.microsoft.com/office/powerpoint/2010/main" val="1554099858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154E31C-3B13-874E-8325-7EA7F2DB1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 dirty="0"/>
              <a:t>Thanksgiving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FE74302-428F-4E44-92A6-6D2D585C1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336872"/>
            <a:ext cx="8077200" cy="43687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 marL="577850" indent="-577850">
              <a:buFontTx/>
              <a:buNone/>
            </a:pPr>
            <a:r>
              <a:rPr lang="en-US" altLang="en-US" sz="3800" b="1" dirty="0"/>
              <a:t>II. Christians Have Much for Which to Be Thankful. </a:t>
            </a:r>
            <a:endParaRPr lang="en-US" altLang="en-US" sz="3800" dirty="0"/>
          </a:p>
          <a:p>
            <a:pPr marL="915988" indent="-508000">
              <a:buFontTx/>
              <a:buNone/>
            </a:pPr>
            <a:r>
              <a:rPr lang="en-US" altLang="en-US" sz="3200" b="1" dirty="0"/>
              <a:t>B. Our spiritual blessings.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1. Forgiveness of sins (Rom 6:16-18).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2. Fellowship with God. (Col 1:3-12).</a:t>
            </a:r>
          </a:p>
        </p:txBody>
      </p:sp>
    </p:spTree>
    <p:extLst>
      <p:ext uri="{BB962C8B-B14F-4D97-AF65-F5344CB8AC3E}">
        <p14:creationId xmlns:p14="http://schemas.microsoft.com/office/powerpoint/2010/main" val="280361829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3154E31C-3B13-874E-8325-7EA7F2DB1C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/>
          <a:p>
            <a:r>
              <a:rPr lang="en-US" altLang="en-US" sz="6000" b="1" dirty="0"/>
              <a:t>Thanksgiving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BFE74302-428F-4E44-92A6-6D2D585C1A1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533400" y="2336872"/>
            <a:ext cx="8077200" cy="4368727"/>
          </a:xfrm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>
            <a:normAutofit/>
          </a:bodyPr>
          <a:lstStyle/>
          <a:p>
            <a:pPr marL="577850" indent="-577850">
              <a:buFontTx/>
              <a:buNone/>
            </a:pPr>
            <a:r>
              <a:rPr lang="en-US" altLang="en-US" sz="3800" b="1" dirty="0"/>
              <a:t>II. Christians Have Much for Which to Be Thankful. </a:t>
            </a:r>
            <a:endParaRPr lang="en-US" altLang="en-US" sz="3800" dirty="0"/>
          </a:p>
          <a:p>
            <a:pPr marL="915988" indent="-508000">
              <a:buFontTx/>
              <a:buNone/>
            </a:pPr>
            <a:r>
              <a:rPr lang="en-US" altLang="en-US" sz="3200" b="1" dirty="0"/>
              <a:t>B. Our spiritual blessings.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3. The church (Phil. 1:3-7; 2 Thess. 1:3-4). </a:t>
            </a:r>
          </a:p>
          <a:p>
            <a:pPr marL="1438275" indent="-508000">
              <a:buFontTx/>
              <a:buNone/>
            </a:pPr>
            <a:r>
              <a:rPr lang="en-US" altLang="en-US" sz="3200" b="1" dirty="0"/>
              <a:t>4.  The word of God (Rom.1:16-17).</a:t>
            </a:r>
          </a:p>
        </p:txBody>
      </p:sp>
    </p:spTree>
    <p:extLst>
      <p:ext uri="{BB962C8B-B14F-4D97-AF65-F5344CB8AC3E}">
        <p14:creationId xmlns:p14="http://schemas.microsoft.com/office/powerpoint/2010/main" val="3029639720"/>
      </p:ext>
    </p:ext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uiExpand="1" build="p"/>
    </p:bld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{F34A098B-298B-8545-8721-C40BFBE8FEA9}tf10001057</Template>
  <TotalTime>57</TotalTime>
  <Words>330</Words>
  <Application>Microsoft Macintosh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Garamond</vt:lpstr>
      <vt:lpstr>Trebuchet MS</vt:lpstr>
      <vt:lpstr>Berlin</vt:lpstr>
      <vt:lpstr>George Washington</vt:lpstr>
      <vt:lpstr>Thanksgiving</vt:lpstr>
      <vt:lpstr>Thanksgiving</vt:lpstr>
      <vt:lpstr>Thanksgiving</vt:lpstr>
      <vt:lpstr>Thanksgiving</vt:lpstr>
      <vt:lpstr>Thanksgiving</vt:lpstr>
      <vt:lpstr>Thanksgiving</vt:lpstr>
    </vt:vector>
  </TitlesOfParts>
  <Manager/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/>
  <dc:creator>Olsen Park church</dc:creator>
  <cp:keywords/>
  <dc:description/>
  <cp:lastModifiedBy>Kyle Pope</cp:lastModifiedBy>
  <cp:revision>8</cp:revision>
  <dcterms:created xsi:type="dcterms:W3CDTF">2007-09-02T03:29:33Z</dcterms:created>
  <dcterms:modified xsi:type="dcterms:W3CDTF">2021-11-29T06:12:48Z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TC100690491033</vt:lpwstr>
  </property>
</Properties>
</file>