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sldIdLst>
    <p:sldId id="258" r:id="rId2"/>
    <p:sldId id="257" r:id="rId3"/>
    <p:sldId id="259" r:id="rId4"/>
    <p:sldId id="260" r:id="rId5"/>
    <p:sldId id="261" r:id="rId6"/>
    <p:sldId id="262" r:id="rId7"/>
    <p:sldId id="263"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Meiryo" panose="020B0604030504040204" pitchFamily="34" charset="-128"/>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Meiryo" panose="020B0604030504040204" pitchFamily="34" charset="-128"/>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Meiryo" panose="020B0604030504040204" pitchFamily="34" charset="-128"/>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Meiryo" panose="020B0604030504040204" pitchFamily="34" charset="-128"/>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Meiryo" panose="020B0604030504040204" pitchFamily="34" charset="-128"/>
        <a:ea typeface="ＭＳ Ｐゴシック" panose="020B0600070205080204" pitchFamily="34" charset="-128"/>
        <a:cs typeface="+mn-cs"/>
      </a:defRPr>
    </a:lvl5pPr>
    <a:lvl6pPr marL="2286000" algn="l" defTabSz="914400" rtl="0" eaLnBrk="1" latinLnBrk="0" hangingPunct="1">
      <a:defRPr kern="1200">
        <a:solidFill>
          <a:schemeClr val="tx1"/>
        </a:solidFill>
        <a:latin typeface="Meiryo" panose="020B0604030504040204" pitchFamily="34" charset="-128"/>
        <a:ea typeface="ＭＳ Ｐゴシック" panose="020B0600070205080204" pitchFamily="34" charset="-128"/>
        <a:cs typeface="+mn-cs"/>
      </a:defRPr>
    </a:lvl6pPr>
    <a:lvl7pPr marL="2743200" algn="l" defTabSz="914400" rtl="0" eaLnBrk="1" latinLnBrk="0" hangingPunct="1">
      <a:defRPr kern="1200">
        <a:solidFill>
          <a:schemeClr val="tx1"/>
        </a:solidFill>
        <a:latin typeface="Meiryo" panose="020B0604030504040204" pitchFamily="34" charset="-128"/>
        <a:ea typeface="ＭＳ Ｐゴシック" panose="020B0600070205080204" pitchFamily="34" charset="-128"/>
        <a:cs typeface="+mn-cs"/>
      </a:defRPr>
    </a:lvl7pPr>
    <a:lvl8pPr marL="3200400" algn="l" defTabSz="914400" rtl="0" eaLnBrk="1" latinLnBrk="0" hangingPunct="1">
      <a:defRPr kern="1200">
        <a:solidFill>
          <a:schemeClr val="tx1"/>
        </a:solidFill>
        <a:latin typeface="Meiryo" panose="020B0604030504040204" pitchFamily="34" charset="-128"/>
        <a:ea typeface="ＭＳ Ｐゴシック" panose="020B0600070205080204" pitchFamily="34" charset="-128"/>
        <a:cs typeface="+mn-cs"/>
      </a:defRPr>
    </a:lvl8pPr>
    <a:lvl9pPr marL="3657600" algn="l" defTabSz="914400" rtl="0" eaLnBrk="1" latinLnBrk="0" hangingPunct="1">
      <a:defRPr kern="1200">
        <a:solidFill>
          <a:schemeClr val="tx1"/>
        </a:solidFill>
        <a:latin typeface="Meiryo" panose="020B0604030504040204" pitchFamily="34" charset="-128"/>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08"/>
    <p:restoredTop sz="94697"/>
  </p:normalViewPr>
  <p:slideViewPr>
    <p:cSldViewPr snapToGrid="0" snapToObjects="1">
      <p:cViewPr varScale="1">
        <p:scale>
          <a:sx n="80" d="100"/>
          <a:sy n="80" d="100"/>
        </p:scale>
        <p:origin x="1680"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294009-A108-8F4E-B62D-55566FD93FFB}"/>
              </a:ext>
            </a:extLst>
          </p:cNvPr>
          <p:cNvSpPr/>
          <p:nvPr/>
        </p:nvSpPr>
        <p:spPr>
          <a:xfrm>
            <a:off x="5680075" y="0"/>
            <a:ext cx="3463925"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5" name="Freeform 57">
            <a:extLst>
              <a:ext uri="{FF2B5EF4-FFF2-40B4-BE49-F238E27FC236}">
                <a16:creationId xmlns:a16="http://schemas.microsoft.com/office/drawing/2014/main" id="{6C14930B-8EEE-D745-8AE3-99072D2BA4D1}"/>
              </a:ext>
            </a:extLst>
          </p:cNvPr>
          <p:cNvSpPr>
            <a:spLocks/>
          </p:cNvSpPr>
          <p:nvPr/>
        </p:nvSpPr>
        <p:spPr bwMode="auto">
          <a:xfrm>
            <a:off x="3341688" y="31750"/>
            <a:ext cx="0" cy="1588"/>
          </a:xfrm>
          <a:custGeom>
            <a:avLst/>
            <a:gdLst/>
            <a:ahLst/>
            <a:cxnLst>
              <a:cxn ang="0">
                <a:pos x="0" y="0"/>
              </a:cxn>
              <a:cxn ang="0">
                <a:pos x="2" y="0"/>
              </a:cxn>
              <a:cxn ang="0">
                <a:pos x="0" y="2"/>
              </a:cxn>
              <a:cxn ang="0">
                <a:pos x="0" y="0"/>
              </a:cxn>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txBody>
          <a:bodyP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endParaRPr lang="en-US" altLang="en-US" sz="1800"/>
          </a:p>
        </p:txBody>
      </p:sp>
      <p:sp>
        <p:nvSpPr>
          <p:cNvPr id="6" name="Rectangle 5">
            <a:extLst>
              <a:ext uri="{FF2B5EF4-FFF2-40B4-BE49-F238E27FC236}">
                <a16:creationId xmlns:a16="http://schemas.microsoft.com/office/drawing/2014/main" id="{CE2D6688-7437-FC48-95C1-CAC31C1B672C}"/>
              </a:ext>
            </a:extLst>
          </p:cNvPr>
          <p:cNvSpPr/>
          <p:nvPr/>
        </p:nvSpPr>
        <p:spPr>
          <a:xfrm rot="5400000">
            <a:off x="2218532" y="3404393"/>
            <a:ext cx="6858000" cy="492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2" name="Title 1"/>
          <p:cNvSpPr>
            <a:spLocks noGrp="1"/>
          </p:cNvSpPr>
          <p:nvPr>
            <p:ph type="ctrTitle"/>
          </p:nvPr>
        </p:nvSpPr>
        <p:spPr>
          <a:xfrm>
            <a:off x="641542" y="863068"/>
            <a:ext cx="4505768" cy="4985916"/>
          </a:xfrm>
        </p:spPr>
        <p:txBody>
          <a:bodyPr>
            <a:noAutofit/>
          </a:bodyPr>
          <a:lstStyle>
            <a:lvl1pPr algn="l">
              <a:lnSpc>
                <a:spcPct val="125000"/>
              </a:lnSpc>
              <a:defRPr sz="4500" b="0" cap="all" spc="113"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148014" y="863069"/>
            <a:ext cx="2513797" cy="5120069"/>
          </a:xfrm>
        </p:spPr>
        <p:txBody>
          <a:bodyPr/>
          <a:lstStyle>
            <a:lvl1pPr marL="0" indent="0" algn="l">
              <a:lnSpc>
                <a:spcPct val="150000"/>
              </a:lnSpc>
              <a:buNone/>
              <a:defRPr sz="1800" b="0" cap="none" baseline="0">
                <a:solidFill>
                  <a:schemeClr val="tx1">
                    <a:lumMod val="85000"/>
                    <a:lumOff val="1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12">
            <a:extLst>
              <a:ext uri="{FF2B5EF4-FFF2-40B4-BE49-F238E27FC236}">
                <a16:creationId xmlns:a16="http://schemas.microsoft.com/office/drawing/2014/main" id="{4865C679-1C22-FA4A-A591-433ECD941379}"/>
              </a:ext>
            </a:extLst>
          </p:cNvPr>
          <p:cNvSpPr>
            <a:spLocks noGrp="1"/>
          </p:cNvSpPr>
          <p:nvPr>
            <p:ph type="dt" sz="half" idx="10"/>
          </p:nvPr>
        </p:nvSpPr>
        <p:spPr>
          <a:xfrm>
            <a:off x="6148388" y="6308725"/>
            <a:ext cx="1612900" cy="457200"/>
          </a:xfrm>
          <a:prstGeom prst="rect">
            <a:avLst/>
          </a:prstGeom>
        </p:spPr>
        <p:txBody>
          <a:bodyPr/>
          <a:lstStyle>
            <a:lvl1pPr>
              <a:defRPr/>
            </a:lvl1pPr>
          </a:lstStyle>
          <a:p>
            <a:fld id="{FF1D62BB-10A7-1B42-A08A-D49CAB545819}" type="datetime1">
              <a:rPr lang="en-US" altLang="en-US"/>
              <a:pPr/>
              <a:t>4/18/21</a:t>
            </a:fld>
            <a:endParaRPr lang="en-US" altLang="en-US"/>
          </a:p>
        </p:txBody>
      </p:sp>
      <p:sp>
        <p:nvSpPr>
          <p:cNvPr id="8" name="Footer Placeholder 14">
            <a:extLst>
              <a:ext uri="{FF2B5EF4-FFF2-40B4-BE49-F238E27FC236}">
                <a16:creationId xmlns:a16="http://schemas.microsoft.com/office/drawing/2014/main" id="{A98F5E88-2CC0-3441-A743-929336C9C761}"/>
              </a:ext>
            </a:extLst>
          </p:cNvPr>
          <p:cNvSpPr>
            <a:spLocks noGrp="1"/>
          </p:cNvSpPr>
          <p:nvPr>
            <p:ph type="ftr" sz="quarter" idx="11"/>
          </p:nvPr>
        </p:nvSpPr>
        <p:spPr>
          <a:xfrm>
            <a:off x="641350" y="6308725"/>
            <a:ext cx="4505325" cy="457200"/>
          </a:xfrm>
          <a:prstGeom prst="rect">
            <a:avLst/>
          </a:prstGeom>
        </p:spPr>
        <p:txBody>
          <a:bodyPr/>
          <a:lstStyle>
            <a:lvl1pPr>
              <a:defRPr/>
            </a:lvl1pPr>
          </a:lstStyle>
          <a:p>
            <a:endParaRPr lang="en-US" altLang="en-US"/>
          </a:p>
        </p:txBody>
      </p:sp>
      <p:sp>
        <p:nvSpPr>
          <p:cNvPr id="9" name="Slide Number Placeholder 26">
            <a:extLst>
              <a:ext uri="{FF2B5EF4-FFF2-40B4-BE49-F238E27FC236}">
                <a16:creationId xmlns:a16="http://schemas.microsoft.com/office/drawing/2014/main" id="{62AE07AA-FE8E-2248-ADEE-6A193841ECF4}"/>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F3FB107B-98CB-5347-AEDA-9E40DE5B369C}" type="slidenum">
              <a:rPr lang="en-US" altLang="en-US"/>
              <a:pPr/>
              <a:t>‹#›</a:t>
            </a:fld>
            <a:endParaRPr lang="en-US" altLang="en-US"/>
          </a:p>
        </p:txBody>
      </p:sp>
    </p:spTree>
    <p:extLst>
      <p:ext uri="{BB962C8B-B14F-4D97-AF65-F5344CB8AC3E}">
        <p14:creationId xmlns:p14="http://schemas.microsoft.com/office/powerpoint/2010/main" val="1296414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D629A8C-9310-FC4B-BD80-2FF6DC3F6443}"/>
              </a:ext>
            </a:extLst>
          </p:cNvPr>
          <p:cNvSpPr>
            <a:spLocks noGrp="1"/>
          </p:cNvSpPr>
          <p:nvPr>
            <p:ph type="dt" sz="half" idx="10"/>
          </p:nvPr>
        </p:nvSpPr>
        <p:spPr>
          <a:xfrm>
            <a:off x="482600" y="6308725"/>
            <a:ext cx="2559050" cy="457200"/>
          </a:xfrm>
          <a:prstGeom prst="rect">
            <a:avLst/>
          </a:prstGeom>
        </p:spPr>
        <p:txBody>
          <a:bodyPr/>
          <a:lstStyle>
            <a:lvl1pPr>
              <a:defRPr/>
            </a:lvl1pPr>
          </a:lstStyle>
          <a:p>
            <a:fld id="{F8A43AEE-BBEF-7F41-887B-FC0EFC8B8F67}" type="datetime1">
              <a:rPr lang="en-US" altLang="en-US"/>
              <a:pPr/>
              <a:t>4/18/21</a:t>
            </a:fld>
            <a:endParaRPr lang="en-US" altLang="en-US"/>
          </a:p>
        </p:txBody>
      </p:sp>
      <p:sp>
        <p:nvSpPr>
          <p:cNvPr id="5" name="Footer Placeholder 4">
            <a:extLst>
              <a:ext uri="{FF2B5EF4-FFF2-40B4-BE49-F238E27FC236}">
                <a16:creationId xmlns:a16="http://schemas.microsoft.com/office/drawing/2014/main" id="{CFFA6657-A0A7-9F44-AEB2-D1BB9ACBF8F3}"/>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3FA20A-D906-E04E-9601-53233ECAC05D}"/>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89832FD2-7F3B-BC4D-990C-2D309C014F28}" type="slidenum">
              <a:rPr lang="en-US" altLang="en-US"/>
              <a:pPr/>
              <a:t>‹#›</a:t>
            </a:fld>
            <a:endParaRPr lang="en-US" altLang="en-US"/>
          </a:p>
        </p:txBody>
      </p:sp>
    </p:spTree>
    <p:extLst>
      <p:ext uri="{BB962C8B-B14F-4D97-AF65-F5344CB8AC3E}">
        <p14:creationId xmlns:p14="http://schemas.microsoft.com/office/powerpoint/2010/main" val="1425089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4" name="Straight Connector 8">
            <a:extLst>
              <a:ext uri="{FF2B5EF4-FFF2-40B4-BE49-F238E27FC236}">
                <a16:creationId xmlns:a16="http://schemas.microsoft.com/office/drawing/2014/main" id="{6E338074-7E58-6643-B505-6A11F1A26EA8}"/>
              </a:ext>
            </a:extLst>
          </p:cNvPr>
          <p:cNvCxnSpPr>
            <a:cxnSpLocks noChangeShapeType="1"/>
          </p:cNvCxnSpPr>
          <p:nvPr/>
        </p:nvCxnSpPr>
        <p:spPr bwMode="auto">
          <a:xfrm>
            <a:off x="6834188" y="571500"/>
            <a:ext cx="0" cy="5275263"/>
          </a:xfrm>
          <a:prstGeom prst="line">
            <a:avLst/>
          </a:prstGeom>
          <a:noFill/>
          <a:ln w="38100">
            <a:solidFill>
              <a:srgbClr val="595959"/>
            </a:solidFill>
            <a:round/>
            <a:headEnd/>
            <a:tailEnd/>
          </a:ln>
          <a:extLst>
            <a:ext uri="{909E8E84-426E-40DD-AFC4-6F175D3DCCD1}">
              <a14:hiddenFill xmlns:a14="http://schemas.microsoft.com/office/drawing/2010/main">
                <a:noFill/>
              </a14:hiddenFill>
            </a:ext>
          </a:extLst>
        </p:spPr>
      </p:cxnSp>
      <p:sp>
        <p:nvSpPr>
          <p:cNvPr id="2" name="Vertical Title 1"/>
          <p:cNvSpPr>
            <a:spLocks noGrp="1"/>
          </p:cNvSpPr>
          <p:nvPr>
            <p:ph type="title" orient="vert"/>
          </p:nvPr>
        </p:nvSpPr>
        <p:spPr>
          <a:xfrm>
            <a:off x="6958474" y="507037"/>
            <a:ext cx="1178720"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00275" y="524373"/>
            <a:ext cx="4469683"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EF491B6F-9A35-E947-93CE-1A6BEFC7D9B3}"/>
              </a:ext>
            </a:extLst>
          </p:cNvPr>
          <p:cNvSpPr>
            <a:spLocks noGrp="1"/>
          </p:cNvSpPr>
          <p:nvPr>
            <p:ph type="dt" sz="half" idx="10"/>
          </p:nvPr>
        </p:nvSpPr>
        <p:spPr>
          <a:xfrm>
            <a:off x="6958013" y="6296025"/>
            <a:ext cx="1879600" cy="365125"/>
          </a:xfrm>
          <a:prstGeom prst="rect">
            <a:avLst/>
          </a:prstGeom>
        </p:spPr>
        <p:txBody>
          <a:bodyPr/>
          <a:lstStyle>
            <a:lvl1pPr>
              <a:defRPr/>
            </a:lvl1pPr>
          </a:lstStyle>
          <a:p>
            <a:fld id="{A6D28C98-72D7-BD44-8382-C2F47846E043}" type="datetime1">
              <a:rPr lang="en-US" altLang="en-US"/>
              <a:pPr/>
              <a:t>4/18/21</a:t>
            </a:fld>
            <a:endParaRPr lang="en-US" altLang="en-US"/>
          </a:p>
        </p:txBody>
      </p:sp>
      <p:sp>
        <p:nvSpPr>
          <p:cNvPr id="6" name="Footer Placeholder 4">
            <a:extLst>
              <a:ext uri="{FF2B5EF4-FFF2-40B4-BE49-F238E27FC236}">
                <a16:creationId xmlns:a16="http://schemas.microsoft.com/office/drawing/2014/main" id="{28EC1CD9-207C-5244-9685-A13AE5ED3254}"/>
              </a:ext>
            </a:extLst>
          </p:cNvPr>
          <p:cNvSpPr>
            <a:spLocks noGrp="1"/>
          </p:cNvSpPr>
          <p:nvPr>
            <p:ph type="ftr" sz="quarter" idx="11"/>
          </p:nvPr>
        </p:nvSpPr>
        <p:spPr>
          <a:xfrm>
            <a:off x="2200275" y="6296025"/>
            <a:ext cx="4470400" cy="365125"/>
          </a:xfrm>
          <a:prstGeom prst="rect">
            <a:avLst/>
          </a:prstGeom>
        </p:spPr>
        <p:txBody>
          <a:bodyPr/>
          <a:lstStyle>
            <a:lvl1pPr>
              <a:defRPr/>
            </a:lvl1pPr>
          </a:lstStyle>
          <a:p>
            <a:endParaRPr lang="en-US" altLang="en-US"/>
          </a:p>
        </p:txBody>
      </p:sp>
      <p:sp>
        <p:nvSpPr>
          <p:cNvPr id="7" name="Slide Number Placeholder 5">
            <a:extLst>
              <a:ext uri="{FF2B5EF4-FFF2-40B4-BE49-F238E27FC236}">
                <a16:creationId xmlns:a16="http://schemas.microsoft.com/office/drawing/2014/main" id="{3408B2DD-2570-2849-9CCB-A20109DDA49C}"/>
              </a:ext>
            </a:extLst>
          </p:cNvPr>
          <p:cNvSpPr>
            <a:spLocks noGrp="1"/>
          </p:cNvSpPr>
          <p:nvPr>
            <p:ph type="sldNum" sz="quarter" idx="12"/>
          </p:nvPr>
        </p:nvSpPr>
        <p:spPr>
          <a:xfrm rot="5400000">
            <a:off x="5878512" y="2928938"/>
            <a:ext cx="5383213" cy="452438"/>
          </a:xfrm>
          <a:prstGeom prst="rect">
            <a:avLst/>
          </a:prstGeom>
        </p:spPr>
        <p:txBody>
          <a:bodyPr/>
          <a:lstStyle>
            <a:lvl1pPr algn="l">
              <a:defRPr/>
            </a:lvl1pPr>
          </a:lstStyle>
          <a:p>
            <a:fld id="{3F2AF4EE-B41E-DE44-8FA8-3871A2E0E646}" type="slidenum">
              <a:rPr lang="en-US" altLang="en-US"/>
              <a:pPr/>
              <a:t>‹#›</a:t>
            </a:fld>
            <a:endParaRPr lang="en-US" altLang="en-US"/>
          </a:p>
        </p:txBody>
      </p:sp>
    </p:spTree>
    <p:extLst>
      <p:ext uri="{BB962C8B-B14F-4D97-AF65-F5344CB8AC3E}">
        <p14:creationId xmlns:p14="http://schemas.microsoft.com/office/powerpoint/2010/main" val="333477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027900A-8372-F24A-8033-36AC97729A57}"/>
              </a:ext>
            </a:extLst>
          </p:cNvPr>
          <p:cNvSpPr>
            <a:spLocks noGrp="1"/>
          </p:cNvSpPr>
          <p:nvPr>
            <p:ph type="dt" sz="half" idx="10"/>
          </p:nvPr>
        </p:nvSpPr>
        <p:spPr>
          <a:xfrm>
            <a:off x="482600" y="6308725"/>
            <a:ext cx="2559050" cy="457200"/>
          </a:xfrm>
          <a:prstGeom prst="rect">
            <a:avLst/>
          </a:prstGeom>
        </p:spPr>
        <p:txBody>
          <a:bodyPr/>
          <a:lstStyle>
            <a:lvl1pPr>
              <a:defRPr/>
            </a:lvl1pPr>
          </a:lstStyle>
          <a:p>
            <a:fld id="{5AF25451-66A5-5347-9405-615BEE7AF636}" type="datetime1">
              <a:rPr lang="en-US" altLang="en-US"/>
              <a:pPr/>
              <a:t>4/18/21</a:t>
            </a:fld>
            <a:endParaRPr lang="en-US" altLang="en-US"/>
          </a:p>
        </p:txBody>
      </p:sp>
      <p:sp>
        <p:nvSpPr>
          <p:cNvPr id="5" name="Footer Placeholder 4">
            <a:extLst>
              <a:ext uri="{FF2B5EF4-FFF2-40B4-BE49-F238E27FC236}">
                <a16:creationId xmlns:a16="http://schemas.microsoft.com/office/drawing/2014/main" id="{21EB5210-5E00-3A44-A186-4A47E8103B23}"/>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71FD36E-5886-F845-8F48-50F2B7F483AA}"/>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A118F759-3E89-2947-BCB8-F72E9397948A}" type="slidenum">
              <a:rPr lang="en-US" altLang="en-US"/>
              <a:pPr/>
              <a:t>‹#›</a:t>
            </a:fld>
            <a:endParaRPr lang="en-US" altLang="en-US"/>
          </a:p>
        </p:txBody>
      </p:sp>
    </p:spTree>
    <p:extLst>
      <p:ext uri="{BB962C8B-B14F-4D97-AF65-F5344CB8AC3E}">
        <p14:creationId xmlns:p14="http://schemas.microsoft.com/office/powerpoint/2010/main" val="1957546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A924B1B-BF38-5841-B628-EB8169F5D686}"/>
              </a:ext>
            </a:extLst>
          </p:cNvPr>
          <p:cNvSpPr/>
          <p:nvPr/>
        </p:nvSpPr>
        <p:spPr>
          <a:xfrm>
            <a:off x="0" y="4214813"/>
            <a:ext cx="9144000" cy="264318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5" name="Rectangle 4">
            <a:extLst>
              <a:ext uri="{FF2B5EF4-FFF2-40B4-BE49-F238E27FC236}">
                <a16:creationId xmlns:a16="http://schemas.microsoft.com/office/drawing/2014/main" id="{AACE1440-65B6-4F4A-BE13-71BA3E44A404}"/>
              </a:ext>
            </a:extLst>
          </p:cNvPr>
          <p:cNvSpPr/>
          <p:nvPr/>
        </p:nvSpPr>
        <p:spPr>
          <a:xfrm>
            <a:off x="0" y="4214813"/>
            <a:ext cx="9142413" cy="65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2" name="Title 1"/>
          <p:cNvSpPr>
            <a:spLocks noGrp="1"/>
          </p:cNvSpPr>
          <p:nvPr>
            <p:ph type="title"/>
          </p:nvPr>
        </p:nvSpPr>
        <p:spPr>
          <a:xfrm>
            <a:off x="596487" y="1406285"/>
            <a:ext cx="7945271" cy="2597841"/>
          </a:xfrm>
        </p:spPr>
        <p:txBody>
          <a:bodyPr anchor="b"/>
          <a:lstStyle>
            <a:lvl1pPr algn="ctr">
              <a:lnSpc>
                <a:spcPct val="125000"/>
              </a:lnSpc>
              <a:defRPr sz="33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113734" y="4527857"/>
            <a:ext cx="4919264" cy="1570245"/>
          </a:xfrm>
        </p:spPr>
        <p:txBody>
          <a:bodyPr anchor="t"/>
          <a:lstStyle>
            <a:lvl1pPr marL="0" indent="0" algn="ctr">
              <a:lnSpc>
                <a:spcPct val="130000"/>
              </a:lnSpc>
              <a:spcBef>
                <a:spcPts val="0"/>
              </a:spcBef>
              <a:buNone/>
              <a:defRPr sz="1800" b="0" baseline="0">
                <a:solidFill>
                  <a:schemeClr val="tx1">
                    <a:lumMod val="75000"/>
                    <a:lumOff val="2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Date Placeholder 6">
            <a:extLst>
              <a:ext uri="{FF2B5EF4-FFF2-40B4-BE49-F238E27FC236}">
                <a16:creationId xmlns:a16="http://schemas.microsoft.com/office/drawing/2014/main" id="{7B492965-B693-554A-96F2-97E9CBE50C67}"/>
              </a:ext>
            </a:extLst>
          </p:cNvPr>
          <p:cNvSpPr>
            <a:spLocks noGrp="1"/>
          </p:cNvSpPr>
          <p:nvPr>
            <p:ph type="dt" sz="half" idx="10"/>
          </p:nvPr>
        </p:nvSpPr>
        <p:spPr>
          <a:xfrm>
            <a:off x="482600" y="6308725"/>
            <a:ext cx="2559050" cy="457200"/>
          </a:xfrm>
          <a:prstGeom prst="rect">
            <a:avLst/>
          </a:prstGeom>
        </p:spPr>
        <p:txBody>
          <a:bodyPr/>
          <a:lstStyle>
            <a:lvl1pPr>
              <a:defRPr/>
            </a:lvl1pPr>
          </a:lstStyle>
          <a:p>
            <a:fld id="{E7D351AF-CA22-DD41-AD4D-410F53625525}" type="datetime1">
              <a:rPr lang="en-US" altLang="en-US"/>
              <a:pPr/>
              <a:t>4/18/21</a:t>
            </a:fld>
            <a:endParaRPr lang="en-US" altLang="en-US"/>
          </a:p>
        </p:txBody>
      </p:sp>
      <p:sp>
        <p:nvSpPr>
          <p:cNvPr id="7" name="Footer Placeholder 7">
            <a:extLst>
              <a:ext uri="{FF2B5EF4-FFF2-40B4-BE49-F238E27FC236}">
                <a16:creationId xmlns:a16="http://schemas.microsoft.com/office/drawing/2014/main" id="{82A77062-DA23-2D40-891F-8D703AACB44D}"/>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8" name="Slide Number Placeholder 9">
            <a:extLst>
              <a:ext uri="{FF2B5EF4-FFF2-40B4-BE49-F238E27FC236}">
                <a16:creationId xmlns:a16="http://schemas.microsoft.com/office/drawing/2014/main" id="{9E368A00-075A-EA40-896F-265B571353D5}"/>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4B2B952D-EA05-6945-8252-B833709B526A}" type="slidenum">
              <a:rPr lang="en-US" altLang="en-US"/>
              <a:pPr/>
              <a:t>‹#›</a:t>
            </a:fld>
            <a:endParaRPr lang="en-US" altLang="en-US"/>
          </a:p>
        </p:txBody>
      </p:sp>
    </p:spTree>
    <p:extLst>
      <p:ext uri="{BB962C8B-B14F-4D97-AF65-F5344CB8AC3E}">
        <p14:creationId xmlns:p14="http://schemas.microsoft.com/office/powerpoint/2010/main" val="1787644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B380F5E-092F-1244-B899-D74F5EEAC100}"/>
              </a:ext>
            </a:extLst>
          </p:cNvPr>
          <p:cNvSpPr/>
          <p:nvPr/>
        </p:nvSpPr>
        <p:spPr>
          <a:xfrm rot="10800000">
            <a:off x="3521075" y="3397250"/>
            <a:ext cx="56229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032503" y="705114"/>
            <a:ext cx="4629309" cy="2403846"/>
          </a:xfrm>
        </p:spPr>
        <p:txBody>
          <a:bodyPr anchor="b"/>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32503" y="3749040"/>
            <a:ext cx="4629308"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69B5FE72-2458-5B41-B08B-660D1F01BBE9}"/>
              </a:ext>
            </a:extLst>
          </p:cNvPr>
          <p:cNvSpPr>
            <a:spLocks noGrp="1"/>
          </p:cNvSpPr>
          <p:nvPr>
            <p:ph type="dt" sz="half" idx="10"/>
          </p:nvPr>
        </p:nvSpPr>
        <p:spPr>
          <a:xfrm>
            <a:off x="482600" y="6308725"/>
            <a:ext cx="2559050" cy="457200"/>
          </a:xfrm>
          <a:prstGeom prst="rect">
            <a:avLst/>
          </a:prstGeom>
        </p:spPr>
        <p:txBody>
          <a:bodyPr/>
          <a:lstStyle>
            <a:lvl1pPr>
              <a:defRPr/>
            </a:lvl1pPr>
          </a:lstStyle>
          <a:p>
            <a:fld id="{F863F0A1-8904-514E-8460-94B92A0C7771}" type="datetime1">
              <a:rPr lang="en-US" altLang="en-US"/>
              <a:pPr/>
              <a:t>4/18/21</a:t>
            </a:fld>
            <a:endParaRPr lang="en-US" altLang="en-US"/>
          </a:p>
        </p:txBody>
      </p:sp>
      <p:sp>
        <p:nvSpPr>
          <p:cNvPr id="7" name="Footer Placeholder 5">
            <a:extLst>
              <a:ext uri="{FF2B5EF4-FFF2-40B4-BE49-F238E27FC236}">
                <a16:creationId xmlns:a16="http://schemas.microsoft.com/office/drawing/2014/main" id="{EE18C61F-9536-2143-9F16-F658E62D346F}"/>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8" name="Slide Number Placeholder 6">
            <a:extLst>
              <a:ext uri="{FF2B5EF4-FFF2-40B4-BE49-F238E27FC236}">
                <a16:creationId xmlns:a16="http://schemas.microsoft.com/office/drawing/2014/main" id="{628DAC63-8E24-FD4A-A3FB-33DCC1C4E2BF}"/>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66B490F2-DDE7-5141-AB77-95C5FF2AF0DF}" type="slidenum">
              <a:rPr lang="en-US" altLang="en-US"/>
              <a:pPr/>
              <a:t>‹#›</a:t>
            </a:fld>
            <a:endParaRPr lang="en-US" altLang="en-US"/>
          </a:p>
        </p:txBody>
      </p:sp>
    </p:spTree>
    <p:extLst>
      <p:ext uri="{BB962C8B-B14F-4D97-AF65-F5344CB8AC3E}">
        <p14:creationId xmlns:p14="http://schemas.microsoft.com/office/powerpoint/2010/main" val="70637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8BE0AB5-4352-FA46-9F45-E9FD8E036C4C}"/>
              </a:ext>
            </a:extLst>
          </p:cNvPr>
          <p:cNvSpPr/>
          <p:nvPr/>
        </p:nvSpPr>
        <p:spPr>
          <a:xfrm rot="10800000">
            <a:off x="3521075" y="3397250"/>
            <a:ext cx="56229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3" name="Text Placeholder 2"/>
          <p:cNvSpPr>
            <a:spLocks noGrp="1"/>
          </p:cNvSpPr>
          <p:nvPr>
            <p:ph type="body" idx="1"/>
          </p:nvPr>
        </p:nvSpPr>
        <p:spPr>
          <a:xfrm>
            <a:off x="4032500" y="658999"/>
            <a:ext cx="4624817" cy="457200"/>
          </a:xfrm>
        </p:spPr>
        <p:txBody>
          <a:bodyPr anchor="b"/>
          <a:lstStyle>
            <a:lvl1pPr marL="0" indent="0">
              <a:lnSpc>
                <a:spcPct val="130000"/>
              </a:lnSpc>
              <a:buNone/>
              <a:defRPr sz="1350" b="1"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32501" y="1116200"/>
            <a:ext cx="4624817"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032501" y="3623098"/>
            <a:ext cx="4624816" cy="457200"/>
          </a:xfrm>
        </p:spPr>
        <p:txBody>
          <a:bodyPr anchor="b"/>
          <a:lstStyle>
            <a:lvl1pPr marL="0" indent="0">
              <a:lnSpc>
                <a:spcPct val="99000"/>
              </a:lnSpc>
              <a:buNone/>
              <a:defRPr lang="en-US" sz="1350" b="1" kern="1200" cap="all" spc="113" baseline="0" dirty="0">
                <a:solidFill>
                  <a:schemeClr val="accent1"/>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032503" y="4102370"/>
            <a:ext cx="4624814"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p>
        </p:txBody>
      </p:sp>
      <p:sp>
        <p:nvSpPr>
          <p:cNvPr id="8" name="Date Placeholder 6">
            <a:extLst>
              <a:ext uri="{FF2B5EF4-FFF2-40B4-BE49-F238E27FC236}">
                <a16:creationId xmlns:a16="http://schemas.microsoft.com/office/drawing/2014/main" id="{FA820CC7-AD55-8447-AFCF-2A370192C096}"/>
              </a:ext>
            </a:extLst>
          </p:cNvPr>
          <p:cNvSpPr>
            <a:spLocks noGrp="1"/>
          </p:cNvSpPr>
          <p:nvPr>
            <p:ph type="dt" sz="half" idx="10"/>
          </p:nvPr>
        </p:nvSpPr>
        <p:spPr>
          <a:xfrm>
            <a:off x="482600" y="6308725"/>
            <a:ext cx="2559050" cy="457200"/>
          </a:xfrm>
          <a:prstGeom prst="rect">
            <a:avLst/>
          </a:prstGeom>
        </p:spPr>
        <p:txBody>
          <a:bodyPr/>
          <a:lstStyle>
            <a:lvl1pPr>
              <a:defRPr/>
            </a:lvl1pPr>
          </a:lstStyle>
          <a:p>
            <a:fld id="{74DCE9AC-69B3-854E-B464-48E1EE41786B}" type="datetime1">
              <a:rPr lang="en-US" altLang="en-US"/>
              <a:pPr/>
              <a:t>4/18/21</a:t>
            </a:fld>
            <a:endParaRPr lang="en-US" altLang="en-US"/>
          </a:p>
        </p:txBody>
      </p:sp>
      <p:sp>
        <p:nvSpPr>
          <p:cNvPr id="9" name="Footer Placeholder 7">
            <a:extLst>
              <a:ext uri="{FF2B5EF4-FFF2-40B4-BE49-F238E27FC236}">
                <a16:creationId xmlns:a16="http://schemas.microsoft.com/office/drawing/2014/main" id="{2FEE8E9F-C579-F540-B7D1-E44EF79B6B48}"/>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11" name="Slide Number Placeholder 8">
            <a:extLst>
              <a:ext uri="{FF2B5EF4-FFF2-40B4-BE49-F238E27FC236}">
                <a16:creationId xmlns:a16="http://schemas.microsoft.com/office/drawing/2014/main" id="{532EEC5C-9258-204D-BBF9-F577D17F5B2C}"/>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6F238D6E-4CBC-C945-8EE8-1AF6F44ED3CC}" type="slidenum">
              <a:rPr lang="en-US" altLang="en-US"/>
              <a:pPr/>
              <a:t>‹#›</a:t>
            </a:fld>
            <a:endParaRPr lang="en-US" altLang="en-US"/>
          </a:p>
        </p:txBody>
      </p:sp>
    </p:spTree>
    <p:extLst>
      <p:ext uri="{BB962C8B-B14F-4D97-AF65-F5344CB8AC3E}">
        <p14:creationId xmlns:p14="http://schemas.microsoft.com/office/powerpoint/2010/main" val="359992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2C4BC51E-B044-A047-93A7-D3A23F8EA02C}"/>
              </a:ext>
            </a:extLst>
          </p:cNvPr>
          <p:cNvSpPr>
            <a:spLocks noGrp="1"/>
          </p:cNvSpPr>
          <p:nvPr>
            <p:ph type="dt" sz="half" idx="10"/>
          </p:nvPr>
        </p:nvSpPr>
        <p:spPr>
          <a:xfrm>
            <a:off x="482600" y="6308725"/>
            <a:ext cx="2559050" cy="457200"/>
          </a:xfrm>
          <a:prstGeom prst="rect">
            <a:avLst/>
          </a:prstGeom>
        </p:spPr>
        <p:txBody>
          <a:bodyPr/>
          <a:lstStyle>
            <a:lvl1pPr>
              <a:defRPr/>
            </a:lvl1pPr>
          </a:lstStyle>
          <a:p>
            <a:fld id="{AEA48A93-7CD5-974E-9F10-E3D06085B145}" type="datetime1">
              <a:rPr lang="en-US" altLang="en-US"/>
              <a:pPr/>
              <a:t>4/18/21</a:t>
            </a:fld>
            <a:endParaRPr lang="en-US" altLang="en-US"/>
          </a:p>
        </p:txBody>
      </p:sp>
      <p:sp>
        <p:nvSpPr>
          <p:cNvPr id="4" name="Footer Placeholder 4">
            <a:extLst>
              <a:ext uri="{FF2B5EF4-FFF2-40B4-BE49-F238E27FC236}">
                <a16:creationId xmlns:a16="http://schemas.microsoft.com/office/drawing/2014/main" id="{1FD450A2-9EA4-0146-BC77-DFDEBC751A79}"/>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5" name="Slide Number Placeholder 5">
            <a:extLst>
              <a:ext uri="{FF2B5EF4-FFF2-40B4-BE49-F238E27FC236}">
                <a16:creationId xmlns:a16="http://schemas.microsoft.com/office/drawing/2014/main" id="{FE9097B8-2C15-0F45-B03B-2957C1BDCD85}"/>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37630F28-DA34-3444-9E9A-5D81DEC13510}" type="slidenum">
              <a:rPr lang="en-US" altLang="en-US"/>
              <a:pPr/>
              <a:t>‹#›</a:t>
            </a:fld>
            <a:endParaRPr lang="en-US" altLang="en-US"/>
          </a:p>
        </p:txBody>
      </p:sp>
    </p:spTree>
    <p:extLst>
      <p:ext uri="{BB962C8B-B14F-4D97-AF65-F5344CB8AC3E}">
        <p14:creationId xmlns:p14="http://schemas.microsoft.com/office/powerpoint/2010/main" val="198187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B2A4E7F6-210E-4141-B45E-95608158E93D}"/>
              </a:ext>
            </a:extLst>
          </p:cNvPr>
          <p:cNvSpPr>
            <a:spLocks noGrp="1"/>
          </p:cNvSpPr>
          <p:nvPr>
            <p:ph type="dt" sz="half" idx="10"/>
          </p:nvPr>
        </p:nvSpPr>
        <p:spPr>
          <a:xfrm>
            <a:off x="482600" y="6308725"/>
            <a:ext cx="2559050" cy="457200"/>
          </a:xfrm>
          <a:prstGeom prst="rect">
            <a:avLst/>
          </a:prstGeom>
        </p:spPr>
        <p:txBody>
          <a:bodyPr/>
          <a:lstStyle>
            <a:lvl1pPr>
              <a:defRPr/>
            </a:lvl1pPr>
          </a:lstStyle>
          <a:p>
            <a:fld id="{6B7DD60E-D219-284B-A32C-32F5C3D94927}" type="datetime1">
              <a:rPr lang="en-US" altLang="en-US"/>
              <a:pPr/>
              <a:t>4/18/21</a:t>
            </a:fld>
            <a:endParaRPr lang="en-US" altLang="en-US"/>
          </a:p>
        </p:txBody>
      </p:sp>
      <p:sp>
        <p:nvSpPr>
          <p:cNvPr id="3" name="Footer Placeholder 5">
            <a:extLst>
              <a:ext uri="{FF2B5EF4-FFF2-40B4-BE49-F238E27FC236}">
                <a16:creationId xmlns:a16="http://schemas.microsoft.com/office/drawing/2014/main" id="{26B0EC8F-CAA7-E643-B490-1B288737D4EE}"/>
              </a:ext>
            </a:extLst>
          </p:cNvPr>
          <p:cNvSpPr>
            <a:spLocks noGrp="1"/>
          </p:cNvSpPr>
          <p:nvPr>
            <p:ph type="ftr" sz="quarter" idx="11"/>
          </p:nvPr>
        </p:nvSpPr>
        <p:spPr>
          <a:xfrm>
            <a:off x="4032250" y="6308725"/>
            <a:ext cx="3709988" cy="457200"/>
          </a:xfrm>
          <a:prstGeom prst="rect">
            <a:avLst/>
          </a:prstGeom>
        </p:spPr>
        <p:txBody>
          <a:bodyPr/>
          <a:lstStyle>
            <a:lvl1pPr>
              <a:defRPr/>
            </a:lvl1pPr>
          </a:lstStyle>
          <a:p>
            <a:endParaRPr lang="en-US" altLang="en-US"/>
          </a:p>
        </p:txBody>
      </p:sp>
      <p:sp>
        <p:nvSpPr>
          <p:cNvPr id="4" name="Slide Number Placeholder 6">
            <a:extLst>
              <a:ext uri="{FF2B5EF4-FFF2-40B4-BE49-F238E27FC236}">
                <a16:creationId xmlns:a16="http://schemas.microsoft.com/office/drawing/2014/main" id="{FC052A41-B41E-2342-8E51-0C26A402CA03}"/>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FEE4760E-7C68-B14D-AC36-FA0D41667C08}" type="slidenum">
              <a:rPr lang="en-US" altLang="en-US"/>
              <a:pPr/>
              <a:t>‹#›</a:t>
            </a:fld>
            <a:endParaRPr lang="en-US" altLang="en-US"/>
          </a:p>
        </p:txBody>
      </p:sp>
    </p:spTree>
    <p:extLst>
      <p:ext uri="{BB962C8B-B14F-4D97-AF65-F5344CB8AC3E}">
        <p14:creationId xmlns:p14="http://schemas.microsoft.com/office/powerpoint/2010/main" val="187552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D77A8D1-DFEB-C240-870C-C4763AFC3514}"/>
              </a:ext>
            </a:extLst>
          </p:cNvPr>
          <p:cNvSpPr/>
          <p:nvPr/>
        </p:nvSpPr>
        <p:spPr>
          <a:xfrm>
            <a:off x="0" y="0"/>
            <a:ext cx="618648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6" name="Rectangle 5">
            <a:extLst>
              <a:ext uri="{FF2B5EF4-FFF2-40B4-BE49-F238E27FC236}">
                <a16:creationId xmlns:a16="http://schemas.microsoft.com/office/drawing/2014/main" id="{31BEE4E6-EA6C-2B47-9A00-BD74E23ED3C4}"/>
              </a:ext>
            </a:extLst>
          </p:cNvPr>
          <p:cNvSpPr/>
          <p:nvPr/>
        </p:nvSpPr>
        <p:spPr>
          <a:xfrm rot="5400000">
            <a:off x="2781301" y="3405187"/>
            <a:ext cx="6858000" cy="476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2" name="Title 1"/>
          <p:cNvSpPr>
            <a:spLocks noGrp="1"/>
          </p:cNvSpPr>
          <p:nvPr>
            <p:ph type="title"/>
          </p:nvPr>
        </p:nvSpPr>
        <p:spPr>
          <a:xfrm>
            <a:off x="6564761" y="640080"/>
            <a:ext cx="2097050" cy="2551751"/>
          </a:xfrm>
        </p:spPr>
        <p:txBody>
          <a:bodyPr anchor="b"/>
          <a:lstStyle>
            <a:lvl1pPr algn="l">
              <a:lnSpc>
                <a:spcPct val="135000"/>
              </a:lnSpc>
              <a:defRPr sz="2400"/>
            </a:lvl1pPr>
          </a:lstStyle>
          <a:p>
            <a:r>
              <a:rPr lang="en-US"/>
              <a:t>Click to edit Master title style</a:t>
            </a:r>
            <a:endParaRPr lang="en-US" dirty="0"/>
          </a:p>
        </p:txBody>
      </p:sp>
      <p:sp>
        <p:nvSpPr>
          <p:cNvPr id="3" name="Content Placeholder 2"/>
          <p:cNvSpPr>
            <a:spLocks noGrp="1"/>
          </p:cNvSpPr>
          <p:nvPr>
            <p:ph idx="1"/>
          </p:nvPr>
        </p:nvSpPr>
        <p:spPr>
          <a:xfrm>
            <a:off x="479114" y="640079"/>
            <a:ext cx="5227270" cy="5455921"/>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564761" y="3223804"/>
            <a:ext cx="2097050" cy="2872197"/>
          </a:xfrm>
        </p:spPr>
        <p:txBody>
          <a:bodyPr anchor="t"/>
          <a:lstStyle>
            <a:lvl1pPr marL="0" indent="0">
              <a:spcBef>
                <a:spcPts val="1050"/>
              </a:spcBef>
              <a:buNone/>
              <a:defRPr sz="1350" b="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Date Placeholder 9">
            <a:extLst>
              <a:ext uri="{FF2B5EF4-FFF2-40B4-BE49-F238E27FC236}">
                <a16:creationId xmlns:a16="http://schemas.microsoft.com/office/drawing/2014/main" id="{B3CCDD92-9955-EC40-897A-6CE9C947ABDF}"/>
              </a:ext>
            </a:extLst>
          </p:cNvPr>
          <p:cNvSpPr>
            <a:spLocks noGrp="1"/>
          </p:cNvSpPr>
          <p:nvPr>
            <p:ph type="dt" sz="half" idx="10"/>
          </p:nvPr>
        </p:nvSpPr>
        <p:spPr>
          <a:xfrm>
            <a:off x="6564313" y="6308725"/>
            <a:ext cx="1301750" cy="457200"/>
          </a:xfrm>
          <a:prstGeom prst="rect">
            <a:avLst/>
          </a:prstGeom>
        </p:spPr>
        <p:txBody>
          <a:bodyPr/>
          <a:lstStyle>
            <a:lvl1pPr>
              <a:defRPr/>
            </a:lvl1pPr>
          </a:lstStyle>
          <a:p>
            <a:fld id="{2A622F09-3DC5-F54F-86F1-A02A15106FBB}" type="datetime1">
              <a:rPr lang="en-US" altLang="en-US"/>
              <a:pPr/>
              <a:t>4/18/21</a:t>
            </a:fld>
            <a:endParaRPr lang="en-US" altLang="en-US"/>
          </a:p>
        </p:txBody>
      </p:sp>
      <p:sp>
        <p:nvSpPr>
          <p:cNvPr id="8" name="Footer Placeholder 10">
            <a:extLst>
              <a:ext uri="{FF2B5EF4-FFF2-40B4-BE49-F238E27FC236}">
                <a16:creationId xmlns:a16="http://schemas.microsoft.com/office/drawing/2014/main" id="{3AA064E2-4099-B542-BC96-045E95DC85E5}"/>
              </a:ext>
            </a:extLst>
          </p:cNvPr>
          <p:cNvSpPr>
            <a:spLocks noGrp="1"/>
          </p:cNvSpPr>
          <p:nvPr>
            <p:ph type="ftr" sz="quarter" idx="11"/>
          </p:nvPr>
        </p:nvSpPr>
        <p:spPr>
          <a:xfrm>
            <a:off x="479425" y="6308725"/>
            <a:ext cx="5245100" cy="457200"/>
          </a:xfrm>
          <a:prstGeom prst="rect">
            <a:avLst/>
          </a:prstGeom>
        </p:spPr>
        <p:txBody>
          <a:bodyPr/>
          <a:lstStyle>
            <a:lvl1pPr>
              <a:defRPr/>
            </a:lvl1pPr>
          </a:lstStyle>
          <a:p>
            <a:endParaRPr lang="en-US" altLang="en-US"/>
          </a:p>
        </p:txBody>
      </p:sp>
      <p:sp>
        <p:nvSpPr>
          <p:cNvPr id="9" name="Slide Number Placeholder 11">
            <a:extLst>
              <a:ext uri="{FF2B5EF4-FFF2-40B4-BE49-F238E27FC236}">
                <a16:creationId xmlns:a16="http://schemas.microsoft.com/office/drawing/2014/main" id="{040BFE16-76A9-CB48-9B8E-D891FDD92884}"/>
              </a:ext>
            </a:extLst>
          </p:cNvPr>
          <p:cNvSpPr>
            <a:spLocks noGrp="1"/>
          </p:cNvSpPr>
          <p:nvPr>
            <p:ph type="sldNum" sz="quarter" idx="12"/>
          </p:nvPr>
        </p:nvSpPr>
        <p:spPr>
          <a:xfrm>
            <a:off x="7926388" y="6308725"/>
            <a:ext cx="735012" cy="457200"/>
          </a:xfrm>
          <a:prstGeom prst="rect">
            <a:avLst/>
          </a:prstGeom>
        </p:spPr>
        <p:txBody>
          <a:bodyPr/>
          <a:lstStyle>
            <a:lvl1pPr>
              <a:defRPr/>
            </a:lvl1pPr>
          </a:lstStyle>
          <a:p>
            <a:fld id="{52BB790B-B2F1-8441-8819-5C3E6B4C8794}" type="slidenum">
              <a:rPr lang="en-US" altLang="en-US"/>
              <a:pPr/>
              <a:t>‹#›</a:t>
            </a:fld>
            <a:endParaRPr lang="en-US" altLang="en-US"/>
          </a:p>
        </p:txBody>
      </p:sp>
    </p:spTree>
    <p:extLst>
      <p:ext uri="{BB962C8B-B14F-4D97-AF65-F5344CB8AC3E}">
        <p14:creationId xmlns:p14="http://schemas.microsoft.com/office/powerpoint/2010/main" val="105566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F68201E-E5DA-B74E-879B-C541894FB951}"/>
              </a:ext>
            </a:extLst>
          </p:cNvPr>
          <p:cNvSpPr/>
          <p:nvPr/>
        </p:nvSpPr>
        <p:spPr>
          <a:xfrm rot="5400000">
            <a:off x="2781301" y="3405187"/>
            <a:ext cx="6858000" cy="476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Meiryo" panose="020B0604030504040204" pitchFamily="34" charset="-128"/>
                <a:ea typeface="ＭＳ Ｐゴシック" panose="020B0600070205080204" pitchFamily="34" charset="-128"/>
              </a:defRPr>
            </a:lvl1pPr>
            <a:lvl2pPr marL="37931725" indent="-37474525">
              <a:defRPr sz="2400">
                <a:solidFill>
                  <a:schemeClr val="tx1"/>
                </a:solidFill>
                <a:latin typeface="Meiryo" panose="020B0604030504040204" pitchFamily="34" charset="-128"/>
                <a:ea typeface="ＭＳ Ｐゴシック" panose="020B0600070205080204" pitchFamily="34" charset="-128"/>
              </a:defRPr>
            </a:lvl2pPr>
            <a:lvl3pPr>
              <a:defRPr sz="2400">
                <a:solidFill>
                  <a:schemeClr val="tx1"/>
                </a:solidFill>
                <a:latin typeface="Meiryo" panose="020B0604030504040204" pitchFamily="34" charset="-128"/>
                <a:ea typeface="ＭＳ Ｐゴシック" panose="020B0600070205080204" pitchFamily="34" charset="-128"/>
              </a:defRPr>
            </a:lvl3pPr>
            <a:lvl4pPr>
              <a:defRPr sz="2400">
                <a:solidFill>
                  <a:schemeClr val="tx1"/>
                </a:solidFill>
                <a:latin typeface="Meiryo" panose="020B0604030504040204" pitchFamily="34" charset="-128"/>
                <a:ea typeface="ＭＳ Ｐゴシック" panose="020B0600070205080204" pitchFamily="34" charset="-128"/>
              </a:defRPr>
            </a:lvl4pPr>
            <a:lvl5pPr>
              <a:defRPr sz="2400">
                <a:solidFill>
                  <a:schemeClr val="tx1"/>
                </a:solidFill>
                <a:latin typeface="Meiryo" panose="020B0604030504040204" pitchFamily="34" charset="-128"/>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Meiryo" panose="020B0604030504040204" pitchFamily="34" charset="-128"/>
                <a:ea typeface="ＭＳ Ｐゴシック" panose="020B0600070205080204" pitchFamily="34" charset="-128"/>
              </a:defRPr>
            </a:lvl9pPr>
          </a:lstStyle>
          <a:p>
            <a:pPr algn="ctr" eaLnBrk="1" hangingPunct="1"/>
            <a:endParaRPr lang="en-US" altLang="en-US" sz="1300">
              <a:solidFill>
                <a:srgbClr val="FFFFFF"/>
              </a:solidFill>
            </a:endParaRPr>
          </a:p>
        </p:txBody>
      </p:sp>
      <p:sp>
        <p:nvSpPr>
          <p:cNvPr id="2" name="Title 1"/>
          <p:cNvSpPr>
            <a:spLocks noGrp="1"/>
          </p:cNvSpPr>
          <p:nvPr>
            <p:ph type="title"/>
          </p:nvPr>
        </p:nvSpPr>
        <p:spPr>
          <a:xfrm>
            <a:off x="6626247" y="640080"/>
            <a:ext cx="2035564" cy="2695903"/>
          </a:xfrm>
        </p:spPr>
        <p:txBody>
          <a:bodyPr anchor="b">
            <a:noAutofit/>
          </a:bodyPr>
          <a:lstStyle>
            <a:lvl1pPr algn="l">
              <a:lnSpc>
                <a:spcPct val="104000"/>
              </a:lnSpc>
              <a:defRPr sz="255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6186444" cy="6857999"/>
          </a:xfrm>
          <a:solidFill>
            <a:schemeClr val="bg2">
              <a:lumMod val="90000"/>
            </a:schemeClr>
          </a:solidFill>
        </p:spPr>
        <p:txBody>
          <a:bodyPr rtlCol="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626247" y="3429000"/>
            <a:ext cx="2035564" cy="2508026"/>
          </a:xfrm>
        </p:spPr>
        <p:txBody>
          <a:bodyPr anchor="t"/>
          <a:lstStyle>
            <a:lvl1pPr marL="0" indent="0">
              <a:spcBef>
                <a:spcPts val="1050"/>
              </a:spcBef>
              <a:buNone/>
              <a:defRPr sz="1350" b="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Date Placeholder 4">
            <a:extLst>
              <a:ext uri="{FF2B5EF4-FFF2-40B4-BE49-F238E27FC236}">
                <a16:creationId xmlns:a16="http://schemas.microsoft.com/office/drawing/2014/main" id="{D39033FB-934C-404C-94B4-1E545EBC3D47}"/>
              </a:ext>
            </a:extLst>
          </p:cNvPr>
          <p:cNvSpPr>
            <a:spLocks noGrp="1"/>
          </p:cNvSpPr>
          <p:nvPr>
            <p:ph type="dt" sz="half" idx="10"/>
          </p:nvPr>
        </p:nvSpPr>
        <p:spPr>
          <a:xfrm>
            <a:off x="6626225" y="6308725"/>
            <a:ext cx="1235075" cy="457200"/>
          </a:xfrm>
          <a:prstGeom prst="rect">
            <a:avLst/>
          </a:prstGeom>
        </p:spPr>
        <p:txBody>
          <a:bodyPr/>
          <a:lstStyle>
            <a:lvl1pPr>
              <a:defRPr/>
            </a:lvl1pPr>
          </a:lstStyle>
          <a:p>
            <a:fld id="{948AAEB7-1E5E-3D4A-AC93-2D09F3D2127D}" type="datetime1">
              <a:rPr lang="en-US" altLang="en-US"/>
              <a:pPr/>
              <a:t>4/18/21</a:t>
            </a:fld>
            <a:endParaRPr lang="en-US" altLang="en-US"/>
          </a:p>
        </p:txBody>
      </p:sp>
      <p:sp>
        <p:nvSpPr>
          <p:cNvPr id="7" name="Slide Number Placeholder 6">
            <a:extLst>
              <a:ext uri="{FF2B5EF4-FFF2-40B4-BE49-F238E27FC236}">
                <a16:creationId xmlns:a16="http://schemas.microsoft.com/office/drawing/2014/main" id="{535D0C87-FD88-7244-B845-66485361E53C}"/>
              </a:ext>
            </a:extLst>
          </p:cNvPr>
          <p:cNvSpPr>
            <a:spLocks noGrp="1"/>
          </p:cNvSpPr>
          <p:nvPr>
            <p:ph type="sldNum" sz="quarter" idx="11"/>
          </p:nvPr>
        </p:nvSpPr>
        <p:spPr>
          <a:xfrm>
            <a:off x="7926388" y="6308725"/>
            <a:ext cx="735012" cy="457200"/>
          </a:xfrm>
          <a:prstGeom prst="rect">
            <a:avLst/>
          </a:prstGeom>
        </p:spPr>
        <p:txBody>
          <a:bodyPr/>
          <a:lstStyle>
            <a:lvl1pPr>
              <a:defRPr/>
            </a:lvl1pPr>
          </a:lstStyle>
          <a:p>
            <a:fld id="{16348DCD-9B0F-544D-AAB1-567BC7CCB643}" type="slidenum">
              <a:rPr lang="en-US" altLang="en-US"/>
              <a:pPr/>
              <a:t>‹#›</a:t>
            </a:fld>
            <a:endParaRPr lang="en-US" altLang="en-US"/>
          </a:p>
        </p:txBody>
      </p:sp>
      <p:sp>
        <p:nvSpPr>
          <p:cNvPr id="8" name="Footer Placeholder 5">
            <a:extLst>
              <a:ext uri="{FF2B5EF4-FFF2-40B4-BE49-F238E27FC236}">
                <a16:creationId xmlns:a16="http://schemas.microsoft.com/office/drawing/2014/main" id="{087DFE05-3684-3844-9627-03068C17D64E}"/>
              </a:ext>
            </a:extLst>
          </p:cNvPr>
          <p:cNvSpPr>
            <a:spLocks noGrp="1"/>
          </p:cNvSpPr>
          <p:nvPr>
            <p:ph type="ftr" sz="quarter" idx="12"/>
          </p:nvPr>
        </p:nvSpPr>
        <p:spPr>
          <a:xfrm>
            <a:off x="479425" y="6308725"/>
            <a:ext cx="3709988" cy="457200"/>
          </a:xfrm>
          <a:prstGeom prst="rect">
            <a:avLst/>
          </a:prstGeom>
        </p:spPr>
        <p:txBody>
          <a:bodyPr/>
          <a:lstStyle>
            <a:lvl1pPr>
              <a:defRPr>
                <a:solidFill>
                  <a:srgbClr val="FFFFFF"/>
                </a:solidFill>
                <a:effectLst>
                  <a:outerShdw blurRad="38100" dist="38100" dir="2700000" algn="tl">
                    <a:srgbClr val="000000"/>
                  </a:outerShdw>
                </a:effectLst>
              </a:defRPr>
            </a:lvl1pPr>
          </a:lstStyle>
          <a:p>
            <a:endParaRPr lang="en-US" altLang="en-US"/>
          </a:p>
        </p:txBody>
      </p:sp>
    </p:spTree>
    <p:extLst>
      <p:ext uri="{BB962C8B-B14F-4D97-AF65-F5344CB8AC3E}">
        <p14:creationId xmlns:p14="http://schemas.microsoft.com/office/powerpoint/2010/main" val="1225662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4C49C5-521E-8B42-8772-3F634182C55E}"/>
              </a:ext>
            </a:extLst>
          </p:cNvPr>
          <p:cNvSpPr>
            <a:spLocks noGrp="1"/>
          </p:cNvSpPr>
          <p:nvPr>
            <p:ph type="title"/>
          </p:nvPr>
        </p:nvSpPr>
        <p:spPr>
          <a:xfrm>
            <a:off x="482600" y="704850"/>
            <a:ext cx="2559050" cy="5197475"/>
          </a:xfrm>
          <a:prstGeom prst="rect">
            <a:avLst/>
          </a:prstGeom>
        </p:spPr>
        <p:txBody>
          <a:bodyPr vert="horz" wrap="square" lIns="109728" tIns="109728" rIns="109728" bIns="91440" numCol="1" anchor="ctr" anchorCtr="0" compatLnSpc="1">
            <a:prstTxWarp prst="textNoShape">
              <a:avLst/>
            </a:prstTxWarp>
            <a:normAutofit/>
          </a:bodyPr>
          <a:lstStyle/>
          <a:p>
            <a:pPr lvl="0"/>
            <a:r>
              <a:rPr lang="en-US" altLang="en-US"/>
              <a:t>Click to edit Master title style</a:t>
            </a:r>
          </a:p>
        </p:txBody>
      </p:sp>
      <p:sp>
        <p:nvSpPr>
          <p:cNvPr id="3" name="Text Placeholder 2">
            <a:extLst>
              <a:ext uri="{FF2B5EF4-FFF2-40B4-BE49-F238E27FC236}">
                <a16:creationId xmlns:a16="http://schemas.microsoft.com/office/drawing/2014/main" id="{678CEB04-FAD6-324D-9394-2C553BAE84C4}"/>
              </a:ext>
            </a:extLst>
          </p:cNvPr>
          <p:cNvSpPr>
            <a:spLocks noGrp="1"/>
          </p:cNvSpPr>
          <p:nvPr>
            <p:ph type="body" idx="1"/>
          </p:nvPr>
        </p:nvSpPr>
        <p:spPr>
          <a:xfrm>
            <a:off x="4032250" y="704850"/>
            <a:ext cx="4629150" cy="5197475"/>
          </a:xfrm>
          <a:prstGeom prst="rect">
            <a:avLst/>
          </a:prstGeom>
        </p:spPr>
        <p:txBody>
          <a:bodyPr vert="horz" wrap="square" lIns="109728" tIns="109728" rIns="109728" bIns="91440" numCol="1" anchor="ctr" anchorCtr="0" compatLnSpc="1">
            <a:prstTxWarp prst="textNoShape">
              <a:avLst/>
            </a:prstTxWarp>
            <a:norm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43" r:id="rId1"/>
    <p:sldLayoutId id="2147483740" r:id="rId2"/>
    <p:sldLayoutId id="2147483744" r:id="rId3"/>
    <p:sldLayoutId id="2147483745" r:id="rId4"/>
    <p:sldLayoutId id="2147483746" r:id="rId5"/>
    <p:sldLayoutId id="2147483741" r:id="rId6"/>
    <p:sldLayoutId id="2147483747" r:id="rId7"/>
    <p:sldLayoutId id="2147483748" r:id="rId8"/>
    <p:sldLayoutId id="2147483749" r:id="rId9"/>
    <p:sldLayoutId id="2147483742" r:id="rId10"/>
    <p:sldLayoutId id="2147483750" r:id="rId11"/>
  </p:sldLayoutIdLst>
  <p:hf sldNum="0" hdr="0" ftr="0" dt="0"/>
  <p:txStyles>
    <p:titleStyle>
      <a:lvl1pPr algn="l" defTabSz="685800" rtl="0" eaLnBrk="0" fontAlgn="base" hangingPunct="0">
        <a:lnSpc>
          <a:spcPct val="150000"/>
        </a:lnSpc>
        <a:spcBef>
          <a:spcPct val="0"/>
        </a:spcBef>
        <a:spcAft>
          <a:spcPct val="0"/>
        </a:spcAft>
        <a:defRPr sz="2700" b="1" kern="1200" spc="113">
          <a:solidFill>
            <a:srgbClr val="404040"/>
          </a:solidFill>
          <a:latin typeface="+mj-lt"/>
          <a:ea typeface="ＭＳ Ｐゴシック" panose="020B0600070205080204" pitchFamily="34" charset="-128"/>
          <a:cs typeface="+mj-cs"/>
        </a:defRPr>
      </a:lvl1pPr>
      <a:lvl2pPr algn="l" defTabSz="685800" rtl="0" eaLnBrk="0" fontAlgn="base" hangingPunct="0">
        <a:lnSpc>
          <a:spcPct val="150000"/>
        </a:lnSpc>
        <a:spcBef>
          <a:spcPct val="0"/>
        </a:spcBef>
        <a:spcAft>
          <a:spcPct val="0"/>
        </a:spcAft>
        <a:defRPr sz="2700" b="1">
          <a:solidFill>
            <a:srgbClr val="404040"/>
          </a:solidFill>
          <a:latin typeface="Meiryo" pitchFamily="34" charset="-128"/>
          <a:ea typeface="ＭＳ Ｐゴシック" panose="020B0600070205080204" pitchFamily="34" charset="-128"/>
        </a:defRPr>
      </a:lvl2pPr>
      <a:lvl3pPr algn="l" defTabSz="685800" rtl="0" eaLnBrk="0" fontAlgn="base" hangingPunct="0">
        <a:lnSpc>
          <a:spcPct val="150000"/>
        </a:lnSpc>
        <a:spcBef>
          <a:spcPct val="0"/>
        </a:spcBef>
        <a:spcAft>
          <a:spcPct val="0"/>
        </a:spcAft>
        <a:defRPr sz="2700" b="1">
          <a:solidFill>
            <a:srgbClr val="404040"/>
          </a:solidFill>
          <a:latin typeface="Meiryo" pitchFamily="34" charset="-128"/>
          <a:ea typeface="ＭＳ Ｐゴシック" panose="020B0600070205080204" pitchFamily="34" charset="-128"/>
        </a:defRPr>
      </a:lvl3pPr>
      <a:lvl4pPr algn="l" defTabSz="685800" rtl="0" eaLnBrk="0" fontAlgn="base" hangingPunct="0">
        <a:lnSpc>
          <a:spcPct val="150000"/>
        </a:lnSpc>
        <a:spcBef>
          <a:spcPct val="0"/>
        </a:spcBef>
        <a:spcAft>
          <a:spcPct val="0"/>
        </a:spcAft>
        <a:defRPr sz="2700" b="1">
          <a:solidFill>
            <a:srgbClr val="404040"/>
          </a:solidFill>
          <a:latin typeface="Meiryo" pitchFamily="34" charset="-128"/>
          <a:ea typeface="ＭＳ Ｐゴシック" panose="020B0600070205080204" pitchFamily="34" charset="-128"/>
        </a:defRPr>
      </a:lvl4pPr>
      <a:lvl5pPr algn="l" defTabSz="685800" rtl="0" eaLnBrk="0" fontAlgn="base" hangingPunct="0">
        <a:lnSpc>
          <a:spcPct val="150000"/>
        </a:lnSpc>
        <a:spcBef>
          <a:spcPct val="0"/>
        </a:spcBef>
        <a:spcAft>
          <a:spcPct val="0"/>
        </a:spcAft>
        <a:defRPr sz="2700" b="1">
          <a:solidFill>
            <a:srgbClr val="404040"/>
          </a:solidFill>
          <a:latin typeface="Meiryo" pitchFamily="34" charset="-128"/>
          <a:ea typeface="ＭＳ Ｐゴシック" panose="020B0600070205080204" pitchFamily="34" charset="-128"/>
        </a:defRPr>
      </a:lvl5pPr>
      <a:lvl6pPr marL="457200" algn="l" defTabSz="685800" rtl="0" fontAlgn="base">
        <a:lnSpc>
          <a:spcPct val="150000"/>
        </a:lnSpc>
        <a:spcBef>
          <a:spcPct val="0"/>
        </a:spcBef>
        <a:spcAft>
          <a:spcPct val="0"/>
        </a:spcAft>
        <a:defRPr sz="2700" b="1">
          <a:solidFill>
            <a:srgbClr val="404040"/>
          </a:solidFill>
          <a:latin typeface="Meiryo" pitchFamily="34" charset="-128"/>
        </a:defRPr>
      </a:lvl6pPr>
      <a:lvl7pPr marL="914400" algn="l" defTabSz="685800" rtl="0" fontAlgn="base">
        <a:lnSpc>
          <a:spcPct val="150000"/>
        </a:lnSpc>
        <a:spcBef>
          <a:spcPct val="0"/>
        </a:spcBef>
        <a:spcAft>
          <a:spcPct val="0"/>
        </a:spcAft>
        <a:defRPr sz="2700" b="1">
          <a:solidFill>
            <a:srgbClr val="404040"/>
          </a:solidFill>
          <a:latin typeface="Meiryo" pitchFamily="34" charset="-128"/>
        </a:defRPr>
      </a:lvl7pPr>
      <a:lvl8pPr marL="1371600" algn="l" defTabSz="685800" rtl="0" fontAlgn="base">
        <a:lnSpc>
          <a:spcPct val="150000"/>
        </a:lnSpc>
        <a:spcBef>
          <a:spcPct val="0"/>
        </a:spcBef>
        <a:spcAft>
          <a:spcPct val="0"/>
        </a:spcAft>
        <a:defRPr sz="2700" b="1">
          <a:solidFill>
            <a:srgbClr val="404040"/>
          </a:solidFill>
          <a:latin typeface="Meiryo" pitchFamily="34" charset="-128"/>
        </a:defRPr>
      </a:lvl8pPr>
      <a:lvl9pPr marL="1828800" algn="l" defTabSz="685800" rtl="0" fontAlgn="base">
        <a:lnSpc>
          <a:spcPct val="150000"/>
        </a:lnSpc>
        <a:spcBef>
          <a:spcPct val="0"/>
        </a:spcBef>
        <a:spcAft>
          <a:spcPct val="0"/>
        </a:spcAft>
        <a:defRPr sz="2700" b="1">
          <a:solidFill>
            <a:srgbClr val="404040"/>
          </a:solidFill>
          <a:latin typeface="Meiryo" pitchFamily="34" charset="-128"/>
        </a:defRPr>
      </a:lvl9pPr>
    </p:titleStyle>
    <p:bodyStyle>
      <a:lvl1pPr marL="342900" indent="-342900" algn="l" defTabSz="685800" rtl="0" eaLnBrk="0" fontAlgn="base" hangingPunct="0">
        <a:lnSpc>
          <a:spcPct val="140000"/>
        </a:lnSpc>
        <a:spcBef>
          <a:spcPts val="700"/>
        </a:spcBef>
        <a:spcAft>
          <a:spcPct val="0"/>
        </a:spcAft>
        <a:buFont typeface="Corbel" panose="020B0503020204020204" pitchFamily="34" charset="0"/>
        <a:defRPr sz="1300" b="1" kern="1200" spc="113">
          <a:solidFill>
            <a:srgbClr val="404040"/>
          </a:solidFill>
          <a:latin typeface="+mn-lt"/>
          <a:ea typeface="ＭＳ Ｐゴシック" panose="020B0600070205080204" pitchFamily="34" charset="-128"/>
          <a:cs typeface="+mn-cs"/>
        </a:defRPr>
      </a:lvl1pPr>
      <a:lvl2pPr marL="742950" indent="-285750" algn="l" defTabSz="685800" rtl="0" eaLnBrk="0" fontAlgn="base" hangingPunct="0">
        <a:lnSpc>
          <a:spcPct val="140000"/>
        </a:lnSpc>
        <a:spcBef>
          <a:spcPts val="700"/>
        </a:spcBef>
        <a:spcAft>
          <a:spcPct val="0"/>
        </a:spcAft>
        <a:buFont typeface="Corbel" panose="020B0503020204020204" pitchFamily="34" charset="0"/>
        <a:defRPr sz="1200" kern="1200" spc="113">
          <a:solidFill>
            <a:srgbClr val="404040"/>
          </a:solidFill>
          <a:latin typeface="+mn-lt"/>
          <a:ea typeface="ＭＳ Ｐゴシック" charset="-128"/>
          <a:cs typeface="+mn-cs"/>
        </a:defRPr>
      </a:lvl2pPr>
      <a:lvl3pPr marL="1143000" indent="-1382713" algn="l" defTabSz="685800" rtl="0" eaLnBrk="0" fontAlgn="base" hangingPunct="0">
        <a:lnSpc>
          <a:spcPct val="140000"/>
        </a:lnSpc>
        <a:spcBef>
          <a:spcPts val="700"/>
        </a:spcBef>
        <a:spcAft>
          <a:spcPct val="0"/>
        </a:spcAft>
        <a:buFont typeface="Corbel" panose="020B0503020204020204" pitchFamily="34" charset="0"/>
        <a:buChar char="–"/>
        <a:defRPr sz="1000" i="1" kern="1200" spc="113">
          <a:solidFill>
            <a:srgbClr val="404040"/>
          </a:solidFill>
          <a:latin typeface="+mn-lt"/>
          <a:ea typeface="ＭＳ Ｐゴシック" charset="-128"/>
          <a:cs typeface="+mn-cs"/>
        </a:defRPr>
      </a:lvl3pPr>
      <a:lvl4pPr marL="1600200" indent="-1839913" algn="l" defTabSz="685800" rtl="0" eaLnBrk="0" fontAlgn="base" hangingPunct="0">
        <a:lnSpc>
          <a:spcPct val="140000"/>
        </a:lnSpc>
        <a:spcBef>
          <a:spcPts val="700"/>
        </a:spcBef>
        <a:spcAft>
          <a:spcPct val="0"/>
        </a:spcAft>
        <a:buFont typeface="Corbel" panose="020B0503020204020204" pitchFamily="34" charset="0"/>
        <a:buChar char="–"/>
        <a:defRPr sz="1000" kern="1200" spc="113">
          <a:solidFill>
            <a:srgbClr val="404040"/>
          </a:solidFill>
          <a:latin typeface="+mn-lt"/>
          <a:ea typeface="ＭＳ Ｐゴシック" charset="-128"/>
          <a:cs typeface="+mn-cs"/>
        </a:defRPr>
      </a:lvl4pPr>
      <a:lvl5pPr marL="2057400" indent="-2297113" algn="l" defTabSz="685800" rtl="0" eaLnBrk="0" fontAlgn="base" hangingPunct="0">
        <a:lnSpc>
          <a:spcPct val="140000"/>
        </a:lnSpc>
        <a:spcBef>
          <a:spcPts val="700"/>
        </a:spcBef>
        <a:spcAft>
          <a:spcPct val="0"/>
        </a:spcAft>
        <a:buFont typeface="Corbel" panose="020B0503020204020204" pitchFamily="34" charset="0"/>
        <a:buChar char="–"/>
        <a:defRPr sz="1000" i="1" kern="1200" spc="113">
          <a:solidFill>
            <a:srgbClr val="404040"/>
          </a:solidFill>
          <a:latin typeface="+mn-lt"/>
          <a:ea typeface="ＭＳ Ｐゴシック" charset="-128"/>
          <a:cs typeface="+mn-cs"/>
        </a:defRPr>
      </a:lvl5pPr>
      <a:lvl6pPr marL="1440180" indent="-240030" algn="l" defTabSz="685800" rtl="0" eaLnBrk="1" latinLnBrk="0" hangingPunct="1">
        <a:lnSpc>
          <a:spcPct val="111000"/>
        </a:lnSpc>
        <a:spcBef>
          <a:spcPts val="698"/>
        </a:spcBef>
        <a:buFont typeface="Corbel" panose="020B0503020204020204" pitchFamily="34" charset="0"/>
        <a:buChar char="–"/>
        <a:defRPr sz="1050" kern="1200">
          <a:solidFill>
            <a:schemeClr val="accent1">
              <a:lumMod val="75000"/>
            </a:schemeClr>
          </a:solidFill>
          <a:latin typeface="+mn-lt"/>
          <a:ea typeface="+mn-ea"/>
          <a:cs typeface="+mn-cs"/>
        </a:defRPr>
      </a:lvl6pPr>
      <a:lvl7pPr marL="1680210" indent="-240030" algn="l" defTabSz="685800" rtl="0" eaLnBrk="1" latinLnBrk="0" hangingPunct="1">
        <a:lnSpc>
          <a:spcPct val="111000"/>
        </a:lnSpc>
        <a:spcBef>
          <a:spcPts val="698"/>
        </a:spcBef>
        <a:buFont typeface="Corbel" panose="020B0503020204020204" pitchFamily="34" charset="0"/>
        <a:buChar char="–"/>
        <a:defRPr sz="1050" i="1" kern="1200">
          <a:solidFill>
            <a:schemeClr val="accent1">
              <a:lumMod val="75000"/>
            </a:schemeClr>
          </a:solidFill>
          <a:latin typeface="+mn-lt"/>
          <a:ea typeface="+mn-ea"/>
          <a:cs typeface="+mn-cs"/>
        </a:defRPr>
      </a:lvl7pPr>
      <a:lvl8pPr marL="1920240" indent="-240030" algn="l" defTabSz="685800" rtl="0" eaLnBrk="1" latinLnBrk="0" hangingPunct="1">
        <a:lnSpc>
          <a:spcPct val="111000"/>
        </a:lnSpc>
        <a:spcBef>
          <a:spcPts val="698"/>
        </a:spcBef>
        <a:buFont typeface="Corbel" panose="020B0503020204020204" pitchFamily="34" charset="0"/>
        <a:buChar char="–"/>
        <a:defRPr sz="1050" kern="1200">
          <a:solidFill>
            <a:schemeClr val="accent1">
              <a:lumMod val="75000"/>
            </a:schemeClr>
          </a:solidFill>
          <a:latin typeface="+mn-lt"/>
          <a:ea typeface="+mn-ea"/>
          <a:cs typeface="+mn-cs"/>
        </a:defRPr>
      </a:lvl8pPr>
      <a:lvl9pPr marL="2160270" indent="-240030" algn="l" defTabSz="685800" rtl="0" eaLnBrk="1" latinLnBrk="0" hangingPunct="1">
        <a:lnSpc>
          <a:spcPct val="111000"/>
        </a:lnSpc>
        <a:spcBef>
          <a:spcPts val="698"/>
        </a:spcBef>
        <a:buFont typeface="Corbel" panose="020B0503020204020204" pitchFamily="34" charset="0"/>
        <a:buChar char="–"/>
        <a:defRPr sz="1050" i="1" kern="1200">
          <a:solidFill>
            <a:schemeClr val="accent1">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03D6A7-E612-5A49-BD25-420E6451CEC4}"/>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08539563-3A3A-1D4E-ABDB-18BE3C0AF0B7}"/>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6764E01A-5685-C444-9ECF-4031EA00FB17}"/>
              </a:ext>
            </a:extLst>
          </p:cNvPr>
          <p:cNvSpPr>
            <a:spLocks noGrp="1"/>
          </p:cNvSpPr>
          <p:nvPr>
            <p:ph type="title"/>
          </p:nvPr>
        </p:nvSpPr>
        <p:spPr>
          <a:xfrm>
            <a:off x="450850" y="0"/>
            <a:ext cx="5707063" cy="966788"/>
          </a:xfrm>
        </p:spPr>
        <p:txBody>
          <a:bodyPr anchor="t">
            <a:noAutofit/>
          </a:bodyPr>
          <a:lstStyle/>
          <a:p>
            <a:pPr eaLnBrk="1" hangingPunct="1">
              <a:lnSpc>
                <a:spcPct val="100000"/>
              </a:lnSpc>
            </a:pPr>
            <a:r>
              <a:rPr lang="en-US" altLang="en-US" sz="5400">
                <a:latin typeface="Calibri" panose="020F0502020204030204" pitchFamily="34" charset="0"/>
                <a:cs typeface="Calibri" panose="020F0502020204030204" pitchFamily="34" charset="0"/>
              </a:rPr>
              <a:t>JAMES 1:5-8</a:t>
            </a:r>
          </a:p>
        </p:txBody>
      </p:sp>
      <p:sp>
        <p:nvSpPr>
          <p:cNvPr id="12" name="Rectangle 11">
            <a:extLst>
              <a:ext uri="{FF2B5EF4-FFF2-40B4-BE49-F238E27FC236}">
                <a16:creationId xmlns:a16="http://schemas.microsoft.com/office/drawing/2014/main" id="{534027FB-22F2-A04F-B129-60CE6C36CD15}"/>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FC803C8A-9156-DB44-A4DA-F61E82C5C2C2}"/>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81AAC40E-A738-CC4F-94A6-9B5473916930}"/>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6504DF0-36A0-6149-A313-09F2FFC55605}"/>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4C31F1E9-1EFD-B24E-A878-0358083D05EB}"/>
              </a:ext>
            </a:extLst>
          </p:cNvPr>
          <p:cNvSpPr>
            <a:spLocks noGrp="1"/>
          </p:cNvSpPr>
          <p:nvPr>
            <p:ph idx="1"/>
          </p:nvPr>
        </p:nvSpPr>
        <p:spPr>
          <a:xfrm>
            <a:off x="454025" y="1323975"/>
            <a:ext cx="5965825" cy="4303713"/>
          </a:xfrm>
        </p:spPr>
        <p:txBody>
          <a:bodyPr anchor="t">
            <a:noAutofit/>
          </a:bodyPr>
          <a:lstStyle/>
          <a:p>
            <a:pPr marL="0" indent="0" eaLnBrk="1" hangingPunct="1">
              <a:lnSpc>
                <a:spcPct val="100000"/>
              </a:lnSpc>
              <a:spcBef>
                <a:spcPct val="0"/>
              </a:spcBef>
            </a:pPr>
            <a:r>
              <a:rPr lang="en-US" altLang="en-US" sz="3400" spc="0" dirty="0">
                <a:latin typeface="Calibri" panose="020F0502020204030204" pitchFamily="34" charset="0"/>
                <a:cs typeface="Calibri" panose="020F0502020204030204" pitchFamily="34" charset="0"/>
              </a:rPr>
              <a:t>“If any of you lacks wisdom, let him ask of God, who gives to all liberally and without reproach, and it will be given to him. But let him ask in faith, with no doubting, for he who doubts is like a wave of the sea driven and tossed by the wind…”</a:t>
            </a:r>
          </a:p>
          <a:p>
            <a:pPr marL="0" indent="0" eaLnBrk="1" hangingPunct="1">
              <a:lnSpc>
                <a:spcPct val="100000"/>
              </a:lnSpc>
              <a:spcBef>
                <a:spcPct val="0"/>
              </a:spcBef>
            </a:pPr>
            <a:endParaRPr lang="en-US" altLang="en-US" sz="3400" spc="0" dirty="0">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CB9F8131-99C0-CF44-ACBE-9BD40542C2E1}"/>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EFC15415-3F49-8B4F-A94C-58511710CB76}"/>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4" name="Picture 12">
            <a:extLst>
              <a:ext uri="{FF2B5EF4-FFF2-40B4-BE49-F238E27FC236}">
                <a16:creationId xmlns:a16="http://schemas.microsoft.com/office/drawing/2014/main" id="{9B920385-2E13-CA4A-A518-B12247811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9BD700-B429-E34E-8287-C9BAE60C6B01}"/>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5658F49E-9A8C-D24A-A761-24B58E780A9C}"/>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17D51BF7-10C2-2A43-A2DB-50BD4DDE0F9E}"/>
              </a:ext>
            </a:extLst>
          </p:cNvPr>
          <p:cNvSpPr>
            <a:spLocks noGrp="1"/>
          </p:cNvSpPr>
          <p:nvPr>
            <p:ph type="title"/>
          </p:nvPr>
        </p:nvSpPr>
        <p:spPr>
          <a:xfrm>
            <a:off x="450850" y="0"/>
            <a:ext cx="5707063" cy="966788"/>
          </a:xfrm>
        </p:spPr>
        <p:txBody>
          <a:bodyPr anchor="t">
            <a:noAutofit/>
          </a:bodyPr>
          <a:lstStyle/>
          <a:p>
            <a:pPr eaLnBrk="1" hangingPunct="1">
              <a:lnSpc>
                <a:spcPct val="100000"/>
              </a:lnSpc>
            </a:pPr>
            <a:r>
              <a:rPr lang="en-US" altLang="en-US" sz="5400">
                <a:latin typeface="Calibri" panose="020F0502020204030204" pitchFamily="34" charset="0"/>
                <a:cs typeface="Calibri" panose="020F0502020204030204" pitchFamily="34" charset="0"/>
              </a:rPr>
              <a:t>JAMES 1:5-8</a:t>
            </a:r>
          </a:p>
        </p:txBody>
      </p:sp>
      <p:sp>
        <p:nvSpPr>
          <p:cNvPr id="12" name="Rectangle 11">
            <a:extLst>
              <a:ext uri="{FF2B5EF4-FFF2-40B4-BE49-F238E27FC236}">
                <a16:creationId xmlns:a16="http://schemas.microsoft.com/office/drawing/2014/main" id="{E7C2C47F-0920-6343-8370-5655F3E543D6}"/>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C1C953C7-E7D9-854B-B7C0-041702C36A2A}"/>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AB354EAC-5F28-4743-93E7-915A8EA6B5C3}"/>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22A3D94-74AD-0F43-B0BD-2CE0DCE2EDCC}"/>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1DF9BD87-BC94-0647-8326-E5E89524B8ED}"/>
              </a:ext>
            </a:extLst>
          </p:cNvPr>
          <p:cNvSpPr>
            <a:spLocks noGrp="1"/>
          </p:cNvSpPr>
          <p:nvPr>
            <p:ph idx="1"/>
          </p:nvPr>
        </p:nvSpPr>
        <p:spPr>
          <a:xfrm>
            <a:off x="450850" y="1287462"/>
            <a:ext cx="5965825" cy="4533901"/>
          </a:xfrm>
        </p:spPr>
        <p:txBody>
          <a:bodyPr anchor="t">
            <a:noAutofit/>
          </a:bodyPr>
          <a:lstStyle/>
          <a:p>
            <a:pPr marL="0" indent="0" eaLnBrk="1" hangingPunct="1">
              <a:lnSpc>
                <a:spcPct val="100000"/>
              </a:lnSpc>
              <a:spcBef>
                <a:spcPct val="0"/>
              </a:spcBef>
              <a:spcAft>
                <a:spcPts val="1200"/>
              </a:spcAft>
            </a:pPr>
            <a:r>
              <a:rPr lang="en-US" altLang="en-US" sz="3400" spc="0" dirty="0">
                <a:latin typeface="Calibri" panose="020F0502020204030204" pitchFamily="34" charset="0"/>
                <a:cs typeface="Calibri" panose="020F0502020204030204" pitchFamily="34" charset="0"/>
              </a:rPr>
              <a:t>“. . .For let not that man suppose that he will receive anything from the Lord; he is a double-minded man, unstable in all his ways” (NKJV).</a:t>
            </a:r>
          </a:p>
          <a:p>
            <a:pPr marL="0" indent="0" algn="ctr" eaLnBrk="1" hangingPunct="1">
              <a:lnSpc>
                <a:spcPct val="100000"/>
              </a:lnSpc>
              <a:spcBef>
                <a:spcPct val="0"/>
              </a:spcBef>
            </a:pPr>
            <a:r>
              <a:rPr lang="en-US" altLang="en-US" sz="3600" spc="0" dirty="0">
                <a:latin typeface="Calibri" panose="020F0502020204030204" pitchFamily="34" charset="0"/>
                <a:cs typeface="Calibri" panose="020F0502020204030204" pitchFamily="34" charset="0"/>
              </a:rPr>
              <a:t>“Double-Minded” </a:t>
            </a:r>
          </a:p>
          <a:p>
            <a:pPr marL="0" indent="0" algn="ctr" eaLnBrk="1" hangingPunct="1">
              <a:lnSpc>
                <a:spcPct val="100000"/>
              </a:lnSpc>
              <a:spcBef>
                <a:spcPct val="0"/>
              </a:spcBef>
            </a:pPr>
            <a:r>
              <a:rPr lang="en-US" altLang="en-US" sz="3600" spc="0" dirty="0">
                <a:latin typeface="Calibri" panose="020F0502020204030204" pitchFamily="34" charset="0"/>
                <a:cs typeface="Calibri" panose="020F0502020204030204" pitchFamily="34" charset="0"/>
              </a:rPr>
              <a:t>Greek </a:t>
            </a:r>
            <a:r>
              <a:rPr lang="en-US" altLang="en-US" sz="3600" i="1" spc="0" dirty="0" err="1">
                <a:latin typeface="Calibri" panose="020F0502020204030204" pitchFamily="34" charset="0"/>
                <a:cs typeface="Calibri" panose="020F0502020204030204" pitchFamily="34" charset="0"/>
              </a:rPr>
              <a:t>dipsychos</a:t>
            </a:r>
            <a:endParaRPr lang="en-US" altLang="en-US" sz="3600" spc="0" dirty="0">
              <a:latin typeface="Calibri" panose="020F0502020204030204" pitchFamily="34" charset="0"/>
              <a:cs typeface="Calibri" panose="020F0502020204030204" pitchFamily="34" charset="0"/>
            </a:endParaRPr>
          </a:p>
          <a:p>
            <a:pPr marL="0" indent="0" algn="ctr" eaLnBrk="1" hangingPunct="1">
              <a:lnSpc>
                <a:spcPct val="100000"/>
              </a:lnSpc>
              <a:spcBef>
                <a:spcPct val="0"/>
              </a:spcBef>
            </a:pPr>
            <a:r>
              <a:rPr lang="en-US" altLang="en-US" sz="3600" spc="0" dirty="0">
                <a:latin typeface="Calibri" panose="020F0502020204030204" pitchFamily="34" charset="0"/>
                <a:cs typeface="Calibri" panose="020F0502020204030204" pitchFamily="34" charset="0"/>
              </a:rPr>
              <a:t>Literally “two-souled”</a:t>
            </a: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191818F9-5B6A-DB49-90B6-9BBED821A1D8}"/>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171CBDBE-AF6E-9F4B-BFFD-2106191BF845}"/>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8" name="Picture 12">
            <a:extLst>
              <a:ext uri="{FF2B5EF4-FFF2-40B4-BE49-F238E27FC236}">
                <a16:creationId xmlns:a16="http://schemas.microsoft.com/office/drawing/2014/main" id="{1DD96835-12F2-A043-84C5-49DD9C6CB0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03D6A7-E612-5A49-BD25-420E6451CEC4}"/>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08539563-3A3A-1D4E-ABDB-18BE3C0AF0B7}"/>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6764E01A-5685-C444-9ECF-4031EA00FB17}"/>
              </a:ext>
            </a:extLst>
          </p:cNvPr>
          <p:cNvSpPr>
            <a:spLocks noGrp="1"/>
          </p:cNvSpPr>
          <p:nvPr>
            <p:ph type="title"/>
          </p:nvPr>
        </p:nvSpPr>
        <p:spPr>
          <a:xfrm>
            <a:off x="9525" y="0"/>
            <a:ext cx="6848475" cy="966788"/>
          </a:xfrm>
        </p:spPr>
        <p:txBody>
          <a:bodyPr anchor="t">
            <a:noAutofit/>
          </a:bodyPr>
          <a:lstStyle/>
          <a:p>
            <a:pPr algn="ctr" eaLnBrk="1" hangingPunct="1">
              <a:lnSpc>
                <a:spcPct val="100000"/>
              </a:lnSpc>
            </a:pPr>
            <a:r>
              <a:rPr lang="en-US" altLang="en-US" sz="4800" spc="0" dirty="0">
                <a:latin typeface="Calibri" panose="020F0502020204030204" pitchFamily="34" charset="0"/>
                <a:cs typeface="Calibri" panose="020F0502020204030204" pitchFamily="34" charset="0"/>
              </a:rPr>
              <a:t>The Double-Minded Man</a:t>
            </a:r>
          </a:p>
        </p:txBody>
      </p:sp>
      <p:sp>
        <p:nvSpPr>
          <p:cNvPr id="12" name="Rectangle 11">
            <a:extLst>
              <a:ext uri="{FF2B5EF4-FFF2-40B4-BE49-F238E27FC236}">
                <a16:creationId xmlns:a16="http://schemas.microsoft.com/office/drawing/2014/main" id="{534027FB-22F2-A04F-B129-60CE6C36CD15}"/>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FC803C8A-9156-DB44-A4DA-F61E82C5C2C2}"/>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81AAC40E-A738-CC4F-94A6-9B5473916930}"/>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6504DF0-36A0-6149-A313-09F2FFC55605}"/>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4C31F1E9-1EFD-B24E-A878-0358083D05EB}"/>
              </a:ext>
            </a:extLst>
          </p:cNvPr>
          <p:cNvSpPr>
            <a:spLocks noGrp="1"/>
          </p:cNvSpPr>
          <p:nvPr>
            <p:ph idx="1"/>
          </p:nvPr>
        </p:nvSpPr>
        <p:spPr>
          <a:xfrm>
            <a:off x="454025" y="1323975"/>
            <a:ext cx="6187407" cy="4787900"/>
          </a:xfrm>
        </p:spPr>
        <p:txBody>
          <a:bodyPr anchor="t">
            <a:noAutofit/>
          </a:bodyPr>
          <a:lstStyle/>
          <a:p>
            <a:pPr marL="460375" indent="-460375"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I. 	Wavers in Faith (Jas. 1:6).</a:t>
            </a:r>
          </a:p>
          <a:p>
            <a:pPr marL="873125" indent="-412750" eaLnBrk="1" hangingPunct="1">
              <a:lnSpc>
                <a:spcPct val="100000"/>
              </a:lnSpc>
              <a:spcBef>
                <a:spcPct val="0"/>
              </a:spcBef>
              <a:spcAft>
                <a:spcPts val="600"/>
              </a:spcAft>
            </a:pPr>
            <a:r>
              <a:rPr lang="en-US" altLang="en-US" sz="3400" spc="0" dirty="0">
                <a:latin typeface="Calibri" panose="020F0502020204030204" pitchFamily="34" charset="0"/>
                <a:cs typeface="Calibri" panose="020F0502020204030204" pitchFamily="34" charset="0"/>
              </a:rPr>
              <a:t>• 	</a:t>
            </a:r>
            <a:r>
              <a:rPr lang="en-US" altLang="en-US" sz="3400" b="0" spc="0" dirty="0">
                <a:latin typeface="Calibri" panose="020F0502020204030204" pitchFamily="34" charset="0"/>
                <a:cs typeface="Calibri" panose="020F0502020204030204" pitchFamily="34" charset="0"/>
              </a:rPr>
              <a:t>Growing in faith guards against this (2 Pet. 1:5-11).</a:t>
            </a:r>
          </a:p>
          <a:p>
            <a:pPr marL="523875" indent="-523875"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II. Befriends the World (Jas. 4:4).</a:t>
            </a:r>
          </a:p>
          <a:p>
            <a:pPr marL="873125" indent="-412750" eaLnBrk="1" hangingPunct="1">
              <a:lnSpc>
                <a:spcPct val="100000"/>
              </a:lnSpc>
              <a:spcBef>
                <a:spcPct val="0"/>
              </a:spcBef>
              <a:spcAft>
                <a:spcPts val="600"/>
              </a:spcAft>
            </a:pPr>
            <a:r>
              <a:rPr lang="en-US" altLang="en-US" sz="3400" spc="0" dirty="0">
                <a:latin typeface="Calibri" panose="020F0502020204030204" pitchFamily="34" charset="0"/>
                <a:cs typeface="Calibri" panose="020F0502020204030204" pitchFamily="34" charset="0"/>
              </a:rPr>
              <a:t>•	</a:t>
            </a:r>
            <a:r>
              <a:rPr lang="en-US" altLang="en-US" sz="3400" b="0" spc="0" dirty="0">
                <a:latin typeface="Calibri" panose="020F0502020204030204" pitchFamily="34" charset="0"/>
                <a:cs typeface="Calibri" panose="020F0502020204030204" pitchFamily="34" charset="0"/>
              </a:rPr>
              <a:t>We must not love the world (1 John 2:15-17).</a:t>
            </a:r>
          </a:p>
          <a:p>
            <a:pPr marL="412750" indent="-412750" eaLnBrk="1" hangingPunct="1">
              <a:lnSpc>
                <a:spcPct val="100000"/>
              </a:lnSpc>
              <a:spcBef>
                <a:spcPct val="0"/>
              </a:spcBef>
              <a:spcAft>
                <a:spcPts val="600"/>
              </a:spcAft>
            </a:pPr>
            <a:endParaRPr lang="en-US" altLang="en-US" sz="3400" spc="0" dirty="0">
              <a:latin typeface="Calibri" panose="020F0502020204030204" pitchFamily="34" charset="0"/>
              <a:cs typeface="Calibri" panose="020F0502020204030204" pitchFamily="34" charset="0"/>
            </a:endParaRPr>
          </a:p>
          <a:p>
            <a:pPr marL="412750" indent="-412750" eaLnBrk="1" hangingPunct="1">
              <a:lnSpc>
                <a:spcPct val="100000"/>
              </a:lnSpc>
              <a:spcBef>
                <a:spcPct val="0"/>
              </a:spcBef>
              <a:spcAft>
                <a:spcPts val="600"/>
              </a:spcAft>
            </a:pPr>
            <a:endParaRPr lang="en-US" altLang="en-US" sz="34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CB9F8131-99C0-CF44-ACBE-9BD40542C2E1}"/>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EFC15415-3F49-8B4F-A94C-58511710CB76}"/>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4" name="Picture 12">
            <a:extLst>
              <a:ext uri="{FF2B5EF4-FFF2-40B4-BE49-F238E27FC236}">
                <a16:creationId xmlns:a16="http://schemas.microsoft.com/office/drawing/2014/main" id="{9B920385-2E13-CA4A-A518-B12247811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083354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03D6A7-E612-5A49-BD25-420E6451CEC4}"/>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08539563-3A3A-1D4E-ABDB-18BE3C0AF0B7}"/>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6764E01A-5685-C444-9ECF-4031EA00FB17}"/>
              </a:ext>
            </a:extLst>
          </p:cNvPr>
          <p:cNvSpPr>
            <a:spLocks noGrp="1"/>
          </p:cNvSpPr>
          <p:nvPr>
            <p:ph type="title"/>
          </p:nvPr>
        </p:nvSpPr>
        <p:spPr>
          <a:xfrm>
            <a:off x="9525" y="0"/>
            <a:ext cx="6848475" cy="966788"/>
          </a:xfrm>
        </p:spPr>
        <p:txBody>
          <a:bodyPr anchor="t">
            <a:noAutofit/>
          </a:bodyPr>
          <a:lstStyle/>
          <a:p>
            <a:pPr algn="ctr" eaLnBrk="1" hangingPunct="1">
              <a:lnSpc>
                <a:spcPct val="100000"/>
              </a:lnSpc>
            </a:pPr>
            <a:r>
              <a:rPr lang="en-US" altLang="en-US" sz="4800" spc="0" dirty="0">
                <a:latin typeface="Calibri" panose="020F0502020204030204" pitchFamily="34" charset="0"/>
                <a:cs typeface="Calibri" panose="020F0502020204030204" pitchFamily="34" charset="0"/>
              </a:rPr>
              <a:t>The Double-Minded Man</a:t>
            </a:r>
          </a:p>
        </p:txBody>
      </p:sp>
      <p:sp>
        <p:nvSpPr>
          <p:cNvPr id="12" name="Rectangle 11">
            <a:extLst>
              <a:ext uri="{FF2B5EF4-FFF2-40B4-BE49-F238E27FC236}">
                <a16:creationId xmlns:a16="http://schemas.microsoft.com/office/drawing/2014/main" id="{534027FB-22F2-A04F-B129-60CE6C36CD15}"/>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FC803C8A-9156-DB44-A4DA-F61E82C5C2C2}"/>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81AAC40E-A738-CC4F-94A6-9B5473916930}"/>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6504DF0-36A0-6149-A313-09F2FFC55605}"/>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4C31F1E9-1EFD-B24E-A878-0358083D05EB}"/>
              </a:ext>
            </a:extLst>
          </p:cNvPr>
          <p:cNvSpPr>
            <a:spLocks noGrp="1"/>
          </p:cNvSpPr>
          <p:nvPr>
            <p:ph idx="1"/>
          </p:nvPr>
        </p:nvSpPr>
        <p:spPr>
          <a:xfrm>
            <a:off x="454025" y="1160462"/>
            <a:ext cx="6187407" cy="4951413"/>
          </a:xfrm>
        </p:spPr>
        <p:txBody>
          <a:bodyPr anchor="t">
            <a:noAutofit/>
          </a:bodyPr>
          <a:lstStyle/>
          <a:p>
            <a:pPr marL="635000" indent="-635000"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III. Serves Two Masters (Matt. 6:19-24).</a:t>
            </a:r>
          </a:p>
          <a:p>
            <a:pPr marL="984250" indent="-412750" eaLnBrk="1" hangingPunct="1">
              <a:lnSpc>
                <a:spcPct val="100000"/>
              </a:lnSpc>
              <a:spcBef>
                <a:spcPct val="0"/>
              </a:spcBef>
              <a:spcAft>
                <a:spcPts val="600"/>
              </a:spcAft>
            </a:pPr>
            <a:r>
              <a:rPr lang="en-US" altLang="en-US" sz="3400" b="0" spc="0" dirty="0">
                <a:latin typeface="Calibri" panose="020F0502020204030204" pitchFamily="34" charset="0"/>
                <a:cs typeface="Calibri" panose="020F0502020204030204" pitchFamily="34" charset="0"/>
              </a:rPr>
              <a:t>•	We must choose whom we will serve (Josh. 24:14-15).</a:t>
            </a:r>
            <a:endParaRPr lang="en-US" altLang="en-US" sz="3400" spc="0" dirty="0">
              <a:latin typeface="Calibri" panose="020F0502020204030204" pitchFamily="34" charset="0"/>
              <a:cs typeface="Calibri" panose="020F0502020204030204" pitchFamily="34" charset="0"/>
            </a:endParaRPr>
          </a:p>
          <a:p>
            <a:pPr marL="635000" indent="-635000" eaLnBrk="1" hangingPunct="1">
              <a:lnSpc>
                <a:spcPct val="100000"/>
              </a:lnSpc>
              <a:spcBef>
                <a:spcPct val="0"/>
              </a:spcBef>
              <a:spcAft>
                <a:spcPts val="600"/>
              </a:spcAft>
            </a:pPr>
            <a:r>
              <a:rPr lang="en-US" altLang="en-US" sz="3600" spc="0" dirty="0">
                <a:latin typeface="Calibri" panose="020F0502020204030204" pitchFamily="34" charset="0"/>
                <a:cs typeface="Calibri" panose="020F0502020204030204" pitchFamily="34" charset="0"/>
              </a:rPr>
              <a:t>IV. Is Carnally Minded (Rom. 8:5-9).</a:t>
            </a:r>
          </a:p>
          <a:p>
            <a:pPr marL="873125" indent="-412750" eaLnBrk="1" hangingPunct="1">
              <a:lnSpc>
                <a:spcPct val="100000"/>
              </a:lnSpc>
              <a:spcBef>
                <a:spcPct val="0"/>
              </a:spcBef>
              <a:spcAft>
                <a:spcPts val="600"/>
              </a:spcAft>
            </a:pPr>
            <a:r>
              <a:rPr lang="en-US" altLang="en-US" sz="3400" b="0" spc="0" dirty="0">
                <a:latin typeface="Calibri" panose="020F0502020204030204" pitchFamily="34" charset="0"/>
                <a:cs typeface="Calibri" panose="020F0502020204030204" pitchFamily="34" charset="0"/>
              </a:rPr>
              <a:t>•	Christians must set their minds on heaven (Col. 3:1-4)</a:t>
            </a:r>
          </a:p>
          <a:p>
            <a:pPr marL="873125" indent="-412750" eaLnBrk="1" hangingPunct="1">
              <a:lnSpc>
                <a:spcPct val="100000"/>
              </a:lnSpc>
              <a:spcBef>
                <a:spcPct val="0"/>
              </a:spcBef>
              <a:spcAft>
                <a:spcPts val="600"/>
              </a:spcAft>
            </a:pPr>
            <a:endParaRPr lang="en-US" altLang="en-US" sz="3400" b="0" spc="0" dirty="0">
              <a:latin typeface="Calibri" panose="020F0502020204030204" pitchFamily="34" charset="0"/>
              <a:cs typeface="Calibri" panose="020F0502020204030204" pitchFamily="34" charset="0"/>
            </a:endParaRPr>
          </a:p>
          <a:p>
            <a:pPr marL="873125" indent="-412750" eaLnBrk="1" hangingPunct="1">
              <a:lnSpc>
                <a:spcPct val="100000"/>
              </a:lnSpc>
              <a:spcBef>
                <a:spcPct val="0"/>
              </a:spcBef>
              <a:spcAft>
                <a:spcPts val="600"/>
              </a:spcAft>
            </a:pPr>
            <a:endParaRPr lang="en-US" altLang="en-US" sz="3400" b="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CB9F8131-99C0-CF44-ACBE-9BD40542C2E1}"/>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EFC15415-3F49-8B4F-A94C-58511710CB76}"/>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4" name="Picture 12">
            <a:extLst>
              <a:ext uri="{FF2B5EF4-FFF2-40B4-BE49-F238E27FC236}">
                <a16:creationId xmlns:a16="http://schemas.microsoft.com/office/drawing/2014/main" id="{9B920385-2E13-CA4A-A518-B12247811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572223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03D6A7-E612-5A49-BD25-420E6451CEC4}"/>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08539563-3A3A-1D4E-ABDB-18BE3C0AF0B7}"/>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6764E01A-5685-C444-9ECF-4031EA00FB17}"/>
              </a:ext>
            </a:extLst>
          </p:cNvPr>
          <p:cNvSpPr>
            <a:spLocks noGrp="1"/>
          </p:cNvSpPr>
          <p:nvPr>
            <p:ph type="title"/>
          </p:nvPr>
        </p:nvSpPr>
        <p:spPr>
          <a:xfrm>
            <a:off x="9525" y="0"/>
            <a:ext cx="6848475" cy="966788"/>
          </a:xfrm>
        </p:spPr>
        <p:txBody>
          <a:bodyPr anchor="t">
            <a:noAutofit/>
          </a:bodyPr>
          <a:lstStyle/>
          <a:p>
            <a:pPr algn="ctr" eaLnBrk="1" hangingPunct="1">
              <a:lnSpc>
                <a:spcPct val="100000"/>
              </a:lnSpc>
            </a:pPr>
            <a:r>
              <a:rPr lang="en-US" altLang="en-US" sz="4800" spc="0" dirty="0">
                <a:latin typeface="Calibri" panose="020F0502020204030204" pitchFamily="34" charset="0"/>
                <a:cs typeface="Calibri" panose="020F0502020204030204" pitchFamily="34" charset="0"/>
              </a:rPr>
              <a:t>The Double-Minded Man</a:t>
            </a:r>
          </a:p>
        </p:txBody>
      </p:sp>
      <p:sp>
        <p:nvSpPr>
          <p:cNvPr id="12" name="Rectangle 11">
            <a:extLst>
              <a:ext uri="{FF2B5EF4-FFF2-40B4-BE49-F238E27FC236}">
                <a16:creationId xmlns:a16="http://schemas.microsoft.com/office/drawing/2014/main" id="{534027FB-22F2-A04F-B129-60CE6C36CD15}"/>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FC803C8A-9156-DB44-A4DA-F61E82C5C2C2}"/>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81AAC40E-A738-CC4F-94A6-9B5473916930}"/>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6504DF0-36A0-6149-A313-09F2FFC55605}"/>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4C31F1E9-1EFD-B24E-A878-0358083D05EB}"/>
              </a:ext>
            </a:extLst>
          </p:cNvPr>
          <p:cNvSpPr>
            <a:spLocks noGrp="1"/>
          </p:cNvSpPr>
          <p:nvPr>
            <p:ph idx="1"/>
          </p:nvPr>
        </p:nvSpPr>
        <p:spPr>
          <a:xfrm>
            <a:off x="454025" y="1522663"/>
            <a:ext cx="6187407" cy="4589212"/>
          </a:xfrm>
        </p:spPr>
        <p:txBody>
          <a:bodyPr anchor="t">
            <a:noAutofit/>
          </a:bodyPr>
          <a:lstStyle/>
          <a:p>
            <a:pPr marL="635000" indent="-635000"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V.	Abides in Dead Works (Heb. 6:1; Rom. 6:1-4).</a:t>
            </a:r>
          </a:p>
          <a:p>
            <a:pPr marL="746125" indent="-746125"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VI. Grows Hard-Hearted (Eph. 4:17-19). </a:t>
            </a:r>
          </a:p>
          <a:p>
            <a:pPr marL="809625" indent="-809625"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VII. Live with Worldly Sorrow (2 Cor. 7:8-10).</a:t>
            </a:r>
            <a:endParaRPr lang="en-US" altLang="en-US" sz="3400" b="0" spc="0" dirty="0">
              <a:latin typeface="Calibri" panose="020F0502020204030204" pitchFamily="34" charset="0"/>
              <a:cs typeface="Calibri" panose="020F0502020204030204" pitchFamily="34" charset="0"/>
            </a:endParaRPr>
          </a:p>
          <a:p>
            <a:pPr marL="873125" indent="-412750" eaLnBrk="1" hangingPunct="1">
              <a:lnSpc>
                <a:spcPct val="100000"/>
              </a:lnSpc>
              <a:spcBef>
                <a:spcPct val="0"/>
              </a:spcBef>
              <a:spcAft>
                <a:spcPts val="600"/>
              </a:spcAft>
            </a:pPr>
            <a:endParaRPr lang="en-US" altLang="en-US" sz="3400" b="0" spc="0" dirty="0">
              <a:latin typeface="Calibri" panose="020F0502020204030204" pitchFamily="34" charset="0"/>
              <a:cs typeface="Calibri" panose="020F0502020204030204" pitchFamily="34" charset="0"/>
            </a:endParaRPr>
          </a:p>
          <a:p>
            <a:pPr marL="873125" indent="-412750" eaLnBrk="1" hangingPunct="1">
              <a:lnSpc>
                <a:spcPct val="100000"/>
              </a:lnSpc>
              <a:spcBef>
                <a:spcPct val="0"/>
              </a:spcBef>
              <a:spcAft>
                <a:spcPts val="600"/>
              </a:spcAft>
            </a:pPr>
            <a:endParaRPr lang="en-US" altLang="en-US" sz="3400" b="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CB9F8131-99C0-CF44-ACBE-9BD40542C2E1}"/>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EFC15415-3F49-8B4F-A94C-58511710CB76}"/>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4" name="Picture 12">
            <a:extLst>
              <a:ext uri="{FF2B5EF4-FFF2-40B4-BE49-F238E27FC236}">
                <a16:creationId xmlns:a16="http://schemas.microsoft.com/office/drawing/2014/main" id="{9B920385-2E13-CA4A-A518-B12247811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271246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03D6A7-E612-5A49-BD25-420E6451CEC4}"/>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08539563-3A3A-1D4E-ABDB-18BE3C0AF0B7}"/>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6764E01A-5685-C444-9ECF-4031EA00FB17}"/>
              </a:ext>
            </a:extLst>
          </p:cNvPr>
          <p:cNvSpPr>
            <a:spLocks noGrp="1"/>
          </p:cNvSpPr>
          <p:nvPr>
            <p:ph type="title"/>
          </p:nvPr>
        </p:nvSpPr>
        <p:spPr>
          <a:xfrm>
            <a:off x="9525" y="0"/>
            <a:ext cx="6848475" cy="966788"/>
          </a:xfrm>
        </p:spPr>
        <p:txBody>
          <a:bodyPr anchor="t">
            <a:noAutofit/>
          </a:bodyPr>
          <a:lstStyle/>
          <a:p>
            <a:pPr algn="ctr" eaLnBrk="1" hangingPunct="1">
              <a:lnSpc>
                <a:spcPct val="100000"/>
              </a:lnSpc>
            </a:pPr>
            <a:r>
              <a:rPr lang="en-US" altLang="en-US" sz="4800" spc="0" dirty="0">
                <a:latin typeface="Calibri" panose="020F0502020204030204" pitchFamily="34" charset="0"/>
                <a:cs typeface="Calibri" panose="020F0502020204030204" pitchFamily="34" charset="0"/>
              </a:rPr>
              <a:t>The Double-Minded Man</a:t>
            </a:r>
          </a:p>
        </p:txBody>
      </p:sp>
      <p:sp>
        <p:nvSpPr>
          <p:cNvPr id="12" name="Rectangle 11">
            <a:extLst>
              <a:ext uri="{FF2B5EF4-FFF2-40B4-BE49-F238E27FC236}">
                <a16:creationId xmlns:a16="http://schemas.microsoft.com/office/drawing/2014/main" id="{534027FB-22F2-A04F-B129-60CE6C36CD15}"/>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FC803C8A-9156-DB44-A4DA-F61E82C5C2C2}"/>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81AAC40E-A738-CC4F-94A6-9B5473916930}"/>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6504DF0-36A0-6149-A313-09F2FFC55605}"/>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4C31F1E9-1EFD-B24E-A878-0358083D05EB}"/>
              </a:ext>
            </a:extLst>
          </p:cNvPr>
          <p:cNvSpPr>
            <a:spLocks noGrp="1"/>
          </p:cNvSpPr>
          <p:nvPr>
            <p:ph idx="1"/>
          </p:nvPr>
        </p:nvSpPr>
        <p:spPr>
          <a:xfrm>
            <a:off x="454025" y="1998663"/>
            <a:ext cx="6187407" cy="4113212"/>
          </a:xfrm>
        </p:spPr>
        <p:txBody>
          <a:bodyPr anchor="t">
            <a:noAutofit/>
          </a:bodyPr>
          <a:lstStyle/>
          <a:p>
            <a:pPr marL="1031875" indent="-1031875"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VIII.	Lacks Peace of Mind (Phil. 4:6-8). </a:t>
            </a:r>
          </a:p>
          <a:p>
            <a:pPr marL="746125" indent="-746125"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IX.  The Double-Minded Man Lacks Peace with God (Rom. 5:1-6).</a:t>
            </a:r>
            <a:endParaRPr lang="en-US" altLang="en-US" sz="3400" b="0" spc="0" dirty="0">
              <a:latin typeface="Calibri" panose="020F0502020204030204" pitchFamily="34" charset="0"/>
              <a:cs typeface="Calibri" panose="020F0502020204030204" pitchFamily="34" charset="0"/>
            </a:endParaRPr>
          </a:p>
          <a:p>
            <a:pPr marL="873125" indent="-412750" eaLnBrk="1" hangingPunct="1">
              <a:lnSpc>
                <a:spcPct val="100000"/>
              </a:lnSpc>
              <a:spcBef>
                <a:spcPct val="0"/>
              </a:spcBef>
              <a:spcAft>
                <a:spcPts val="600"/>
              </a:spcAft>
            </a:pPr>
            <a:endParaRPr lang="en-US" altLang="en-US" sz="3400" b="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a:p>
            <a:pPr marL="0" indent="0" eaLnBrk="1" hangingPunct="1">
              <a:lnSpc>
                <a:spcPct val="100000"/>
              </a:lnSpc>
              <a:spcBef>
                <a:spcPct val="0"/>
              </a:spcBef>
            </a:pPr>
            <a:endParaRPr lang="en-US" altLang="en-US" sz="3200" spc="0" dirty="0">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CB9F8131-99C0-CF44-ACBE-9BD40542C2E1}"/>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EFC15415-3F49-8B4F-A94C-58511710CB76}"/>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4" name="Picture 12">
            <a:extLst>
              <a:ext uri="{FF2B5EF4-FFF2-40B4-BE49-F238E27FC236}">
                <a16:creationId xmlns:a16="http://schemas.microsoft.com/office/drawing/2014/main" id="{9B920385-2E13-CA4A-A518-B12247811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179988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03D6A7-E612-5A49-BD25-420E6451CEC4}"/>
              </a:ext>
            </a:extLst>
          </p:cNvPr>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9">
            <a:extLst>
              <a:ext uri="{FF2B5EF4-FFF2-40B4-BE49-F238E27FC236}">
                <a16:creationId xmlns:a16="http://schemas.microsoft.com/office/drawing/2014/main" id="{08539563-3A3A-1D4E-ABDB-18BE3C0AF0B7}"/>
              </a:ext>
            </a:extLst>
          </p:cNvPr>
          <p:cNvSpPr>
            <a:spLocks noGrp="1" noRot="1" noChangeAspect="1" noMove="1" noResize="1" noEditPoints="1" noAdjustHandles="1" noChangeArrowheads="1" noChangeShapeType="1" noTextEdit="1"/>
          </p:cNvSpPr>
          <p:nvPr/>
        </p:nvSpPr>
        <p:spPr>
          <a:xfrm>
            <a:off x="1588" y="1036638"/>
            <a:ext cx="6869112" cy="507523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6764E01A-5685-C444-9ECF-4031EA00FB17}"/>
              </a:ext>
            </a:extLst>
          </p:cNvPr>
          <p:cNvSpPr>
            <a:spLocks noGrp="1"/>
          </p:cNvSpPr>
          <p:nvPr>
            <p:ph type="title"/>
          </p:nvPr>
        </p:nvSpPr>
        <p:spPr>
          <a:xfrm>
            <a:off x="9525" y="0"/>
            <a:ext cx="6848475" cy="966788"/>
          </a:xfrm>
        </p:spPr>
        <p:txBody>
          <a:bodyPr anchor="t">
            <a:noAutofit/>
          </a:bodyPr>
          <a:lstStyle/>
          <a:p>
            <a:pPr algn="ctr" eaLnBrk="1" hangingPunct="1">
              <a:lnSpc>
                <a:spcPct val="100000"/>
              </a:lnSpc>
            </a:pPr>
            <a:r>
              <a:rPr lang="en-US" altLang="en-US" sz="4800" spc="0" dirty="0">
                <a:latin typeface="Calibri" panose="020F0502020204030204" pitchFamily="34" charset="0"/>
                <a:cs typeface="Calibri" panose="020F0502020204030204" pitchFamily="34" charset="0"/>
              </a:rPr>
              <a:t>The Double-Minded Man</a:t>
            </a:r>
          </a:p>
        </p:txBody>
      </p:sp>
      <p:sp>
        <p:nvSpPr>
          <p:cNvPr id="12" name="Rectangle 11">
            <a:extLst>
              <a:ext uri="{FF2B5EF4-FFF2-40B4-BE49-F238E27FC236}">
                <a16:creationId xmlns:a16="http://schemas.microsoft.com/office/drawing/2014/main" id="{534027FB-22F2-A04F-B129-60CE6C36CD15}"/>
              </a:ext>
            </a:extLst>
          </p:cNvPr>
          <p:cNvSpPr>
            <a:spLocks noGrp="1" noRot="1" noChangeAspect="1" noMove="1" noResize="1" noEditPoints="1" noAdjustHandles="1" noChangeArrowheads="1" noChangeShapeType="1" noTextEdit="1"/>
          </p:cNvSpPr>
          <p:nvPr/>
        </p:nvSpPr>
        <p:spPr>
          <a:xfrm>
            <a:off x="6873875" y="-4763"/>
            <a:ext cx="2270125" cy="10572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a:extLst>
              <a:ext uri="{FF2B5EF4-FFF2-40B4-BE49-F238E27FC236}">
                <a16:creationId xmlns:a16="http://schemas.microsoft.com/office/drawing/2014/main" id="{FC803C8A-9156-DB44-A4DA-F61E82C5C2C2}"/>
              </a:ext>
            </a:extLst>
          </p:cNvPr>
          <p:cNvSpPr>
            <a:spLocks noGrp="1" noRot="1" noChangeAspect="1" noMove="1" noResize="1" noEditPoints="1" noAdjustHandles="1" noChangeArrowheads="1" noChangeShapeType="1" noTextEdit="1"/>
          </p:cNvSpPr>
          <p:nvPr/>
        </p:nvSpPr>
        <p:spPr>
          <a:xfrm>
            <a:off x="6870700" y="6167438"/>
            <a:ext cx="2271713" cy="69056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ectangle 17">
            <a:extLst>
              <a:ext uri="{FF2B5EF4-FFF2-40B4-BE49-F238E27FC236}">
                <a16:creationId xmlns:a16="http://schemas.microsoft.com/office/drawing/2014/main" id="{81AAC40E-A738-CC4F-94A6-9B5473916930}"/>
              </a:ext>
            </a:extLst>
          </p:cNvPr>
          <p:cNvSpPr>
            <a:spLocks noGrp="1" noRot="1" noChangeAspect="1" noMove="1" noResize="1" noEditPoints="1" noAdjustHandles="1" noChangeArrowheads="1" noChangeShapeType="1" noTextEdit="1"/>
          </p:cNvSpPr>
          <p:nvPr/>
        </p:nvSpPr>
        <p:spPr>
          <a:xfrm>
            <a:off x="6873875" y="1052513"/>
            <a:ext cx="2270125" cy="511492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a:extLst>
              <a:ext uri="{FF2B5EF4-FFF2-40B4-BE49-F238E27FC236}">
                <a16:creationId xmlns:a16="http://schemas.microsoft.com/office/drawing/2014/main" id="{46504DF0-36A0-6149-A313-09F2FFC55605}"/>
              </a:ext>
            </a:extLst>
          </p:cNvPr>
          <p:cNvSpPr>
            <a:spLocks noGrp="1" noRot="1" noChangeAspect="1" noMove="1" noResize="1" noEditPoints="1" noAdjustHandles="1" noChangeArrowheads="1" noChangeShapeType="1" noTextEdit="1"/>
          </p:cNvSpPr>
          <p:nvPr/>
        </p:nvSpPr>
        <p:spPr>
          <a:xfrm>
            <a:off x="1588" y="1031875"/>
            <a:ext cx="9140825" cy="6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a:extLst>
              <a:ext uri="{FF2B5EF4-FFF2-40B4-BE49-F238E27FC236}">
                <a16:creationId xmlns:a16="http://schemas.microsoft.com/office/drawing/2014/main" id="{4C31F1E9-1EFD-B24E-A878-0358083D05EB}"/>
              </a:ext>
            </a:extLst>
          </p:cNvPr>
          <p:cNvSpPr>
            <a:spLocks noGrp="1"/>
          </p:cNvSpPr>
          <p:nvPr>
            <p:ph idx="1"/>
          </p:nvPr>
        </p:nvSpPr>
        <p:spPr>
          <a:xfrm>
            <a:off x="335297" y="2234740"/>
            <a:ext cx="6187407" cy="2750469"/>
          </a:xfrm>
        </p:spPr>
        <p:txBody>
          <a:bodyPr anchor="t">
            <a:noAutofit/>
          </a:bodyPr>
          <a:lstStyle/>
          <a:p>
            <a:pPr marL="15875" indent="-15875" algn="ctr" eaLnBrk="1" hangingPunct="1">
              <a:lnSpc>
                <a:spcPct val="100000"/>
              </a:lnSpc>
              <a:spcBef>
                <a:spcPct val="0"/>
              </a:spcBef>
              <a:spcAft>
                <a:spcPts val="600"/>
              </a:spcAft>
            </a:pPr>
            <a:r>
              <a:rPr lang="en-US" altLang="en-US" sz="4000" spc="0" dirty="0">
                <a:latin typeface="Calibri" panose="020F0502020204030204" pitchFamily="34" charset="0"/>
                <a:cs typeface="Calibri" panose="020F0502020204030204" pitchFamily="34" charset="0"/>
              </a:rPr>
              <a:t>“Cleanse your hands, you sinners; and purify your hearts, you double-minded” (Jas. 4:8).</a:t>
            </a:r>
          </a:p>
        </p:txBody>
      </p:sp>
      <p:sp>
        <p:nvSpPr>
          <p:cNvPr id="22" name="Rectangle 21">
            <a:extLst>
              <a:ext uri="{FF2B5EF4-FFF2-40B4-BE49-F238E27FC236}">
                <a16:creationId xmlns:a16="http://schemas.microsoft.com/office/drawing/2014/main" id="{CB9F8131-99C0-CF44-ACBE-9BD40542C2E1}"/>
              </a:ext>
            </a:extLst>
          </p:cNvPr>
          <p:cNvSpPr>
            <a:spLocks noGrp="1" noRot="1" noChangeAspect="1" noMove="1" noResize="1" noEditPoints="1" noAdjustHandles="1" noChangeArrowheads="1" noChangeShapeType="1" noTextEdit="1"/>
          </p:cNvSpPr>
          <p:nvPr/>
        </p:nvSpPr>
        <p:spPr>
          <a:xfrm>
            <a:off x="1588" y="6111875"/>
            <a:ext cx="91408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ectangle 23">
            <a:extLst>
              <a:ext uri="{FF2B5EF4-FFF2-40B4-BE49-F238E27FC236}">
                <a16:creationId xmlns:a16="http://schemas.microsoft.com/office/drawing/2014/main" id="{EFC15415-3F49-8B4F-A94C-58511710CB76}"/>
              </a:ext>
            </a:extLst>
          </p:cNvPr>
          <p:cNvSpPr>
            <a:spLocks noGrp="1" noRot="1" noChangeAspect="1" noMove="1" noResize="1" noEditPoints="1" noAdjustHandles="1" noChangeArrowheads="1" noChangeShapeType="1" noTextEdit="1"/>
          </p:cNvSpPr>
          <p:nvPr/>
        </p:nvSpPr>
        <p:spPr>
          <a:xfrm>
            <a:off x="6858000" y="0"/>
            <a:ext cx="476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4" name="Picture 12">
            <a:extLst>
              <a:ext uri="{FF2B5EF4-FFF2-40B4-BE49-F238E27FC236}">
                <a16:creationId xmlns:a16="http://schemas.microsoft.com/office/drawing/2014/main" id="{9B920385-2E13-CA4A-A518-B12247811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47" t="53430" r="230" b="35283"/>
          <a:stretch>
            <a:fillRect/>
          </a:stretch>
        </p:blipFill>
        <p:spPr bwMode="auto">
          <a:xfrm>
            <a:off x="9525" y="6176963"/>
            <a:ext cx="68532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070321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ShojiVTI">
  <a:themeElements>
    <a:clrScheme name="AnalogousFromLightSeedLeftStep">
      <a:dk1>
        <a:srgbClr val="000000"/>
      </a:dk1>
      <a:lt1>
        <a:srgbClr val="FFFFFF"/>
      </a:lt1>
      <a:dk2>
        <a:srgbClr val="242F41"/>
      </a:dk2>
      <a:lt2>
        <a:srgbClr val="E2E6E8"/>
      </a:lt2>
      <a:accent1>
        <a:srgbClr val="BE9A87"/>
      </a:accent1>
      <a:accent2>
        <a:srgbClr val="BA7F83"/>
      </a:accent2>
      <a:accent3>
        <a:srgbClr val="C594AC"/>
      </a:accent3>
      <a:accent4>
        <a:srgbClr val="BA7FB5"/>
      </a:accent4>
      <a:accent5>
        <a:srgbClr val="B796C6"/>
      </a:accent5>
      <a:accent6>
        <a:srgbClr val="8E7FBA"/>
      </a:accent6>
      <a:hlink>
        <a:srgbClr val="5B879D"/>
      </a:hlink>
      <a:folHlink>
        <a:srgbClr val="7F7F7F"/>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docProps/app.xml><?xml version="1.0" encoding="utf-8"?>
<Properties xmlns="http://schemas.openxmlformats.org/officeDocument/2006/extended-properties" xmlns:vt="http://schemas.openxmlformats.org/officeDocument/2006/docPropsVTypes">
  <TotalTime>52</TotalTime>
  <Words>301</Words>
  <Application>Microsoft Macintosh PowerPoint</Application>
  <PresentationFormat>On-screen Show (4:3)</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Meiryo</vt:lpstr>
      <vt:lpstr>Calibri</vt:lpstr>
      <vt:lpstr>Corbel</vt:lpstr>
      <vt:lpstr>ShojiVTI</vt:lpstr>
      <vt:lpstr>JAMES 1:5-8</vt:lpstr>
      <vt:lpstr>JAMES 1:5-8</vt:lpstr>
      <vt:lpstr>The Double-Minded Man</vt:lpstr>
      <vt:lpstr>The Double-Minded Man</vt:lpstr>
      <vt:lpstr>The Double-Minded Man</vt:lpstr>
      <vt:lpstr>The Double-Minded Man</vt:lpstr>
      <vt:lpstr>The Double-Minded 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11</cp:revision>
  <dcterms:created xsi:type="dcterms:W3CDTF">2021-04-17T17:10:58Z</dcterms:created>
  <dcterms:modified xsi:type="dcterms:W3CDTF">2021-04-19T00:58:46Z</dcterms:modified>
</cp:coreProperties>
</file>