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4"/>
  </p:notesMasterIdLst>
  <p:sldIdLst>
    <p:sldId id="257" r:id="rId2"/>
    <p:sldId id="260" r:id="rId3"/>
    <p:sldId id="267" r:id="rId4"/>
    <p:sldId id="261" r:id="rId5"/>
    <p:sldId id="269" r:id="rId6"/>
    <p:sldId id="270" r:id="rId7"/>
    <p:sldId id="271" r:id="rId8"/>
    <p:sldId id="272" r:id="rId9"/>
    <p:sldId id="273" r:id="rId10"/>
    <p:sldId id="274" r:id="rId11"/>
    <p:sldId id="275" r:id="rId12"/>
    <p:sldId id="276"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508" autoAdjust="0"/>
    <p:restoredTop sz="94697" autoAdjust="0"/>
  </p:normalViewPr>
  <p:slideViewPr>
    <p:cSldViewPr>
      <p:cViewPr varScale="1">
        <p:scale>
          <a:sx n="80" d="100"/>
          <a:sy n="80" d="100"/>
        </p:scale>
        <p:origin x="1680" y="19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A6DB9322-116C-AA41-B6EA-E7F2B25B31BD}"/>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3075" name="Rectangle 3">
            <a:extLst>
              <a:ext uri="{FF2B5EF4-FFF2-40B4-BE49-F238E27FC236}">
                <a16:creationId xmlns:a16="http://schemas.microsoft.com/office/drawing/2014/main" id="{2196FBF0-5A0F-084A-88A9-088455399E2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3076" name="Rectangle 4">
            <a:extLst>
              <a:ext uri="{FF2B5EF4-FFF2-40B4-BE49-F238E27FC236}">
                <a16:creationId xmlns:a16="http://schemas.microsoft.com/office/drawing/2014/main" id="{A51D5CEE-EF84-E140-A81A-EC0928BA50C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a:extLst>
              <a:ext uri="{FF2B5EF4-FFF2-40B4-BE49-F238E27FC236}">
                <a16:creationId xmlns:a16="http://schemas.microsoft.com/office/drawing/2014/main" id="{34A85BFD-6DC2-E743-93C4-293280E4C60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3078" name="Rectangle 6">
            <a:extLst>
              <a:ext uri="{FF2B5EF4-FFF2-40B4-BE49-F238E27FC236}">
                <a16:creationId xmlns:a16="http://schemas.microsoft.com/office/drawing/2014/main" id="{4BD1FEBC-C68E-8344-86E2-D1FC19AE54E5}"/>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3079" name="Rectangle 7">
            <a:extLst>
              <a:ext uri="{FF2B5EF4-FFF2-40B4-BE49-F238E27FC236}">
                <a16:creationId xmlns:a16="http://schemas.microsoft.com/office/drawing/2014/main" id="{30FBD2DE-2556-5F43-B9AC-B67B48BC978A}"/>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1A322DCC-AF13-784E-A066-9676CB7FEB4A}" type="slidenum">
              <a:rPr lang="en-US" altLang="en-US"/>
              <a:pPr/>
              <a:t>‹#›</a:t>
            </a:fld>
            <a:endParaRPr lang="en-US" altLang="en-US"/>
          </a:p>
        </p:txBody>
      </p:sp>
    </p:spTree>
    <p:extLst>
      <p:ext uri="{BB962C8B-B14F-4D97-AF65-F5344CB8AC3E}">
        <p14:creationId xmlns:p14="http://schemas.microsoft.com/office/powerpoint/2010/main" val="149410185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085D065-A017-6B4C-A86F-8F028AC8EF4F}"/>
              </a:ext>
            </a:extLst>
          </p:cNvPr>
          <p:cNvSpPr>
            <a:spLocks noGrp="1" noChangeArrowheads="1"/>
          </p:cNvSpPr>
          <p:nvPr>
            <p:ph type="sldNum" sz="quarter" idx="5"/>
          </p:nvPr>
        </p:nvSpPr>
        <p:spPr>
          <a:ln/>
        </p:spPr>
        <p:txBody>
          <a:bodyPr/>
          <a:lstStyle/>
          <a:p>
            <a:fld id="{17861C91-1CB8-C348-8FEA-9D3D4055ADAD}" type="slidenum">
              <a:rPr lang="en-US" altLang="en-US"/>
              <a:pPr/>
              <a:t>1</a:t>
            </a:fld>
            <a:endParaRPr lang="en-US" altLang="en-US"/>
          </a:p>
        </p:txBody>
      </p:sp>
      <p:sp>
        <p:nvSpPr>
          <p:cNvPr id="8194" name="Rectangle 2">
            <a:extLst>
              <a:ext uri="{FF2B5EF4-FFF2-40B4-BE49-F238E27FC236}">
                <a16:creationId xmlns:a16="http://schemas.microsoft.com/office/drawing/2014/main" id="{C1759F3B-1D07-874C-AF71-E3A0E1431615}"/>
              </a:ext>
            </a:extLst>
          </p:cNvPr>
          <p:cNvSpPr>
            <a:spLocks noGrp="1" noRot="1" noChangeAspect="1" noChangeArrowheads="1" noTextEdit="1"/>
          </p:cNvSpPr>
          <p:nvPr>
            <p:ph type="sldImg"/>
          </p:nvPr>
        </p:nvSpPr>
        <p:spPr>
          <a:ln/>
        </p:spPr>
      </p:sp>
      <p:sp>
        <p:nvSpPr>
          <p:cNvPr id="8195" name="Rectangle 3">
            <a:extLst>
              <a:ext uri="{FF2B5EF4-FFF2-40B4-BE49-F238E27FC236}">
                <a16:creationId xmlns:a16="http://schemas.microsoft.com/office/drawing/2014/main" id="{CE39FE14-A5CE-8548-AC5C-34ADDADC5A38}"/>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10</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5444650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C4F358-6824-004E-B7F4-40B7599917A1}"/>
              </a:ext>
            </a:extLst>
          </p:cNvPr>
          <p:cNvSpPr>
            <a:spLocks noGrp="1" noChangeArrowheads="1"/>
          </p:cNvSpPr>
          <p:nvPr>
            <p:ph type="sldNum" sz="quarter" idx="5"/>
          </p:nvPr>
        </p:nvSpPr>
        <p:spPr>
          <a:ln/>
        </p:spPr>
        <p:txBody>
          <a:bodyPr/>
          <a:lstStyle/>
          <a:p>
            <a:fld id="{59CA0BAB-2717-C34E-BF4C-97F529AB30F6}" type="slidenum">
              <a:rPr lang="en-US" altLang="en-US"/>
              <a:pPr/>
              <a:t>11</a:t>
            </a:fld>
            <a:endParaRPr lang="en-US" altLang="en-US"/>
          </a:p>
        </p:txBody>
      </p:sp>
      <p:sp>
        <p:nvSpPr>
          <p:cNvPr id="14338" name="Rectangle 2">
            <a:extLst>
              <a:ext uri="{FF2B5EF4-FFF2-40B4-BE49-F238E27FC236}">
                <a16:creationId xmlns:a16="http://schemas.microsoft.com/office/drawing/2014/main" id="{7D976E5C-0F0F-6D47-884F-CD65EE44C338}"/>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B39CF71D-6698-0C41-996D-94EA9552E46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5203300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C4F358-6824-004E-B7F4-40B7599917A1}"/>
              </a:ext>
            </a:extLst>
          </p:cNvPr>
          <p:cNvSpPr>
            <a:spLocks noGrp="1" noChangeArrowheads="1"/>
          </p:cNvSpPr>
          <p:nvPr>
            <p:ph type="sldNum" sz="quarter" idx="5"/>
          </p:nvPr>
        </p:nvSpPr>
        <p:spPr>
          <a:ln/>
        </p:spPr>
        <p:txBody>
          <a:bodyPr/>
          <a:lstStyle/>
          <a:p>
            <a:fld id="{59CA0BAB-2717-C34E-BF4C-97F529AB30F6}" type="slidenum">
              <a:rPr lang="en-US" altLang="en-US"/>
              <a:pPr/>
              <a:t>12</a:t>
            </a:fld>
            <a:endParaRPr lang="en-US" altLang="en-US"/>
          </a:p>
        </p:txBody>
      </p:sp>
      <p:sp>
        <p:nvSpPr>
          <p:cNvPr id="14338" name="Rectangle 2">
            <a:extLst>
              <a:ext uri="{FF2B5EF4-FFF2-40B4-BE49-F238E27FC236}">
                <a16:creationId xmlns:a16="http://schemas.microsoft.com/office/drawing/2014/main" id="{7D976E5C-0F0F-6D47-884F-CD65EE44C338}"/>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B39CF71D-6698-0C41-996D-94EA9552E46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4329442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C4F358-6824-004E-B7F4-40B7599917A1}"/>
              </a:ext>
            </a:extLst>
          </p:cNvPr>
          <p:cNvSpPr>
            <a:spLocks noGrp="1" noChangeArrowheads="1"/>
          </p:cNvSpPr>
          <p:nvPr>
            <p:ph type="sldNum" sz="quarter" idx="5"/>
          </p:nvPr>
        </p:nvSpPr>
        <p:spPr>
          <a:ln/>
        </p:spPr>
        <p:txBody>
          <a:bodyPr/>
          <a:lstStyle/>
          <a:p>
            <a:fld id="{59CA0BAB-2717-C34E-BF4C-97F529AB30F6}" type="slidenum">
              <a:rPr lang="en-US" altLang="en-US"/>
              <a:pPr/>
              <a:t>2</a:t>
            </a:fld>
            <a:endParaRPr lang="en-US" altLang="en-US"/>
          </a:p>
        </p:txBody>
      </p:sp>
      <p:sp>
        <p:nvSpPr>
          <p:cNvPr id="14338" name="Rectangle 2">
            <a:extLst>
              <a:ext uri="{FF2B5EF4-FFF2-40B4-BE49-F238E27FC236}">
                <a16:creationId xmlns:a16="http://schemas.microsoft.com/office/drawing/2014/main" id="{7D976E5C-0F0F-6D47-884F-CD65EE44C338}"/>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B39CF71D-6698-0C41-996D-94EA9552E466}"/>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38C4F358-6824-004E-B7F4-40B7599917A1}"/>
              </a:ext>
            </a:extLst>
          </p:cNvPr>
          <p:cNvSpPr>
            <a:spLocks noGrp="1" noChangeArrowheads="1"/>
          </p:cNvSpPr>
          <p:nvPr>
            <p:ph type="sldNum" sz="quarter" idx="5"/>
          </p:nvPr>
        </p:nvSpPr>
        <p:spPr>
          <a:ln/>
        </p:spPr>
        <p:txBody>
          <a:bodyPr/>
          <a:lstStyle/>
          <a:p>
            <a:fld id="{59CA0BAB-2717-C34E-BF4C-97F529AB30F6}" type="slidenum">
              <a:rPr lang="en-US" altLang="en-US"/>
              <a:pPr/>
              <a:t>3</a:t>
            </a:fld>
            <a:endParaRPr lang="en-US" altLang="en-US"/>
          </a:p>
        </p:txBody>
      </p:sp>
      <p:sp>
        <p:nvSpPr>
          <p:cNvPr id="14338" name="Rectangle 2">
            <a:extLst>
              <a:ext uri="{FF2B5EF4-FFF2-40B4-BE49-F238E27FC236}">
                <a16:creationId xmlns:a16="http://schemas.microsoft.com/office/drawing/2014/main" id="{7D976E5C-0F0F-6D47-884F-CD65EE44C338}"/>
              </a:ext>
            </a:extLst>
          </p:cNvPr>
          <p:cNvSpPr>
            <a:spLocks noGrp="1" noRot="1" noChangeAspect="1" noChangeArrowheads="1" noTextEdit="1"/>
          </p:cNvSpPr>
          <p:nvPr>
            <p:ph type="sldImg"/>
          </p:nvPr>
        </p:nvSpPr>
        <p:spPr>
          <a:ln/>
        </p:spPr>
      </p:sp>
      <p:sp>
        <p:nvSpPr>
          <p:cNvPr id="14339" name="Rectangle 3">
            <a:extLst>
              <a:ext uri="{FF2B5EF4-FFF2-40B4-BE49-F238E27FC236}">
                <a16:creationId xmlns:a16="http://schemas.microsoft.com/office/drawing/2014/main" id="{B39CF71D-6698-0C41-996D-94EA9552E46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1239814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4</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5</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2604739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6</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445333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7</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443628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8</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84959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BE01D65C-E9BE-6F44-B382-0B4A5853B62F}"/>
              </a:ext>
            </a:extLst>
          </p:cNvPr>
          <p:cNvSpPr>
            <a:spLocks noGrp="1" noChangeArrowheads="1"/>
          </p:cNvSpPr>
          <p:nvPr>
            <p:ph type="sldNum" sz="quarter" idx="5"/>
          </p:nvPr>
        </p:nvSpPr>
        <p:spPr>
          <a:ln/>
        </p:spPr>
        <p:txBody>
          <a:bodyPr/>
          <a:lstStyle/>
          <a:p>
            <a:fld id="{84FC70D8-B71A-904E-8862-0284F9E2DCD0}" type="slidenum">
              <a:rPr lang="en-US" altLang="en-US"/>
              <a:pPr/>
              <a:t>9</a:t>
            </a:fld>
            <a:endParaRPr lang="en-US" altLang="en-US"/>
          </a:p>
        </p:txBody>
      </p:sp>
      <p:sp>
        <p:nvSpPr>
          <p:cNvPr id="16386" name="Rectangle 2">
            <a:extLst>
              <a:ext uri="{FF2B5EF4-FFF2-40B4-BE49-F238E27FC236}">
                <a16:creationId xmlns:a16="http://schemas.microsoft.com/office/drawing/2014/main" id="{429CDCE7-0C93-7143-898F-B123050DD131}"/>
              </a:ext>
            </a:extLst>
          </p:cNvPr>
          <p:cNvSpPr>
            <a:spLocks noGrp="1" noRot="1" noChangeAspect="1" noChangeArrowheads="1" noTextEdit="1"/>
          </p:cNvSpPr>
          <p:nvPr>
            <p:ph type="sldImg"/>
          </p:nvPr>
        </p:nvSpPr>
        <p:spPr>
          <a:ln/>
        </p:spPr>
      </p:sp>
      <p:sp>
        <p:nvSpPr>
          <p:cNvPr id="16387" name="Rectangle 3">
            <a:extLst>
              <a:ext uri="{FF2B5EF4-FFF2-40B4-BE49-F238E27FC236}">
                <a16:creationId xmlns:a16="http://schemas.microsoft.com/office/drawing/2014/main" id="{808881AE-AFA8-7945-887E-011169184AD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21024453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060154E-439B-0541-A459-0F207A0B09DD}"/>
              </a:ext>
            </a:extLst>
          </p:cNvPr>
          <p:cNvSpPr>
            <a:spLocks noChangeArrowheads="1"/>
          </p:cNvSpPr>
          <p:nvPr/>
        </p:nvSpPr>
        <p:spPr bwMode="ltGray">
          <a:xfrm>
            <a:off x="0" y="476250"/>
            <a:ext cx="9147175" cy="6381750"/>
          </a:xfrm>
          <a:prstGeom prst="rect">
            <a:avLst/>
          </a:prstGeom>
          <a:gradFill rotWithShape="1">
            <a:gsLst>
              <a:gs pos="0">
                <a:schemeClr val="accent1"/>
              </a:gs>
              <a:gs pos="100000">
                <a:schemeClr val="accent1">
                  <a:gamma/>
                  <a:tint val="90980"/>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7" name="Rectangle 3">
            <a:extLst>
              <a:ext uri="{FF2B5EF4-FFF2-40B4-BE49-F238E27FC236}">
                <a16:creationId xmlns:a16="http://schemas.microsoft.com/office/drawing/2014/main" id="{2294D441-69A2-D349-8E21-5C58114329D6}"/>
              </a:ext>
            </a:extLst>
          </p:cNvPr>
          <p:cNvSpPr>
            <a:spLocks noChangeArrowheads="1"/>
          </p:cNvSpPr>
          <p:nvPr/>
        </p:nvSpPr>
        <p:spPr bwMode="gray">
          <a:xfrm>
            <a:off x="0" y="0"/>
            <a:ext cx="9144000" cy="609600"/>
          </a:xfrm>
          <a:prstGeom prst="rect">
            <a:avLst/>
          </a:prstGeom>
          <a:gradFill rotWithShape="1">
            <a:gsLst>
              <a:gs pos="0">
                <a:schemeClr val="accent1">
                  <a:gamma/>
                  <a:shade val="42353"/>
                  <a:invGamma/>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8" name="Rectangle 4">
            <a:extLst>
              <a:ext uri="{FF2B5EF4-FFF2-40B4-BE49-F238E27FC236}">
                <a16:creationId xmlns:a16="http://schemas.microsoft.com/office/drawing/2014/main" id="{4B17F471-E2C1-6A47-A863-625FE6C9399A}"/>
              </a:ext>
            </a:extLst>
          </p:cNvPr>
          <p:cNvSpPr>
            <a:spLocks noChangeArrowheads="1"/>
          </p:cNvSpPr>
          <p:nvPr/>
        </p:nvSpPr>
        <p:spPr bwMode="ltGray">
          <a:xfrm flipV="1">
            <a:off x="304800" y="685800"/>
            <a:ext cx="5257800" cy="6019800"/>
          </a:xfrm>
          <a:prstGeom prst="rect">
            <a:avLst/>
          </a:prstGeom>
          <a:noFill/>
          <a:ln w="9525">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49" name="Rectangle 5">
            <a:extLst>
              <a:ext uri="{FF2B5EF4-FFF2-40B4-BE49-F238E27FC236}">
                <a16:creationId xmlns:a16="http://schemas.microsoft.com/office/drawing/2014/main" id="{E7CB78C0-DDF5-DF49-B00B-65F766F1FA4F}"/>
              </a:ext>
            </a:extLst>
          </p:cNvPr>
          <p:cNvSpPr>
            <a:spLocks noChangeArrowheads="1"/>
          </p:cNvSpPr>
          <p:nvPr/>
        </p:nvSpPr>
        <p:spPr bwMode="auto">
          <a:xfrm>
            <a:off x="1600200" y="0"/>
            <a:ext cx="716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150" name="Group 6">
            <a:extLst>
              <a:ext uri="{FF2B5EF4-FFF2-40B4-BE49-F238E27FC236}">
                <a16:creationId xmlns:a16="http://schemas.microsoft.com/office/drawing/2014/main" id="{4CA9AD65-F747-D84A-9AC3-E4A3F8CAF126}"/>
              </a:ext>
            </a:extLst>
          </p:cNvPr>
          <p:cNvGrpSpPr>
            <a:grpSpLocks/>
          </p:cNvGrpSpPr>
          <p:nvPr/>
        </p:nvGrpSpPr>
        <p:grpSpPr bwMode="auto">
          <a:xfrm>
            <a:off x="1143000" y="2133600"/>
            <a:ext cx="8001000" cy="4724400"/>
            <a:chOff x="720" y="1344"/>
            <a:chExt cx="5040" cy="2976"/>
          </a:xfrm>
        </p:grpSpPr>
        <p:sp>
          <p:nvSpPr>
            <p:cNvPr id="6151" name="Rectangle 7">
              <a:extLst>
                <a:ext uri="{FF2B5EF4-FFF2-40B4-BE49-F238E27FC236}">
                  <a16:creationId xmlns:a16="http://schemas.microsoft.com/office/drawing/2014/main" id="{EEEDBE0A-8A8A-A342-9F4D-5CE488D8010C}"/>
                </a:ext>
              </a:extLst>
            </p:cNvPr>
            <p:cNvSpPr>
              <a:spLocks noChangeArrowheads="1"/>
            </p:cNvSpPr>
            <p:nvPr userDrawn="1"/>
          </p:nvSpPr>
          <p:spPr bwMode="gray">
            <a:xfrm>
              <a:off x="1032" y="1344"/>
              <a:ext cx="4728" cy="29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6152" name="Group 8">
              <a:extLst>
                <a:ext uri="{FF2B5EF4-FFF2-40B4-BE49-F238E27FC236}">
                  <a16:creationId xmlns:a16="http://schemas.microsoft.com/office/drawing/2014/main" id="{5CC9233A-AC4E-E749-B120-EA603B003784}"/>
                </a:ext>
              </a:extLst>
            </p:cNvPr>
            <p:cNvGrpSpPr>
              <a:grpSpLocks/>
            </p:cNvGrpSpPr>
            <p:nvPr userDrawn="1"/>
          </p:nvGrpSpPr>
          <p:grpSpPr bwMode="auto">
            <a:xfrm>
              <a:off x="720" y="1344"/>
              <a:ext cx="624" cy="2976"/>
              <a:chOff x="768" y="1104"/>
              <a:chExt cx="624" cy="3216"/>
            </a:xfrm>
          </p:grpSpPr>
          <p:sp>
            <p:nvSpPr>
              <p:cNvPr id="6153" name="Oval 9">
                <a:extLst>
                  <a:ext uri="{FF2B5EF4-FFF2-40B4-BE49-F238E27FC236}">
                    <a16:creationId xmlns:a16="http://schemas.microsoft.com/office/drawing/2014/main" id="{94F036E5-1A63-A546-AB18-3373E017D6D4}"/>
                  </a:ext>
                </a:extLst>
              </p:cNvPr>
              <p:cNvSpPr>
                <a:spLocks noChangeArrowheads="1"/>
              </p:cNvSpPr>
              <p:nvPr userDrawn="1"/>
            </p:nvSpPr>
            <p:spPr bwMode="gray">
              <a:xfrm>
                <a:off x="768" y="1104"/>
                <a:ext cx="624" cy="624"/>
              </a:xfrm>
              <a:prstGeom prst="ellipse">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4" name="Rectangle 10">
                <a:extLst>
                  <a:ext uri="{FF2B5EF4-FFF2-40B4-BE49-F238E27FC236}">
                    <a16:creationId xmlns:a16="http://schemas.microsoft.com/office/drawing/2014/main" id="{3C4BCFE1-D417-1B47-A9E0-1A9A48CBCDA0}"/>
                  </a:ext>
                </a:extLst>
              </p:cNvPr>
              <p:cNvSpPr>
                <a:spLocks noChangeArrowheads="1"/>
              </p:cNvSpPr>
              <p:nvPr userDrawn="1"/>
            </p:nvSpPr>
            <p:spPr bwMode="gray">
              <a:xfrm>
                <a:off x="768" y="1440"/>
                <a:ext cx="576" cy="288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6155" name="Rectangle 11">
            <a:extLst>
              <a:ext uri="{FF2B5EF4-FFF2-40B4-BE49-F238E27FC236}">
                <a16:creationId xmlns:a16="http://schemas.microsoft.com/office/drawing/2014/main" id="{97A130FD-A51B-7449-8261-DFF8DB802744}"/>
              </a:ext>
            </a:extLst>
          </p:cNvPr>
          <p:cNvSpPr>
            <a:spLocks noChangeArrowheads="1"/>
          </p:cNvSpPr>
          <p:nvPr/>
        </p:nvSpPr>
        <p:spPr bwMode="ltGray">
          <a:xfrm>
            <a:off x="533400" y="6553200"/>
            <a:ext cx="8610600" cy="3048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156" name="Rectangle 12">
            <a:extLst>
              <a:ext uri="{FF2B5EF4-FFF2-40B4-BE49-F238E27FC236}">
                <a16:creationId xmlns:a16="http://schemas.microsoft.com/office/drawing/2014/main" id="{B8338D31-3BD0-0F47-965A-71DCCDBBBFC2}"/>
              </a:ext>
            </a:extLst>
          </p:cNvPr>
          <p:cNvSpPr>
            <a:spLocks noChangeArrowheads="1"/>
          </p:cNvSpPr>
          <p:nvPr/>
        </p:nvSpPr>
        <p:spPr bwMode="ltGray">
          <a:xfrm>
            <a:off x="2124075" y="1860550"/>
            <a:ext cx="6791325" cy="501650"/>
          </a:xfrm>
          <a:prstGeom prst="rect">
            <a:avLst/>
          </a:prstGeom>
          <a:solidFill>
            <a:schemeClr val="hlink"/>
          </a:solidFill>
          <a:ln w="28575">
            <a:solidFill>
              <a:schemeClr val="tx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ko-KR">
              <a:ea typeface="굴림" panose="020B0600000101010101" pitchFamily="34" charset="-127"/>
            </a:endParaRPr>
          </a:p>
        </p:txBody>
      </p:sp>
      <p:sp>
        <p:nvSpPr>
          <p:cNvPr id="6157" name="Rectangle 13">
            <a:extLst>
              <a:ext uri="{FF2B5EF4-FFF2-40B4-BE49-F238E27FC236}">
                <a16:creationId xmlns:a16="http://schemas.microsoft.com/office/drawing/2014/main" id="{D975D466-588E-0D4B-9186-C3AC22CD2693}"/>
              </a:ext>
            </a:extLst>
          </p:cNvPr>
          <p:cNvSpPr>
            <a:spLocks noGrp="1" noChangeArrowheads="1"/>
          </p:cNvSpPr>
          <p:nvPr>
            <p:ph type="ctrTitle"/>
          </p:nvPr>
        </p:nvSpPr>
        <p:spPr>
          <a:xfrm>
            <a:off x="1600200" y="3200400"/>
            <a:ext cx="6858000" cy="685800"/>
          </a:xfrm>
          <a:extLst>
            <a:ext uri="{AF507438-7753-43E0-B8FC-AC1667EBCBE1}">
              <a14:hiddenEffects xmlns:a14="http://schemas.microsoft.com/office/drawing/2010/main">
                <a:effectLst>
                  <a:outerShdw dist="53882" dir="2700000" algn="ctr" rotWithShape="0">
                    <a:srgbClr val="000000"/>
                  </a:outerShdw>
                </a:effectLst>
              </a14:hiddenEffects>
            </a:ext>
          </a:extLst>
        </p:spPr>
        <p:txBody>
          <a:bodyPr/>
          <a:lstStyle>
            <a:lvl1pPr algn="ctr">
              <a:defRPr sz="4400" b="0">
                <a:solidFill>
                  <a:schemeClr val="tx1"/>
                </a:solidFill>
              </a:defRPr>
            </a:lvl1pPr>
          </a:lstStyle>
          <a:p>
            <a:pPr lvl="0"/>
            <a:r>
              <a:rPr lang="en-US" altLang="en-US" noProof="0"/>
              <a:t>Click to edit Master title style</a:t>
            </a:r>
          </a:p>
        </p:txBody>
      </p:sp>
      <p:sp>
        <p:nvSpPr>
          <p:cNvPr id="6158" name="Rectangle 14">
            <a:extLst>
              <a:ext uri="{FF2B5EF4-FFF2-40B4-BE49-F238E27FC236}">
                <a16:creationId xmlns:a16="http://schemas.microsoft.com/office/drawing/2014/main" id="{A66BAA35-8D12-B64C-A333-180EE174971A}"/>
              </a:ext>
            </a:extLst>
          </p:cNvPr>
          <p:cNvSpPr>
            <a:spLocks noGrp="1" noChangeArrowheads="1"/>
          </p:cNvSpPr>
          <p:nvPr>
            <p:ph type="subTitle" idx="1"/>
          </p:nvPr>
        </p:nvSpPr>
        <p:spPr>
          <a:xfrm>
            <a:off x="2362200" y="1871663"/>
            <a:ext cx="6400800" cy="457200"/>
          </a:xfrm>
        </p:spPr>
        <p:txBody>
          <a:bodyPr/>
          <a:lstStyle>
            <a:lvl1pPr marL="0" indent="0" algn="ctr">
              <a:buFont typeface="Wingdings" pitchFamily="2" charset="2"/>
              <a:buNone/>
              <a:defRPr sz="2800">
                <a:solidFill>
                  <a:schemeClr val="bg1"/>
                </a:solidFill>
              </a:defRPr>
            </a:lvl1pPr>
          </a:lstStyle>
          <a:p>
            <a:pPr lvl="0"/>
            <a:r>
              <a:rPr lang="en-US" altLang="en-US" noProof="0"/>
              <a:t>Click to edit Master subtitle style</a:t>
            </a:r>
          </a:p>
        </p:txBody>
      </p:sp>
      <p:sp>
        <p:nvSpPr>
          <p:cNvPr id="6159" name="Rectangle 15">
            <a:extLst>
              <a:ext uri="{FF2B5EF4-FFF2-40B4-BE49-F238E27FC236}">
                <a16:creationId xmlns:a16="http://schemas.microsoft.com/office/drawing/2014/main" id="{E7503EF7-A349-0B41-A76B-7D8A05D024CC}"/>
              </a:ext>
            </a:extLst>
          </p:cNvPr>
          <p:cNvSpPr>
            <a:spLocks noGrp="1" noChangeArrowheads="1"/>
          </p:cNvSpPr>
          <p:nvPr>
            <p:ph type="dt" sz="half" idx="2"/>
          </p:nvPr>
        </p:nvSpPr>
        <p:spPr>
          <a:xfrm>
            <a:off x="457200" y="6400800"/>
            <a:ext cx="2133600" cy="320675"/>
          </a:xfrm>
        </p:spPr>
        <p:txBody>
          <a:bodyPr/>
          <a:lstStyle>
            <a:lvl1pPr>
              <a:defRPr>
                <a:solidFill>
                  <a:schemeClr val="bg1"/>
                </a:solidFill>
              </a:defRPr>
            </a:lvl1pPr>
          </a:lstStyle>
          <a:p>
            <a:endParaRPr lang="en-US" altLang="en-US"/>
          </a:p>
        </p:txBody>
      </p:sp>
      <p:sp>
        <p:nvSpPr>
          <p:cNvPr id="6160" name="Rectangle 16">
            <a:extLst>
              <a:ext uri="{FF2B5EF4-FFF2-40B4-BE49-F238E27FC236}">
                <a16:creationId xmlns:a16="http://schemas.microsoft.com/office/drawing/2014/main" id="{F30F18E8-EE97-834A-BACC-948A9FDD0B11}"/>
              </a:ext>
            </a:extLst>
          </p:cNvPr>
          <p:cNvSpPr>
            <a:spLocks noGrp="1" noChangeArrowheads="1"/>
          </p:cNvSpPr>
          <p:nvPr>
            <p:ph type="ftr" sz="quarter" idx="3"/>
          </p:nvPr>
        </p:nvSpPr>
        <p:spPr>
          <a:xfrm>
            <a:off x="3124200" y="6400800"/>
            <a:ext cx="2895600" cy="320675"/>
          </a:xfrm>
        </p:spPr>
        <p:txBody>
          <a:bodyPr/>
          <a:lstStyle>
            <a:lvl1pPr>
              <a:defRPr>
                <a:solidFill>
                  <a:schemeClr val="bg1"/>
                </a:solidFill>
              </a:defRPr>
            </a:lvl1pPr>
          </a:lstStyle>
          <a:p>
            <a:endParaRPr lang="en-US" altLang="en-US"/>
          </a:p>
        </p:txBody>
      </p:sp>
      <p:sp>
        <p:nvSpPr>
          <p:cNvPr id="6161" name="Rectangle 17">
            <a:extLst>
              <a:ext uri="{FF2B5EF4-FFF2-40B4-BE49-F238E27FC236}">
                <a16:creationId xmlns:a16="http://schemas.microsoft.com/office/drawing/2014/main" id="{119B0CE3-099C-7841-943E-7AA09103F6E0}"/>
              </a:ext>
            </a:extLst>
          </p:cNvPr>
          <p:cNvSpPr>
            <a:spLocks noGrp="1" noChangeArrowheads="1"/>
          </p:cNvSpPr>
          <p:nvPr>
            <p:ph type="sldNum" sz="quarter" idx="4"/>
          </p:nvPr>
        </p:nvSpPr>
        <p:spPr>
          <a:xfrm>
            <a:off x="6553200" y="6400800"/>
            <a:ext cx="2133600" cy="320675"/>
          </a:xfrm>
        </p:spPr>
        <p:txBody>
          <a:bodyPr/>
          <a:lstStyle>
            <a:lvl1pPr>
              <a:defRPr>
                <a:solidFill>
                  <a:schemeClr val="bg1"/>
                </a:solidFill>
              </a:defRPr>
            </a:lvl1pPr>
          </a:lstStyle>
          <a:p>
            <a:fld id="{DF841308-89E8-9B48-8AB1-494D6478FB91}" type="slidenum">
              <a:rPr lang="en-US" altLang="en-US"/>
              <a:pPr/>
              <a:t>‹#›</a:t>
            </a:fld>
            <a:endParaRPr lang="en-US" altLang="en-US"/>
          </a:p>
        </p:txBody>
      </p:sp>
      <p:sp>
        <p:nvSpPr>
          <p:cNvPr id="6162" name="Text Box 18">
            <a:extLst>
              <a:ext uri="{FF2B5EF4-FFF2-40B4-BE49-F238E27FC236}">
                <a16:creationId xmlns:a16="http://schemas.microsoft.com/office/drawing/2014/main" id="{A2FEFEE7-9F70-F046-87D7-C944FD7DB9C4}"/>
              </a:ext>
            </a:extLst>
          </p:cNvPr>
          <p:cNvSpPr txBox="1">
            <a:spLocks noChangeArrowheads="1"/>
          </p:cNvSpPr>
          <p:nvPr/>
        </p:nvSpPr>
        <p:spPr bwMode="auto">
          <a:xfrm>
            <a:off x="4267200" y="5257800"/>
            <a:ext cx="1157288" cy="733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b="1"/>
              <a:t>Company</a:t>
            </a:r>
          </a:p>
          <a:p>
            <a:r>
              <a:rPr lang="en-US" altLang="en-US" sz="2600" b="1"/>
              <a:t>LOGO</a:t>
            </a:r>
          </a:p>
        </p:txBody>
      </p:sp>
      <p:pic>
        <p:nvPicPr>
          <p:cNvPr id="6163" name="Picture 19">
            <a:extLst>
              <a:ext uri="{FF2B5EF4-FFF2-40B4-BE49-F238E27FC236}">
                <a16:creationId xmlns:a16="http://schemas.microsoft.com/office/drawing/2014/main" id="{DEE1A5EE-5D75-2D45-910B-1CC4A4914F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692150"/>
            <a:ext cx="673100" cy="812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6164" name="Picture 20">
            <a:extLst>
              <a:ext uri="{FF2B5EF4-FFF2-40B4-BE49-F238E27FC236}">
                <a16:creationId xmlns:a16="http://schemas.microsoft.com/office/drawing/2014/main" id="{716902DC-CFEA-D340-B887-C431E1A5FC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8488" y="692150"/>
            <a:ext cx="708025" cy="811213"/>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pic>
        <p:nvPicPr>
          <p:cNvPr id="6165" name="Picture 21">
            <a:extLst>
              <a:ext uri="{FF2B5EF4-FFF2-40B4-BE49-F238E27FC236}">
                <a16:creationId xmlns:a16="http://schemas.microsoft.com/office/drawing/2014/main" id="{7303E0C8-D0E5-5F41-95F6-767B27146BC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72438" y="692150"/>
            <a:ext cx="676275" cy="81915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D3245-5604-6742-A4DA-D6A9C2E8F86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8642D4-9FE6-8E42-97F2-15A462A24A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F89519-A398-6B4C-9CBC-956E65E9F4C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D2A683A6-9536-F442-B211-B6153BCE810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406CEA8-0129-8346-ACDA-FA9F19169AFB}"/>
              </a:ext>
            </a:extLst>
          </p:cNvPr>
          <p:cNvSpPr>
            <a:spLocks noGrp="1"/>
          </p:cNvSpPr>
          <p:nvPr>
            <p:ph type="sldNum" sz="quarter" idx="12"/>
          </p:nvPr>
        </p:nvSpPr>
        <p:spPr/>
        <p:txBody>
          <a:bodyPr/>
          <a:lstStyle>
            <a:lvl1pPr>
              <a:defRPr/>
            </a:lvl1pPr>
          </a:lstStyle>
          <a:p>
            <a:fld id="{4C1DFF63-A5CA-1241-BDEC-AD009252C105}" type="slidenum">
              <a:rPr lang="en-US" altLang="en-US"/>
              <a:pPr/>
              <a:t>‹#›</a:t>
            </a:fld>
            <a:endParaRPr lang="en-US" altLang="en-US"/>
          </a:p>
        </p:txBody>
      </p:sp>
    </p:spTree>
    <p:extLst>
      <p:ext uri="{BB962C8B-B14F-4D97-AF65-F5344CB8AC3E}">
        <p14:creationId xmlns:p14="http://schemas.microsoft.com/office/powerpoint/2010/main" val="2598024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335D56-5AB5-744E-80E2-792CC89C03AA}"/>
              </a:ext>
            </a:extLst>
          </p:cNvPr>
          <p:cNvSpPr>
            <a:spLocks noGrp="1"/>
          </p:cNvSpPr>
          <p:nvPr>
            <p:ph type="title" orient="vert"/>
          </p:nvPr>
        </p:nvSpPr>
        <p:spPr>
          <a:xfrm>
            <a:off x="6686550" y="457200"/>
            <a:ext cx="2076450" cy="594042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F0A8C95-FD3D-7440-8FF0-5B32890A007C}"/>
              </a:ext>
            </a:extLst>
          </p:cNvPr>
          <p:cNvSpPr>
            <a:spLocks noGrp="1"/>
          </p:cNvSpPr>
          <p:nvPr>
            <p:ph type="body" orient="vert" idx="1"/>
          </p:nvPr>
        </p:nvSpPr>
        <p:spPr>
          <a:xfrm>
            <a:off x="457200" y="457200"/>
            <a:ext cx="6076950" cy="59404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8B220B-0CF1-DB43-8C0C-1062B116764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DFACE89-8162-6C46-BDB0-103DC5471EF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D445CD4-31C0-9C4F-888E-738C4D44A1AD}"/>
              </a:ext>
            </a:extLst>
          </p:cNvPr>
          <p:cNvSpPr>
            <a:spLocks noGrp="1"/>
          </p:cNvSpPr>
          <p:nvPr>
            <p:ph type="sldNum" sz="quarter" idx="12"/>
          </p:nvPr>
        </p:nvSpPr>
        <p:spPr/>
        <p:txBody>
          <a:bodyPr/>
          <a:lstStyle>
            <a:lvl1pPr>
              <a:defRPr/>
            </a:lvl1pPr>
          </a:lstStyle>
          <a:p>
            <a:fld id="{B7A15969-9CF0-514B-9DC4-BE719BEC56BC}" type="slidenum">
              <a:rPr lang="en-US" altLang="en-US"/>
              <a:pPr/>
              <a:t>‹#›</a:t>
            </a:fld>
            <a:endParaRPr lang="en-US" altLang="en-US"/>
          </a:p>
        </p:txBody>
      </p:sp>
    </p:spTree>
    <p:extLst>
      <p:ext uri="{BB962C8B-B14F-4D97-AF65-F5344CB8AC3E}">
        <p14:creationId xmlns:p14="http://schemas.microsoft.com/office/powerpoint/2010/main" val="34134851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991504-2EBA-594E-B8FA-6178F4C35598}"/>
              </a:ext>
            </a:extLst>
          </p:cNvPr>
          <p:cNvSpPr>
            <a:spLocks noGrp="1"/>
          </p:cNvSpPr>
          <p:nvPr>
            <p:ph type="title"/>
          </p:nvPr>
        </p:nvSpPr>
        <p:spPr>
          <a:xfrm>
            <a:off x="1905000" y="457200"/>
            <a:ext cx="6858000" cy="533400"/>
          </a:xfrm>
        </p:spPr>
        <p:txBody>
          <a:bodyPr/>
          <a:lstStyle/>
          <a:p>
            <a:r>
              <a:rPr lang="en-US"/>
              <a:t>Click to edit Master title style</a:t>
            </a:r>
          </a:p>
        </p:txBody>
      </p:sp>
      <p:sp>
        <p:nvSpPr>
          <p:cNvPr id="3" name="Table Placeholder 2">
            <a:extLst>
              <a:ext uri="{FF2B5EF4-FFF2-40B4-BE49-F238E27FC236}">
                <a16:creationId xmlns:a16="http://schemas.microsoft.com/office/drawing/2014/main" id="{C280231C-6F17-8C45-83F8-701859164702}"/>
              </a:ext>
            </a:extLst>
          </p:cNvPr>
          <p:cNvSpPr>
            <a:spLocks noGrp="1"/>
          </p:cNvSpPr>
          <p:nvPr>
            <p:ph type="tbl" idx="1"/>
          </p:nvPr>
        </p:nvSpPr>
        <p:spPr>
          <a:xfrm>
            <a:off x="457200" y="1371600"/>
            <a:ext cx="8229600" cy="5026025"/>
          </a:xfrm>
        </p:spPr>
        <p:txBody>
          <a:bodyPr/>
          <a:lstStyle/>
          <a:p>
            <a:endParaRPr lang="en-US"/>
          </a:p>
        </p:txBody>
      </p:sp>
      <p:sp>
        <p:nvSpPr>
          <p:cNvPr id="4" name="Date Placeholder 3">
            <a:extLst>
              <a:ext uri="{FF2B5EF4-FFF2-40B4-BE49-F238E27FC236}">
                <a16:creationId xmlns:a16="http://schemas.microsoft.com/office/drawing/2014/main" id="{B2E90C7F-2334-8A4D-B805-2A91941C4F19}"/>
              </a:ext>
            </a:extLst>
          </p:cNvPr>
          <p:cNvSpPr>
            <a:spLocks noGrp="1"/>
          </p:cNvSpPr>
          <p:nvPr>
            <p:ph type="dt" sz="half" idx="10"/>
          </p:nvPr>
        </p:nvSpPr>
        <p:spPr>
          <a:xfrm>
            <a:off x="457200" y="6521450"/>
            <a:ext cx="2133600" cy="244475"/>
          </a:xfrm>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DE052C5-596F-9A40-AE46-ABC0524AC041}"/>
              </a:ext>
            </a:extLst>
          </p:cNvPr>
          <p:cNvSpPr>
            <a:spLocks noGrp="1"/>
          </p:cNvSpPr>
          <p:nvPr>
            <p:ph type="ftr" sz="quarter" idx="11"/>
          </p:nvPr>
        </p:nvSpPr>
        <p:spPr>
          <a:xfrm>
            <a:off x="3124200" y="6521450"/>
            <a:ext cx="2895600" cy="244475"/>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2FD192B8-3ADB-FE41-9436-9D8BCE3CD4B9}"/>
              </a:ext>
            </a:extLst>
          </p:cNvPr>
          <p:cNvSpPr>
            <a:spLocks noGrp="1"/>
          </p:cNvSpPr>
          <p:nvPr>
            <p:ph type="sldNum" sz="quarter" idx="12"/>
          </p:nvPr>
        </p:nvSpPr>
        <p:spPr>
          <a:xfrm>
            <a:off x="6553200" y="6521450"/>
            <a:ext cx="2133600" cy="244475"/>
          </a:xfrm>
        </p:spPr>
        <p:txBody>
          <a:bodyPr/>
          <a:lstStyle>
            <a:lvl1pPr>
              <a:defRPr/>
            </a:lvl1pPr>
          </a:lstStyle>
          <a:p>
            <a:fld id="{10EB6A18-6669-6442-B445-95960E1103B6}" type="slidenum">
              <a:rPr lang="en-US" altLang="en-US"/>
              <a:pPr/>
              <a:t>‹#›</a:t>
            </a:fld>
            <a:endParaRPr lang="en-US" altLang="en-US"/>
          </a:p>
        </p:txBody>
      </p:sp>
    </p:spTree>
    <p:extLst>
      <p:ext uri="{BB962C8B-B14F-4D97-AF65-F5344CB8AC3E}">
        <p14:creationId xmlns:p14="http://schemas.microsoft.com/office/powerpoint/2010/main" val="6630955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C42EFF-8B1A-9845-88D8-F17395B18E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ADC89E3-3194-324A-8E82-22A8EF85C4D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1BC6F2-8E4E-F740-A0E1-ECB7A70174A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7BE5C7D-A0CD-B34B-A379-807AB6C87154}"/>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17D2F6D-F67D-3742-8196-A3976DCC0BDC}"/>
              </a:ext>
            </a:extLst>
          </p:cNvPr>
          <p:cNvSpPr>
            <a:spLocks noGrp="1"/>
          </p:cNvSpPr>
          <p:nvPr>
            <p:ph type="sldNum" sz="quarter" idx="12"/>
          </p:nvPr>
        </p:nvSpPr>
        <p:spPr/>
        <p:txBody>
          <a:bodyPr/>
          <a:lstStyle>
            <a:lvl1pPr>
              <a:defRPr/>
            </a:lvl1pPr>
          </a:lstStyle>
          <a:p>
            <a:fld id="{C1E58DA8-C485-F943-BF03-39177E9BA421}" type="slidenum">
              <a:rPr lang="en-US" altLang="en-US"/>
              <a:pPr/>
              <a:t>‹#›</a:t>
            </a:fld>
            <a:endParaRPr lang="en-US" altLang="en-US"/>
          </a:p>
        </p:txBody>
      </p:sp>
    </p:spTree>
    <p:extLst>
      <p:ext uri="{BB962C8B-B14F-4D97-AF65-F5344CB8AC3E}">
        <p14:creationId xmlns:p14="http://schemas.microsoft.com/office/powerpoint/2010/main" val="14060949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3DFD1-7FC1-FB4B-89E1-A7B24C6C117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987C11-3178-5F46-94C2-AC3A18DB183B}"/>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699F0972-A93C-2240-9A51-B9688F8AA92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A769119-C713-F945-A8FC-3E876B5E554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55685BEA-D14E-154B-A27B-8A439A8EB751}"/>
              </a:ext>
            </a:extLst>
          </p:cNvPr>
          <p:cNvSpPr>
            <a:spLocks noGrp="1"/>
          </p:cNvSpPr>
          <p:nvPr>
            <p:ph type="sldNum" sz="quarter" idx="12"/>
          </p:nvPr>
        </p:nvSpPr>
        <p:spPr/>
        <p:txBody>
          <a:bodyPr/>
          <a:lstStyle>
            <a:lvl1pPr>
              <a:defRPr/>
            </a:lvl1pPr>
          </a:lstStyle>
          <a:p>
            <a:fld id="{E3C4E4AB-6E0E-0641-8430-762B260CCD05}" type="slidenum">
              <a:rPr lang="en-US" altLang="en-US"/>
              <a:pPr/>
              <a:t>‹#›</a:t>
            </a:fld>
            <a:endParaRPr lang="en-US" altLang="en-US"/>
          </a:p>
        </p:txBody>
      </p:sp>
    </p:spTree>
    <p:extLst>
      <p:ext uri="{BB962C8B-B14F-4D97-AF65-F5344CB8AC3E}">
        <p14:creationId xmlns:p14="http://schemas.microsoft.com/office/powerpoint/2010/main" val="2016818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C0AF1-D646-7B41-B153-02A9BFC006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160F303-F13B-EB46-AC98-E37962521251}"/>
              </a:ext>
            </a:extLst>
          </p:cNvPr>
          <p:cNvSpPr>
            <a:spLocks noGrp="1"/>
          </p:cNvSpPr>
          <p:nvPr>
            <p:ph sz="half" idx="1"/>
          </p:nvPr>
        </p:nvSpPr>
        <p:spPr>
          <a:xfrm>
            <a:off x="457200" y="1371600"/>
            <a:ext cx="4038600" cy="5026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AE681F-5AEA-3D4A-99A7-1F9601579368}"/>
              </a:ext>
            </a:extLst>
          </p:cNvPr>
          <p:cNvSpPr>
            <a:spLocks noGrp="1"/>
          </p:cNvSpPr>
          <p:nvPr>
            <p:ph sz="half" idx="2"/>
          </p:nvPr>
        </p:nvSpPr>
        <p:spPr>
          <a:xfrm>
            <a:off x="4648200" y="1371600"/>
            <a:ext cx="4038600" cy="50260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4387045-465D-7646-874C-557B3B40F328}"/>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B785835-73E0-3444-93A2-DD2A9E67FA8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B32155B0-17F0-174B-92CA-826BB77B1111}"/>
              </a:ext>
            </a:extLst>
          </p:cNvPr>
          <p:cNvSpPr>
            <a:spLocks noGrp="1"/>
          </p:cNvSpPr>
          <p:nvPr>
            <p:ph type="sldNum" sz="quarter" idx="12"/>
          </p:nvPr>
        </p:nvSpPr>
        <p:spPr/>
        <p:txBody>
          <a:bodyPr/>
          <a:lstStyle>
            <a:lvl1pPr>
              <a:defRPr/>
            </a:lvl1pPr>
          </a:lstStyle>
          <a:p>
            <a:fld id="{A1EDEA8B-1280-0C42-9C49-2C55570735BA}" type="slidenum">
              <a:rPr lang="en-US" altLang="en-US"/>
              <a:pPr/>
              <a:t>‹#›</a:t>
            </a:fld>
            <a:endParaRPr lang="en-US" altLang="en-US"/>
          </a:p>
        </p:txBody>
      </p:sp>
    </p:spTree>
    <p:extLst>
      <p:ext uri="{BB962C8B-B14F-4D97-AF65-F5344CB8AC3E}">
        <p14:creationId xmlns:p14="http://schemas.microsoft.com/office/powerpoint/2010/main" val="516075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52A5E-D8A4-8143-9397-EED5159AD64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D32B190-439E-A84F-8E60-4D08A2846D44}"/>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73EF5D-6B4F-DA4A-B2A2-0E2E951CC4F3}"/>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A33EF9-CC3B-D94D-AB51-7B38108719C5}"/>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36D2A0-A07D-4C4A-8C97-38F345B24C7B}"/>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08859C6-6399-444D-9D28-83BB1B2CB8D1}"/>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E6487850-68AE-2F44-AEA3-64808AC92CBA}"/>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264C55A0-5954-E642-85C7-52F60D9C04B8}"/>
              </a:ext>
            </a:extLst>
          </p:cNvPr>
          <p:cNvSpPr>
            <a:spLocks noGrp="1"/>
          </p:cNvSpPr>
          <p:nvPr>
            <p:ph type="sldNum" sz="quarter" idx="12"/>
          </p:nvPr>
        </p:nvSpPr>
        <p:spPr/>
        <p:txBody>
          <a:bodyPr/>
          <a:lstStyle>
            <a:lvl1pPr>
              <a:defRPr/>
            </a:lvl1pPr>
          </a:lstStyle>
          <a:p>
            <a:fld id="{DBB8521C-36E1-B946-B6DB-69ACCEC36E3A}" type="slidenum">
              <a:rPr lang="en-US" altLang="en-US"/>
              <a:pPr/>
              <a:t>‹#›</a:t>
            </a:fld>
            <a:endParaRPr lang="en-US" altLang="en-US"/>
          </a:p>
        </p:txBody>
      </p:sp>
    </p:spTree>
    <p:extLst>
      <p:ext uri="{BB962C8B-B14F-4D97-AF65-F5344CB8AC3E}">
        <p14:creationId xmlns:p14="http://schemas.microsoft.com/office/powerpoint/2010/main" val="21179973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113C7-BC70-3140-85C8-BD702E7813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8970EA-4681-A645-ABE9-FC78F3D3F980}"/>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3ADDA3E7-3FDC-8A4C-A329-0BB03DCCAA55}"/>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3B004AB-67D1-4549-B31B-137E839F9082}"/>
              </a:ext>
            </a:extLst>
          </p:cNvPr>
          <p:cNvSpPr>
            <a:spLocks noGrp="1"/>
          </p:cNvSpPr>
          <p:nvPr>
            <p:ph type="sldNum" sz="quarter" idx="12"/>
          </p:nvPr>
        </p:nvSpPr>
        <p:spPr/>
        <p:txBody>
          <a:bodyPr/>
          <a:lstStyle>
            <a:lvl1pPr>
              <a:defRPr/>
            </a:lvl1pPr>
          </a:lstStyle>
          <a:p>
            <a:fld id="{452562F2-CD25-C247-A2E0-412436406942}" type="slidenum">
              <a:rPr lang="en-US" altLang="en-US"/>
              <a:pPr/>
              <a:t>‹#›</a:t>
            </a:fld>
            <a:endParaRPr lang="en-US" altLang="en-US"/>
          </a:p>
        </p:txBody>
      </p:sp>
    </p:spTree>
    <p:extLst>
      <p:ext uri="{BB962C8B-B14F-4D97-AF65-F5344CB8AC3E}">
        <p14:creationId xmlns:p14="http://schemas.microsoft.com/office/powerpoint/2010/main" val="1838320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D0C506-F96A-BA42-B99F-6890A3FF813B}"/>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2975029-17E1-BF4F-82E9-5F0261A83A64}"/>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B3721D47-92FF-6441-9D4B-D5C6047D988D}"/>
              </a:ext>
            </a:extLst>
          </p:cNvPr>
          <p:cNvSpPr>
            <a:spLocks noGrp="1"/>
          </p:cNvSpPr>
          <p:nvPr>
            <p:ph type="sldNum" sz="quarter" idx="12"/>
          </p:nvPr>
        </p:nvSpPr>
        <p:spPr/>
        <p:txBody>
          <a:bodyPr/>
          <a:lstStyle>
            <a:lvl1pPr>
              <a:defRPr/>
            </a:lvl1pPr>
          </a:lstStyle>
          <a:p>
            <a:fld id="{C31700B8-F66C-4944-81F8-5C9127F5BAFB}" type="slidenum">
              <a:rPr lang="en-US" altLang="en-US"/>
              <a:pPr/>
              <a:t>‹#›</a:t>
            </a:fld>
            <a:endParaRPr lang="en-US" altLang="en-US"/>
          </a:p>
        </p:txBody>
      </p:sp>
    </p:spTree>
    <p:extLst>
      <p:ext uri="{BB962C8B-B14F-4D97-AF65-F5344CB8AC3E}">
        <p14:creationId xmlns:p14="http://schemas.microsoft.com/office/powerpoint/2010/main" val="4085258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7D3CC-EF66-2347-9AD1-CF825C2920B7}"/>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FCFD01E-5956-E843-B84E-C9642B93D45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96D827E-CC0C-0043-A1C9-6208DDA07D2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2D91EC-486B-C04C-8FBD-7EDE741DC3B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AE1FE68-8186-4046-B34C-BFDDA4BF5547}"/>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8D03CFD-7580-5946-BDF2-C6AF3DFB5E83}"/>
              </a:ext>
            </a:extLst>
          </p:cNvPr>
          <p:cNvSpPr>
            <a:spLocks noGrp="1"/>
          </p:cNvSpPr>
          <p:nvPr>
            <p:ph type="sldNum" sz="quarter" idx="12"/>
          </p:nvPr>
        </p:nvSpPr>
        <p:spPr/>
        <p:txBody>
          <a:bodyPr/>
          <a:lstStyle>
            <a:lvl1pPr>
              <a:defRPr/>
            </a:lvl1pPr>
          </a:lstStyle>
          <a:p>
            <a:fld id="{BD98DD76-1CCA-D648-A0D6-8E3A10EF1779}" type="slidenum">
              <a:rPr lang="en-US" altLang="en-US"/>
              <a:pPr/>
              <a:t>‹#›</a:t>
            </a:fld>
            <a:endParaRPr lang="en-US" altLang="en-US"/>
          </a:p>
        </p:txBody>
      </p:sp>
    </p:spTree>
    <p:extLst>
      <p:ext uri="{BB962C8B-B14F-4D97-AF65-F5344CB8AC3E}">
        <p14:creationId xmlns:p14="http://schemas.microsoft.com/office/powerpoint/2010/main" val="27815808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06CB5-9828-624A-A404-E3BEE3A8A64D}"/>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EE283D-5AE3-CB42-8C1A-CAC9A5D9FBC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D3D011A-1C33-984B-A4BE-7748F56CEBE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61D8C1-3AD9-BA4D-9116-5B8EB1FBE77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D7FCA3A-108B-3D47-99F0-32957200965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895F536E-40AB-2746-8C80-E029AE44925F}"/>
              </a:ext>
            </a:extLst>
          </p:cNvPr>
          <p:cNvSpPr>
            <a:spLocks noGrp="1"/>
          </p:cNvSpPr>
          <p:nvPr>
            <p:ph type="sldNum" sz="quarter" idx="12"/>
          </p:nvPr>
        </p:nvSpPr>
        <p:spPr/>
        <p:txBody>
          <a:bodyPr/>
          <a:lstStyle>
            <a:lvl1pPr>
              <a:defRPr/>
            </a:lvl1pPr>
          </a:lstStyle>
          <a:p>
            <a:fld id="{7EF98C63-F3A8-FE4E-8CC3-ECA576942167}" type="slidenum">
              <a:rPr lang="en-US" altLang="en-US"/>
              <a:pPr/>
              <a:t>‹#›</a:t>
            </a:fld>
            <a:endParaRPr lang="en-US" altLang="en-US"/>
          </a:p>
        </p:txBody>
      </p:sp>
    </p:spTree>
    <p:extLst>
      <p:ext uri="{BB962C8B-B14F-4D97-AF65-F5344CB8AC3E}">
        <p14:creationId xmlns:p14="http://schemas.microsoft.com/office/powerpoint/2010/main" val="1285824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tint val="39216"/>
                <a:invGamma/>
              </a:schemeClr>
            </a:gs>
          </a:gsLst>
          <a:lin ang="5400000" scaled="1"/>
        </a:gradFill>
        <a:effectLst/>
      </p:bgPr>
    </p:bg>
    <p:spTree>
      <p:nvGrpSpPr>
        <p:cNvPr id="1" name=""/>
        <p:cNvGrpSpPr/>
        <p:nvPr/>
      </p:nvGrpSpPr>
      <p:grpSpPr>
        <a:xfrm>
          <a:off x="0" y="0"/>
          <a:ext cx="0" cy="0"/>
          <a:chOff x="0" y="0"/>
          <a:chExt cx="0" cy="0"/>
        </a:xfrm>
      </p:grpSpPr>
      <p:grpSp>
        <p:nvGrpSpPr>
          <p:cNvPr id="5122" name="Group 2">
            <a:extLst>
              <a:ext uri="{FF2B5EF4-FFF2-40B4-BE49-F238E27FC236}">
                <a16:creationId xmlns:a16="http://schemas.microsoft.com/office/drawing/2014/main" id="{6BC44AFC-085F-5048-93B0-C57E0B582BE6}"/>
              </a:ext>
            </a:extLst>
          </p:cNvPr>
          <p:cNvGrpSpPr>
            <a:grpSpLocks/>
          </p:cNvGrpSpPr>
          <p:nvPr/>
        </p:nvGrpSpPr>
        <p:grpSpPr bwMode="auto">
          <a:xfrm>
            <a:off x="0" y="0"/>
            <a:ext cx="9144000" cy="6858000"/>
            <a:chOff x="0" y="0"/>
            <a:chExt cx="5760" cy="4320"/>
          </a:xfrm>
        </p:grpSpPr>
        <p:sp>
          <p:nvSpPr>
            <p:cNvPr id="5123" name="Rectangle 3">
              <a:extLst>
                <a:ext uri="{FF2B5EF4-FFF2-40B4-BE49-F238E27FC236}">
                  <a16:creationId xmlns:a16="http://schemas.microsoft.com/office/drawing/2014/main" id="{E829922B-A6FB-9C40-B522-594ECBE46FC6}"/>
                </a:ext>
              </a:extLst>
            </p:cNvPr>
            <p:cNvSpPr>
              <a:spLocks noChangeArrowheads="1"/>
            </p:cNvSpPr>
            <p:nvPr userDrawn="1"/>
          </p:nvSpPr>
          <p:spPr bwMode="gray">
            <a:xfrm>
              <a:off x="0" y="0"/>
              <a:ext cx="5760" cy="624"/>
            </a:xfrm>
            <a:prstGeom prst="rect">
              <a:avLst/>
            </a:prstGeom>
            <a:gradFill rotWithShape="1">
              <a:gsLst>
                <a:gs pos="0">
                  <a:schemeClr val="accent1">
                    <a:gamma/>
                    <a:shade val="46275"/>
                    <a:invGamma/>
                  </a:schemeClr>
                </a:gs>
                <a:gs pos="100000">
                  <a:schemeClr val="accent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4" name="Rectangle 4">
              <a:extLst>
                <a:ext uri="{FF2B5EF4-FFF2-40B4-BE49-F238E27FC236}">
                  <a16:creationId xmlns:a16="http://schemas.microsoft.com/office/drawing/2014/main" id="{CB1B01A0-0E93-B54D-97DA-AEA24560D4A1}"/>
                </a:ext>
              </a:extLst>
            </p:cNvPr>
            <p:cNvSpPr>
              <a:spLocks noChangeArrowheads="1"/>
            </p:cNvSpPr>
            <p:nvPr userDrawn="1"/>
          </p:nvSpPr>
          <p:spPr bwMode="gray">
            <a:xfrm>
              <a:off x="0" y="4080"/>
              <a:ext cx="5760" cy="24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5" name="Rectangle 5">
              <a:extLst>
                <a:ext uri="{FF2B5EF4-FFF2-40B4-BE49-F238E27FC236}">
                  <a16:creationId xmlns:a16="http://schemas.microsoft.com/office/drawing/2014/main" id="{625F0405-DE86-F547-8290-8F716D1C85CF}"/>
                </a:ext>
              </a:extLst>
            </p:cNvPr>
            <p:cNvSpPr>
              <a:spLocks noChangeArrowheads="1"/>
            </p:cNvSpPr>
            <p:nvPr userDrawn="1"/>
          </p:nvSpPr>
          <p:spPr bwMode="gray">
            <a:xfrm>
              <a:off x="5568" y="144"/>
              <a:ext cx="192" cy="4080"/>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6" name="Rectangle 6">
              <a:extLst>
                <a:ext uri="{FF2B5EF4-FFF2-40B4-BE49-F238E27FC236}">
                  <a16:creationId xmlns:a16="http://schemas.microsoft.com/office/drawing/2014/main" id="{6D79442E-3770-8041-9957-75B3954E8EFC}"/>
                </a:ext>
              </a:extLst>
            </p:cNvPr>
            <p:cNvSpPr>
              <a:spLocks noChangeArrowheads="1"/>
            </p:cNvSpPr>
            <p:nvPr userDrawn="1"/>
          </p:nvSpPr>
          <p:spPr bwMode="gray">
            <a:xfrm>
              <a:off x="1104" y="240"/>
              <a:ext cx="4464" cy="43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29" name="Rectangle 9">
              <a:extLst>
                <a:ext uri="{FF2B5EF4-FFF2-40B4-BE49-F238E27FC236}">
                  <a16:creationId xmlns:a16="http://schemas.microsoft.com/office/drawing/2014/main" id="{34671523-18E9-0D42-AFFF-36C3144D3887}"/>
                </a:ext>
              </a:extLst>
            </p:cNvPr>
            <p:cNvSpPr>
              <a:spLocks noChangeArrowheads="1"/>
            </p:cNvSpPr>
            <p:nvPr/>
          </p:nvSpPr>
          <p:spPr bwMode="gray">
            <a:xfrm>
              <a:off x="0" y="656"/>
              <a:ext cx="1104" cy="96"/>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5130" name="Rectangle 10">
            <a:extLst>
              <a:ext uri="{FF2B5EF4-FFF2-40B4-BE49-F238E27FC236}">
                <a16:creationId xmlns:a16="http://schemas.microsoft.com/office/drawing/2014/main" id="{3C744380-13C1-104E-B15D-886D22E2DEBE}"/>
              </a:ext>
            </a:extLst>
          </p:cNvPr>
          <p:cNvSpPr>
            <a:spLocks noGrp="1" noChangeArrowheads="1"/>
          </p:cNvSpPr>
          <p:nvPr>
            <p:ph type="title"/>
          </p:nvPr>
        </p:nvSpPr>
        <p:spPr bwMode="auto">
          <a:xfrm>
            <a:off x="1905000" y="457200"/>
            <a:ext cx="6858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107763" dir="18900000" algn="ctr" rotWithShape="0">
                    <a:srgbClr val="000000">
                      <a:alpha val="50000"/>
                    </a:srgbClr>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dirty="0"/>
              <a:t>“Lord, To Whom Shall We Go?”</a:t>
            </a:r>
          </a:p>
        </p:txBody>
      </p:sp>
      <p:sp>
        <p:nvSpPr>
          <p:cNvPr id="5131" name="Rectangle 11">
            <a:extLst>
              <a:ext uri="{FF2B5EF4-FFF2-40B4-BE49-F238E27FC236}">
                <a16:creationId xmlns:a16="http://schemas.microsoft.com/office/drawing/2014/main" id="{A836AF58-717D-EB40-AB9D-35BD98AC3E77}"/>
              </a:ext>
            </a:extLst>
          </p:cNvPr>
          <p:cNvSpPr>
            <a:spLocks noGrp="1" noChangeArrowheads="1"/>
          </p:cNvSpPr>
          <p:nvPr>
            <p:ph type="body" idx="1"/>
          </p:nvPr>
        </p:nvSpPr>
        <p:spPr bwMode="auto">
          <a:xfrm>
            <a:off x="457200" y="1371600"/>
            <a:ext cx="8229600" cy="502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32" name="Rectangle 12">
            <a:extLst>
              <a:ext uri="{FF2B5EF4-FFF2-40B4-BE49-F238E27FC236}">
                <a16:creationId xmlns:a16="http://schemas.microsoft.com/office/drawing/2014/main" id="{D8D9DF39-E0A4-1D4A-9191-879FFF406A81}"/>
              </a:ext>
            </a:extLst>
          </p:cNvPr>
          <p:cNvSpPr>
            <a:spLocks noGrp="1" noChangeArrowheads="1"/>
          </p:cNvSpPr>
          <p:nvPr>
            <p:ph type="dt" sz="half" idx="2"/>
          </p:nvPr>
        </p:nvSpPr>
        <p:spPr bwMode="auto">
          <a:xfrm>
            <a:off x="457200" y="652145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solidFill>
                  <a:schemeClr val="accent1"/>
                </a:solidFill>
              </a:defRPr>
            </a:lvl1pPr>
          </a:lstStyle>
          <a:p>
            <a:endParaRPr lang="en-US" altLang="en-US"/>
          </a:p>
        </p:txBody>
      </p:sp>
      <p:sp>
        <p:nvSpPr>
          <p:cNvPr id="5133" name="Rectangle 13">
            <a:extLst>
              <a:ext uri="{FF2B5EF4-FFF2-40B4-BE49-F238E27FC236}">
                <a16:creationId xmlns:a16="http://schemas.microsoft.com/office/drawing/2014/main" id="{9A5116D3-8476-2D4B-A845-E54536FB376D}"/>
              </a:ext>
            </a:extLst>
          </p:cNvPr>
          <p:cNvSpPr>
            <a:spLocks noGrp="1" noChangeArrowheads="1"/>
          </p:cNvSpPr>
          <p:nvPr>
            <p:ph type="ftr" sz="quarter" idx="3"/>
          </p:nvPr>
        </p:nvSpPr>
        <p:spPr bwMode="auto">
          <a:xfrm>
            <a:off x="3124200" y="6521450"/>
            <a:ext cx="2895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solidFill>
                  <a:schemeClr val="accent1"/>
                </a:solidFill>
              </a:defRPr>
            </a:lvl1pPr>
          </a:lstStyle>
          <a:p>
            <a:endParaRPr lang="en-US" altLang="en-US"/>
          </a:p>
        </p:txBody>
      </p:sp>
      <p:sp>
        <p:nvSpPr>
          <p:cNvPr id="5134" name="Rectangle 14">
            <a:extLst>
              <a:ext uri="{FF2B5EF4-FFF2-40B4-BE49-F238E27FC236}">
                <a16:creationId xmlns:a16="http://schemas.microsoft.com/office/drawing/2014/main" id="{E0776F9D-4058-6541-9B6B-241C57C8F068}"/>
              </a:ext>
            </a:extLst>
          </p:cNvPr>
          <p:cNvSpPr>
            <a:spLocks noGrp="1" noChangeArrowheads="1"/>
          </p:cNvSpPr>
          <p:nvPr>
            <p:ph type="sldNum" sz="quarter" idx="4"/>
          </p:nvPr>
        </p:nvSpPr>
        <p:spPr bwMode="auto">
          <a:xfrm>
            <a:off x="6553200" y="6521450"/>
            <a:ext cx="21336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solidFill>
                  <a:schemeClr val="accent1"/>
                </a:solidFill>
              </a:defRPr>
            </a:lvl1pPr>
          </a:lstStyle>
          <a:p>
            <a:fld id="{CE3B1F8E-54F0-1245-8497-D06D2D9623D0}"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xStyles>
    <p:titleStyle>
      <a:lvl1pPr algn="l" rtl="0" fontAlgn="base">
        <a:spcBef>
          <a:spcPct val="0"/>
        </a:spcBef>
        <a:spcAft>
          <a:spcPct val="0"/>
        </a:spcAft>
        <a:defRPr sz="3600" b="1" kern="1200">
          <a:solidFill>
            <a:schemeClr val="accent1"/>
          </a:solidFill>
          <a:latin typeface="Cambria" panose="02040503050406030204" pitchFamily="18" charset="0"/>
          <a:ea typeface="+mj-ea"/>
          <a:cs typeface="+mj-cs"/>
        </a:defRPr>
      </a:lvl1pPr>
      <a:lvl2pPr algn="l" rtl="0" fontAlgn="base">
        <a:spcBef>
          <a:spcPct val="0"/>
        </a:spcBef>
        <a:spcAft>
          <a:spcPct val="0"/>
        </a:spcAft>
        <a:defRPr sz="4000" b="1">
          <a:solidFill>
            <a:schemeClr val="accent1"/>
          </a:solidFill>
          <a:latin typeface="Rockwell Condensed" panose="02060603050405020104" pitchFamily="18" charset="77"/>
        </a:defRPr>
      </a:lvl2pPr>
      <a:lvl3pPr algn="l" rtl="0" fontAlgn="base">
        <a:spcBef>
          <a:spcPct val="0"/>
        </a:spcBef>
        <a:spcAft>
          <a:spcPct val="0"/>
        </a:spcAft>
        <a:defRPr sz="4000" b="1">
          <a:solidFill>
            <a:schemeClr val="accent1"/>
          </a:solidFill>
          <a:latin typeface="Rockwell Condensed" panose="02060603050405020104" pitchFamily="18" charset="77"/>
        </a:defRPr>
      </a:lvl3pPr>
      <a:lvl4pPr algn="l" rtl="0" fontAlgn="base">
        <a:spcBef>
          <a:spcPct val="0"/>
        </a:spcBef>
        <a:spcAft>
          <a:spcPct val="0"/>
        </a:spcAft>
        <a:defRPr sz="4000" b="1">
          <a:solidFill>
            <a:schemeClr val="accent1"/>
          </a:solidFill>
          <a:latin typeface="Rockwell Condensed" panose="02060603050405020104" pitchFamily="18" charset="77"/>
        </a:defRPr>
      </a:lvl4pPr>
      <a:lvl5pPr algn="l" rtl="0" fontAlgn="base">
        <a:spcBef>
          <a:spcPct val="0"/>
        </a:spcBef>
        <a:spcAft>
          <a:spcPct val="0"/>
        </a:spcAft>
        <a:defRPr sz="4000" b="1">
          <a:solidFill>
            <a:schemeClr val="accent1"/>
          </a:solidFill>
          <a:latin typeface="Rockwell Condensed" panose="02060603050405020104" pitchFamily="18" charset="77"/>
        </a:defRPr>
      </a:lvl5pPr>
      <a:lvl6pPr marL="457200" algn="l" rtl="0" fontAlgn="base">
        <a:spcBef>
          <a:spcPct val="0"/>
        </a:spcBef>
        <a:spcAft>
          <a:spcPct val="0"/>
        </a:spcAft>
        <a:defRPr sz="4000" b="1">
          <a:solidFill>
            <a:schemeClr val="accent1"/>
          </a:solidFill>
          <a:latin typeface="Rockwell Condensed" panose="02060603050405020104" pitchFamily="18" charset="77"/>
        </a:defRPr>
      </a:lvl6pPr>
      <a:lvl7pPr marL="914400" algn="l" rtl="0" fontAlgn="base">
        <a:spcBef>
          <a:spcPct val="0"/>
        </a:spcBef>
        <a:spcAft>
          <a:spcPct val="0"/>
        </a:spcAft>
        <a:defRPr sz="4000" b="1">
          <a:solidFill>
            <a:schemeClr val="accent1"/>
          </a:solidFill>
          <a:latin typeface="Rockwell Condensed" panose="02060603050405020104" pitchFamily="18" charset="77"/>
        </a:defRPr>
      </a:lvl7pPr>
      <a:lvl8pPr marL="1371600" algn="l" rtl="0" fontAlgn="base">
        <a:spcBef>
          <a:spcPct val="0"/>
        </a:spcBef>
        <a:spcAft>
          <a:spcPct val="0"/>
        </a:spcAft>
        <a:defRPr sz="4000" b="1">
          <a:solidFill>
            <a:schemeClr val="accent1"/>
          </a:solidFill>
          <a:latin typeface="Rockwell Condensed" panose="02060603050405020104" pitchFamily="18" charset="77"/>
        </a:defRPr>
      </a:lvl8pPr>
      <a:lvl9pPr marL="1828800" algn="l" rtl="0" fontAlgn="base">
        <a:spcBef>
          <a:spcPct val="0"/>
        </a:spcBef>
        <a:spcAft>
          <a:spcPct val="0"/>
        </a:spcAft>
        <a:defRPr sz="4000" b="1">
          <a:solidFill>
            <a:schemeClr val="accent1"/>
          </a:solidFill>
          <a:latin typeface="Rockwell Condensed" panose="02060603050405020104" pitchFamily="18" charset="77"/>
        </a:defRPr>
      </a:lvl9pPr>
    </p:titleStyle>
    <p:bodyStyle>
      <a:lvl1pPr marL="342900" indent="-342900" algn="l" rtl="0" fontAlgn="base">
        <a:spcBef>
          <a:spcPct val="20000"/>
        </a:spcBef>
        <a:spcAft>
          <a:spcPct val="0"/>
        </a:spcAft>
        <a:buFont typeface="Wingdings" pitchFamily="2" charset="2"/>
        <a:buChar char="§"/>
        <a:defRPr sz="3200" kern="1200">
          <a:solidFill>
            <a:schemeClr val="tx1"/>
          </a:solidFill>
          <a:latin typeface="Calibri" panose="020F0502020204030204" pitchFamily="34" charset="0"/>
          <a:ea typeface="+mn-ea"/>
          <a:cs typeface="Calibri" panose="020F0502020204030204" pitchFamily="34" charset="0"/>
        </a:defRPr>
      </a:lvl1pPr>
      <a:lvl2pPr marL="742950" indent="-285750" algn="l" rtl="0" fontAlgn="base">
        <a:spcBef>
          <a:spcPct val="20000"/>
        </a:spcBef>
        <a:spcAft>
          <a:spcPct val="0"/>
        </a:spcAft>
        <a:buSzPct val="50000"/>
        <a:buFont typeface="Wingdings 2" pitchFamily="2" charset="2"/>
        <a:buChar char=""/>
        <a:defRPr sz="2800" kern="1200">
          <a:solidFill>
            <a:schemeClr val="tx1"/>
          </a:solidFill>
          <a:latin typeface="Calibri" panose="020F0502020204030204" pitchFamily="34" charset="0"/>
          <a:ea typeface="+mn-ea"/>
          <a:cs typeface="Calibri" panose="020F0502020204030204" pitchFamily="34" charset="0"/>
        </a:defRPr>
      </a:lvl2pPr>
      <a:lvl3pPr marL="1143000" indent="-228600" algn="l" rtl="0" fontAlgn="base">
        <a:spcBef>
          <a:spcPct val="20000"/>
        </a:spcBef>
        <a:spcAft>
          <a:spcPct val="0"/>
        </a:spcAft>
        <a:buFont typeface="Wingdings" pitchFamily="2" charset="2"/>
        <a:buChar char="§"/>
        <a:defRPr sz="2400" kern="1200">
          <a:solidFill>
            <a:schemeClr val="tx1"/>
          </a:solidFill>
          <a:latin typeface="Calibri" panose="020F0502020204030204" pitchFamily="34" charset="0"/>
          <a:ea typeface="+mn-ea"/>
          <a:cs typeface="Calibri" panose="020F0502020204030204" pitchFamily="34" charset="0"/>
        </a:defRPr>
      </a:lvl3pPr>
      <a:lvl4pPr marL="1600200" indent="-228600" algn="l" rtl="0" fontAlgn="base">
        <a:spcBef>
          <a:spcPct val="20000"/>
        </a:spcBef>
        <a:spcAft>
          <a:spcPct val="0"/>
        </a:spcAft>
        <a:buSzPct val="60000"/>
        <a:buFont typeface="Wingdings 2" pitchFamily="2" charset="2"/>
        <a:buChar char=""/>
        <a:defRPr sz="2000" kern="1200">
          <a:solidFill>
            <a:schemeClr val="tx1"/>
          </a:solidFill>
          <a:latin typeface="Calibri" panose="020F0502020204030204" pitchFamily="34" charset="0"/>
          <a:ea typeface="+mn-ea"/>
          <a:cs typeface="Calibri" panose="020F0502020204030204" pitchFamily="34" charset="0"/>
        </a:defRPr>
      </a:lvl4pPr>
      <a:lvl5pPr marL="2057400" indent="-228600" algn="l" rtl="0" fontAlgn="base">
        <a:spcBef>
          <a:spcPct val="20000"/>
        </a:spcBef>
        <a:spcAft>
          <a:spcPct val="0"/>
        </a:spcAft>
        <a:buFont typeface="Wingdings" pitchFamily="2" charset="2"/>
        <a:buChar char="§"/>
        <a:defRPr sz="2000" kern="1200">
          <a:solidFill>
            <a:schemeClr val="tx1"/>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C261E562-DE4D-C14D-A5AC-AB6954802691}"/>
              </a:ext>
            </a:extLst>
          </p:cNvPr>
          <p:cNvSpPr>
            <a:spLocks noGrp="1" noChangeArrowheads="1"/>
          </p:cNvSpPr>
          <p:nvPr>
            <p:ph type="title"/>
          </p:nvPr>
        </p:nvSpPr>
        <p:spPr>
          <a:xfrm>
            <a:off x="1905000" y="457200"/>
            <a:ext cx="6858000" cy="1130968"/>
          </a:xfrm>
        </p:spPr>
        <p:txBody>
          <a:bodyPr/>
          <a:lstStyle/>
          <a:p>
            <a:r>
              <a:rPr lang="en-US" altLang="en-US" sz="4800" dirty="0"/>
              <a:t>      John 6:60-61</a:t>
            </a:r>
          </a:p>
        </p:txBody>
      </p:sp>
      <p:graphicFrame>
        <p:nvGraphicFramePr>
          <p:cNvPr id="7238" name="Group 70">
            <a:extLst>
              <a:ext uri="{FF2B5EF4-FFF2-40B4-BE49-F238E27FC236}">
                <a16:creationId xmlns:a16="http://schemas.microsoft.com/office/drawing/2014/main" id="{7743E179-56CC-3B47-81A4-F1901A4DE59D}"/>
              </a:ext>
            </a:extLst>
          </p:cNvPr>
          <p:cNvGraphicFramePr>
            <a:graphicFrameLocks noGrp="1"/>
          </p:cNvGraphicFramePr>
          <p:nvPr>
            <p:ph idx="1"/>
            <p:extLst>
              <p:ext uri="{D42A27DB-BD31-4B8C-83A1-F6EECF244321}">
                <p14:modId xmlns:p14="http://schemas.microsoft.com/office/powerpoint/2010/main" val="3656742318"/>
              </p:ext>
            </p:extLst>
          </p:nvPr>
        </p:nvGraphicFramePr>
        <p:xfrm>
          <a:off x="685800" y="1768475"/>
          <a:ext cx="7620000" cy="4439820"/>
        </p:xfrm>
        <a:graphic>
          <a:graphicData uri="http://schemas.openxmlformats.org/drawingml/2006/table">
            <a:tbl>
              <a:tblPr/>
              <a:tblGrid>
                <a:gridCol w="7620000">
                  <a:extLst>
                    <a:ext uri="{9D8B030D-6E8A-4147-A177-3AD203B41FA5}">
                      <a16:colId xmlns:a16="http://schemas.microsoft.com/office/drawing/2014/main" val="1145189878"/>
                    </a:ext>
                  </a:extLst>
                </a:gridCol>
              </a:tblGrid>
              <a:tr h="4439820">
                <a:tc>
                  <a:txBody>
                    <a:bodyPr/>
                    <a:lstStyle>
                      <a:lvl1pPr marL="338138">
                        <a:spcBef>
                          <a:spcPct val="20000"/>
                        </a:spcBef>
                        <a:buFont typeface="Wingdings" pitchFamily="2" charset="2"/>
                        <a:defRPr sz="2800">
                          <a:solidFill>
                            <a:schemeClr val="tx1"/>
                          </a:solidFill>
                          <a:latin typeface="Arial" panose="020B0604020202020204" pitchFamily="34" charset="0"/>
                        </a:defRPr>
                      </a:lvl1pPr>
                      <a:lvl2pPr marL="796925">
                        <a:spcBef>
                          <a:spcPct val="20000"/>
                        </a:spcBef>
                        <a:buSzPct val="50000"/>
                        <a:buFont typeface="Wingdings 2" pitchFamily="2" charset="2"/>
                        <a:defRPr sz="2400">
                          <a:solidFill>
                            <a:schemeClr val="tx1"/>
                          </a:solidFill>
                          <a:latin typeface="Arial" panose="020B0604020202020204" pitchFamily="34" charset="0"/>
                        </a:defRPr>
                      </a:lvl2pPr>
                      <a:lvl3pPr>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38138"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34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p>
                  </a:txBody>
                  <a:tcPr anchor="ctr"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790167376"/>
                  </a:ext>
                </a:extLst>
              </a:tr>
            </a:tbl>
          </a:graphicData>
        </a:graphic>
      </p:graphicFrame>
      <p:sp>
        <p:nvSpPr>
          <p:cNvPr id="3" name="TextBox 2">
            <a:extLst>
              <a:ext uri="{FF2B5EF4-FFF2-40B4-BE49-F238E27FC236}">
                <a16:creationId xmlns:a16="http://schemas.microsoft.com/office/drawing/2014/main" id="{ABD72E92-7D07-6C4F-9FB3-C18EC8291075}"/>
              </a:ext>
            </a:extLst>
          </p:cNvPr>
          <p:cNvSpPr txBox="1"/>
          <p:nvPr/>
        </p:nvSpPr>
        <p:spPr>
          <a:xfrm>
            <a:off x="1028700" y="2464891"/>
            <a:ext cx="7086600" cy="3046988"/>
          </a:xfrm>
          <a:prstGeom prst="rect">
            <a:avLst/>
          </a:prstGeom>
          <a:noFill/>
        </p:spPr>
        <p:txBody>
          <a:bodyPr wrap="square" rtlCol="0">
            <a:spAutoFit/>
          </a:bodyPr>
          <a:lstStyle/>
          <a:p>
            <a:r>
              <a:rPr lang="en-US" altLang="en-US" sz="3200" b="1" dirty="0">
                <a:solidFill>
                  <a:schemeClr val="bg1"/>
                </a:solidFill>
                <a:latin typeface="Calibri" panose="020F0502020204030204" pitchFamily="34" charset="0"/>
                <a:cs typeface="Calibri" panose="020F0502020204030204" pitchFamily="34" charset="0"/>
              </a:rPr>
              <a:t>Therefore many of His disciples, when they heard this, said, “This is a hard saying; who can understand it?” When Jesus knew in Himself that His disciples complained about this, He said to them, “Does this offend you?”</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7170"/>
                                        </p:tgtEl>
                                        <p:attrNameLst>
                                          <p:attrName>style.visibility</p:attrName>
                                        </p:attrNameLst>
                                      </p:cBhvr>
                                      <p:to>
                                        <p:strVal val="visible"/>
                                      </p:to>
                                    </p:set>
                                    <p:anim calcmode="lin" valueType="num">
                                      <p:cBhvr>
                                        <p:cTn id="7" dur="1000" fill="hold"/>
                                        <p:tgtEl>
                                          <p:spTgt spid="7170"/>
                                        </p:tgtEl>
                                        <p:attrNameLst>
                                          <p:attrName>ppt_w</p:attrName>
                                        </p:attrNameLst>
                                      </p:cBhvr>
                                      <p:tavLst>
                                        <p:tav tm="0">
                                          <p:val>
                                            <p:strVal val="#ppt_w*0.70"/>
                                          </p:val>
                                        </p:tav>
                                        <p:tav tm="100000">
                                          <p:val>
                                            <p:strVal val="#ppt_w"/>
                                          </p:val>
                                        </p:tav>
                                      </p:tavLst>
                                    </p:anim>
                                    <p:anim calcmode="lin" valueType="num">
                                      <p:cBhvr>
                                        <p:cTn id="8" dur="1000" fill="hold"/>
                                        <p:tgtEl>
                                          <p:spTgt spid="7170"/>
                                        </p:tgtEl>
                                        <p:attrNameLst>
                                          <p:attrName>ppt_h</p:attrName>
                                        </p:attrNameLst>
                                      </p:cBhvr>
                                      <p:tavLst>
                                        <p:tav tm="0">
                                          <p:val>
                                            <p:strVal val="#ppt_h"/>
                                          </p:val>
                                        </p:tav>
                                        <p:tav tm="100000">
                                          <p:val>
                                            <p:strVal val="#ppt_h"/>
                                          </p:val>
                                        </p:tav>
                                      </p:tavLst>
                                    </p:anim>
                                    <p:animEffect transition="in" filter="fade">
                                      <p:cBhvr>
                                        <p:cTn id="9" dur="1000"/>
                                        <p:tgtEl>
                                          <p:spTgt spid="7170"/>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4193765277"/>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2" name="TextBox 1">
            <a:extLst>
              <a:ext uri="{FF2B5EF4-FFF2-40B4-BE49-F238E27FC236}">
                <a16:creationId xmlns:a16="http://schemas.microsoft.com/office/drawing/2014/main" id="{FC8224E7-956D-1647-B155-863BFF13B547}"/>
              </a:ext>
            </a:extLst>
          </p:cNvPr>
          <p:cNvSpPr txBox="1"/>
          <p:nvPr/>
        </p:nvSpPr>
        <p:spPr>
          <a:xfrm>
            <a:off x="838200" y="1981200"/>
            <a:ext cx="7467600" cy="2529923"/>
          </a:xfrm>
          <a:prstGeom prst="rect">
            <a:avLst/>
          </a:prstGeom>
          <a:noFill/>
        </p:spPr>
        <p:txBody>
          <a:bodyPr wrap="square" rtlCol="0">
            <a:spAutoFit/>
          </a:bodyPr>
          <a:lstStyle/>
          <a:p>
            <a:pPr marL="396875" lvl="0" algn="ctr">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To Whom Can We Go?</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p>
            <a:pPr marL="396875" lvl="0">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3. To Someone Else</a:t>
            </a:r>
          </a:p>
          <a:p>
            <a:pPr marL="1377950" lvl="0" indent="-457200">
              <a:spcBef>
                <a:spcPct val="20000"/>
              </a:spcBef>
              <a:buFont typeface="Arial" panose="020B0604020202020204" pitchFamily="34" charset="0"/>
              <a:buChar char="•"/>
            </a:pPr>
            <a:r>
              <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“You have the words of eternal life” (John 6:68)</a:t>
            </a:r>
          </a:p>
        </p:txBody>
      </p:sp>
    </p:spTree>
    <p:extLst>
      <p:ext uri="{BB962C8B-B14F-4D97-AF65-F5344CB8AC3E}">
        <p14:creationId xmlns:p14="http://schemas.microsoft.com/office/powerpoint/2010/main" val="4108027052"/>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23" name="Group 11">
            <a:extLst>
              <a:ext uri="{FF2B5EF4-FFF2-40B4-BE49-F238E27FC236}">
                <a16:creationId xmlns:a16="http://schemas.microsoft.com/office/drawing/2014/main" id="{4EB70608-9F0D-8145-A8D5-53A787E687CE}"/>
              </a:ext>
            </a:extLst>
          </p:cNvPr>
          <p:cNvGraphicFramePr>
            <a:graphicFrameLocks noGrp="1"/>
          </p:cNvGraphicFramePr>
          <p:nvPr>
            <p:ph idx="1"/>
            <p:extLst>
              <p:ext uri="{D42A27DB-BD31-4B8C-83A1-F6EECF244321}">
                <p14:modId xmlns:p14="http://schemas.microsoft.com/office/powerpoint/2010/main" val="2805968740"/>
              </p:ext>
            </p:extLst>
          </p:nvPr>
        </p:nvGraphicFramePr>
        <p:xfrm>
          <a:off x="685800" y="1768475"/>
          <a:ext cx="7620000" cy="4439820"/>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39820">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l"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36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p>
                  </a:txBody>
                  <a:tcPr marR="457200" anchor="ctr"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5" name="Rectangle 2">
            <a:extLst>
              <a:ext uri="{FF2B5EF4-FFF2-40B4-BE49-F238E27FC236}">
                <a16:creationId xmlns:a16="http://schemas.microsoft.com/office/drawing/2014/main" id="{84DD5938-9D07-E242-867B-36D5F9E9031A}"/>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sp>
        <p:nvSpPr>
          <p:cNvPr id="3" name="TextBox 2">
            <a:extLst>
              <a:ext uri="{FF2B5EF4-FFF2-40B4-BE49-F238E27FC236}">
                <a16:creationId xmlns:a16="http://schemas.microsoft.com/office/drawing/2014/main" id="{197ADFD1-499C-7F4A-899B-03F6A2309F9E}"/>
              </a:ext>
            </a:extLst>
          </p:cNvPr>
          <p:cNvSpPr txBox="1"/>
          <p:nvPr/>
        </p:nvSpPr>
        <p:spPr>
          <a:xfrm>
            <a:off x="1007806" y="2557224"/>
            <a:ext cx="6975987" cy="2862322"/>
          </a:xfrm>
          <a:prstGeom prst="rect">
            <a:avLst/>
          </a:prstGeom>
          <a:noFill/>
        </p:spPr>
        <p:txBody>
          <a:bodyPr wrap="square" rtlCol="0">
            <a:spAutoFit/>
          </a:bodyPr>
          <a:lstStyle/>
          <a:p>
            <a:r>
              <a:rPr kumimoji="0" lang="en-US" altLang="en-US" sz="36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“Lord, to whom shall we go? You have the words of eternal life. Also we have come to believe and know that You are the Christ, the Son of the living God.” </a:t>
            </a:r>
          </a:p>
        </p:txBody>
      </p:sp>
    </p:spTree>
    <p:extLst>
      <p:ext uri="{BB962C8B-B14F-4D97-AF65-F5344CB8AC3E}">
        <p14:creationId xmlns:p14="http://schemas.microsoft.com/office/powerpoint/2010/main" val="7508965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23" name="Group 11">
            <a:extLst>
              <a:ext uri="{FF2B5EF4-FFF2-40B4-BE49-F238E27FC236}">
                <a16:creationId xmlns:a16="http://schemas.microsoft.com/office/drawing/2014/main" id="{4EB70608-9F0D-8145-A8D5-53A787E687CE}"/>
              </a:ext>
            </a:extLst>
          </p:cNvPr>
          <p:cNvGraphicFramePr>
            <a:graphicFrameLocks noGrp="1"/>
          </p:cNvGraphicFramePr>
          <p:nvPr>
            <p:ph idx="1"/>
            <p:extLst>
              <p:ext uri="{D42A27DB-BD31-4B8C-83A1-F6EECF244321}">
                <p14:modId xmlns:p14="http://schemas.microsoft.com/office/powerpoint/2010/main" val="3866855211"/>
              </p:ext>
            </p:extLst>
          </p:nvPr>
        </p:nvGraphicFramePr>
        <p:xfrm>
          <a:off x="685800" y="1768475"/>
          <a:ext cx="7620000" cy="4439820"/>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39820">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7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p>
                  </a:txBody>
                  <a:tcPr marR="457200" anchor="ctr"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5" name="Rectangle 2">
            <a:extLst>
              <a:ext uri="{FF2B5EF4-FFF2-40B4-BE49-F238E27FC236}">
                <a16:creationId xmlns:a16="http://schemas.microsoft.com/office/drawing/2014/main" id="{2C04FCAE-1398-0D41-B277-6D3F2596B5DE}"/>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sp>
        <p:nvSpPr>
          <p:cNvPr id="3" name="TextBox 2">
            <a:extLst>
              <a:ext uri="{FF2B5EF4-FFF2-40B4-BE49-F238E27FC236}">
                <a16:creationId xmlns:a16="http://schemas.microsoft.com/office/drawing/2014/main" id="{3225B08E-391A-7442-A67D-EDD3C16820B3}"/>
              </a:ext>
            </a:extLst>
          </p:cNvPr>
          <p:cNvSpPr txBox="1"/>
          <p:nvPr/>
        </p:nvSpPr>
        <p:spPr>
          <a:xfrm>
            <a:off x="1401097" y="2834223"/>
            <a:ext cx="6209071" cy="2123658"/>
          </a:xfrm>
          <a:prstGeom prst="rect">
            <a:avLst/>
          </a:prstGeom>
          <a:noFill/>
        </p:spPr>
        <p:txBody>
          <a:bodyPr wrap="square" rtlCol="0">
            <a:spAutoFit/>
          </a:bodyPr>
          <a:lstStyle/>
          <a:p>
            <a:pPr algn="ctr"/>
            <a:r>
              <a:rPr kumimoji="0" lang="en-US" altLang="en-US" sz="6600" b="1" u="none" strike="noStrike" cap="none" normalizeH="0" baseline="0" dirty="0">
                <a:ln>
                  <a:noFill/>
                </a:ln>
                <a:solidFill>
                  <a:schemeClr val="bg1"/>
                </a:solidFill>
                <a:effectLst/>
                <a:latin typeface="Cambria" panose="02040503050406030204" pitchFamily="18" charset="0"/>
                <a:cs typeface="Calibri" panose="020F0502020204030204" pitchFamily="34" charset="0"/>
              </a:rPr>
              <a:t>To Whom Will You Go?</a:t>
            </a:r>
          </a:p>
        </p:txBody>
      </p:sp>
    </p:spTree>
    <p:extLst>
      <p:ext uri="{BB962C8B-B14F-4D97-AF65-F5344CB8AC3E}">
        <p14:creationId xmlns:p14="http://schemas.microsoft.com/office/powerpoint/2010/main" val="7626213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strVal val="#ppt_w*0.70"/>
                                          </p:val>
                                        </p:tav>
                                        <p:tav tm="100000">
                                          <p:val>
                                            <p:strVal val="#ppt_w"/>
                                          </p:val>
                                        </p:tav>
                                      </p:tavLst>
                                    </p:anim>
                                    <p:anim calcmode="lin" valueType="num">
                                      <p:cBhvr>
                                        <p:cTn id="8" dur="1000" fill="hold"/>
                                        <p:tgtEl>
                                          <p:spTgt spid="3"/>
                                        </p:tgtEl>
                                        <p:attrNameLst>
                                          <p:attrName>ppt_h</p:attrName>
                                        </p:attrNameLst>
                                      </p:cBhvr>
                                      <p:tavLst>
                                        <p:tav tm="0">
                                          <p:val>
                                            <p:strVal val="#ppt_h"/>
                                          </p:val>
                                        </p:tav>
                                        <p:tav tm="100000">
                                          <p:val>
                                            <p:strVal val="#ppt_h"/>
                                          </p:val>
                                        </p:tav>
                                      </p:tavLst>
                                    </p:anim>
                                    <p:animEffect transition="in" filter="fade">
                                      <p:cBhvr>
                                        <p:cTn id="9"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23" name="Group 11">
            <a:extLst>
              <a:ext uri="{FF2B5EF4-FFF2-40B4-BE49-F238E27FC236}">
                <a16:creationId xmlns:a16="http://schemas.microsoft.com/office/drawing/2014/main" id="{4EB70608-9F0D-8145-A8D5-53A787E687CE}"/>
              </a:ext>
            </a:extLst>
          </p:cNvPr>
          <p:cNvGraphicFramePr>
            <a:graphicFrameLocks noGrp="1"/>
          </p:cNvGraphicFramePr>
          <p:nvPr>
            <p:ph idx="1"/>
            <p:extLst>
              <p:ext uri="{D42A27DB-BD31-4B8C-83A1-F6EECF244321}">
                <p14:modId xmlns:p14="http://schemas.microsoft.com/office/powerpoint/2010/main" val="3012921696"/>
              </p:ext>
            </p:extLst>
          </p:nvPr>
        </p:nvGraphicFramePr>
        <p:xfrm>
          <a:off x="685800" y="1768475"/>
          <a:ext cx="7620000" cy="4439820"/>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39820">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altLang="en-US" sz="34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anchor="ctr"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12" name="Rectangle 2">
            <a:extLst>
              <a:ext uri="{FF2B5EF4-FFF2-40B4-BE49-F238E27FC236}">
                <a16:creationId xmlns:a16="http://schemas.microsoft.com/office/drawing/2014/main" id="{EAEA4CA1-618B-7D4B-910C-974346227737}"/>
              </a:ext>
            </a:extLst>
          </p:cNvPr>
          <p:cNvSpPr>
            <a:spLocks noGrp="1" noChangeArrowheads="1"/>
          </p:cNvSpPr>
          <p:nvPr>
            <p:ph type="title"/>
          </p:nvPr>
        </p:nvSpPr>
        <p:spPr>
          <a:xfrm>
            <a:off x="1905000" y="457200"/>
            <a:ext cx="6858000" cy="1130968"/>
          </a:xfrm>
        </p:spPr>
        <p:txBody>
          <a:bodyPr/>
          <a:lstStyle/>
          <a:p>
            <a:r>
              <a:rPr lang="en-US" altLang="en-US" sz="4800" dirty="0"/>
              <a:t>      John 6:60-61</a:t>
            </a:r>
          </a:p>
        </p:txBody>
      </p:sp>
      <p:sp>
        <p:nvSpPr>
          <p:cNvPr id="2" name="TextBox 1">
            <a:extLst>
              <a:ext uri="{FF2B5EF4-FFF2-40B4-BE49-F238E27FC236}">
                <a16:creationId xmlns:a16="http://schemas.microsoft.com/office/drawing/2014/main" id="{65F111FE-2124-EE41-BA4A-4F3F8E316D5A}"/>
              </a:ext>
            </a:extLst>
          </p:cNvPr>
          <p:cNvSpPr txBox="1"/>
          <p:nvPr/>
        </p:nvSpPr>
        <p:spPr>
          <a:xfrm>
            <a:off x="1219200" y="2957333"/>
            <a:ext cx="6934200" cy="2062103"/>
          </a:xfrm>
          <a:prstGeom prst="rect">
            <a:avLst/>
          </a:prstGeom>
          <a:noFill/>
        </p:spPr>
        <p:txBody>
          <a:bodyPr wrap="square" rtlCol="0">
            <a:spAutoFit/>
          </a:bodyPr>
          <a:lstStyle/>
          <a:p>
            <a:r>
              <a:rPr lang="en-US" altLang="en-US" sz="3200" b="1" dirty="0">
                <a:solidFill>
                  <a:schemeClr val="bg1"/>
                </a:solidFill>
                <a:latin typeface="Calibri" panose="020F0502020204030204" pitchFamily="34" charset="0"/>
                <a:cs typeface="Calibri" panose="020F0502020204030204" pitchFamily="34" charset="0"/>
              </a:rPr>
              <a:t>From that time many of His disciples went back and walked with Him no more. Then Jesus said to the twelve, “Do you also want to go away?”</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323" name="Group 11">
            <a:extLst>
              <a:ext uri="{FF2B5EF4-FFF2-40B4-BE49-F238E27FC236}">
                <a16:creationId xmlns:a16="http://schemas.microsoft.com/office/drawing/2014/main" id="{4EB70608-9F0D-8145-A8D5-53A787E687CE}"/>
              </a:ext>
            </a:extLst>
          </p:cNvPr>
          <p:cNvGraphicFramePr>
            <a:graphicFrameLocks noGrp="1"/>
          </p:cNvGraphicFramePr>
          <p:nvPr>
            <p:ph idx="1"/>
            <p:extLst>
              <p:ext uri="{D42A27DB-BD31-4B8C-83A1-F6EECF244321}">
                <p14:modId xmlns:p14="http://schemas.microsoft.com/office/powerpoint/2010/main" val="1724267387"/>
              </p:ext>
            </p:extLst>
          </p:nvPr>
        </p:nvGraphicFramePr>
        <p:xfrm>
          <a:off x="685800" y="1768475"/>
          <a:ext cx="7620000" cy="4439820"/>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39820">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altLang="en-US" sz="34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anchor="ctr"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12" name="Rectangle 2">
            <a:extLst>
              <a:ext uri="{FF2B5EF4-FFF2-40B4-BE49-F238E27FC236}">
                <a16:creationId xmlns:a16="http://schemas.microsoft.com/office/drawing/2014/main" id="{EAEA4CA1-618B-7D4B-910C-974346227737}"/>
              </a:ext>
            </a:extLst>
          </p:cNvPr>
          <p:cNvSpPr>
            <a:spLocks noGrp="1" noChangeArrowheads="1"/>
          </p:cNvSpPr>
          <p:nvPr>
            <p:ph type="title"/>
          </p:nvPr>
        </p:nvSpPr>
        <p:spPr>
          <a:xfrm>
            <a:off x="1905000" y="457200"/>
            <a:ext cx="6858000" cy="1130968"/>
          </a:xfrm>
        </p:spPr>
        <p:txBody>
          <a:bodyPr/>
          <a:lstStyle/>
          <a:p>
            <a:r>
              <a:rPr lang="en-US" altLang="en-US" sz="4800" dirty="0"/>
              <a:t>      John 6:60-61</a:t>
            </a:r>
          </a:p>
        </p:txBody>
      </p:sp>
      <p:sp>
        <p:nvSpPr>
          <p:cNvPr id="2" name="TextBox 1">
            <a:extLst>
              <a:ext uri="{FF2B5EF4-FFF2-40B4-BE49-F238E27FC236}">
                <a16:creationId xmlns:a16="http://schemas.microsoft.com/office/drawing/2014/main" id="{90089018-867A-F24C-9B49-F22B5F9621C5}"/>
              </a:ext>
            </a:extLst>
          </p:cNvPr>
          <p:cNvSpPr txBox="1"/>
          <p:nvPr/>
        </p:nvSpPr>
        <p:spPr>
          <a:xfrm>
            <a:off x="1028700" y="2711112"/>
            <a:ext cx="7086600" cy="2554545"/>
          </a:xfrm>
          <a:prstGeom prst="rect">
            <a:avLst/>
          </a:prstGeom>
          <a:noFill/>
        </p:spPr>
        <p:txBody>
          <a:bodyPr wrap="square" rtlCol="0">
            <a:spAutoFit/>
          </a:bodyPr>
          <a:lstStyle/>
          <a:p>
            <a:r>
              <a:rPr lang="en-US" altLang="en-US" sz="3200" b="1" dirty="0">
                <a:solidFill>
                  <a:schemeClr val="bg1"/>
                </a:solidFill>
                <a:latin typeface="Calibri" panose="020F0502020204030204" pitchFamily="34" charset="0"/>
                <a:cs typeface="Calibri" panose="020F0502020204030204" pitchFamily="34" charset="0"/>
              </a:rPr>
              <a:t>But Simon Peter answered Him, “Lord, to whom shall we go? You have the words of eternal life. Also we have come to believe and know that You are the Christ, the Son of the living God.” </a:t>
            </a:r>
          </a:p>
        </p:txBody>
      </p:sp>
    </p:spTree>
    <p:extLst>
      <p:ext uri="{BB962C8B-B14F-4D97-AF65-F5344CB8AC3E}">
        <p14:creationId xmlns:p14="http://schemas.microsoft.com/office/powerpoint/2010/main" val="19155083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1995264992"/>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920750" marR="0" lvl="0" indent="0" algn="l"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3" name="TextBox 2">
            <a:extLst>
              <a:ext uri="{FF2B5EF4-FFF2-40B4-BE49-F238E27FC236}">
                <a16:creationId xmlns:a16="http://schemas.microsoft.com/office/drawing/2014/main" id="{0DADA6D9-1C5D-7A41-A8DB-2FE97E9D3220}"/>
              </a:ext>
            </a:extLst>
          </p:cNvPr>
          <p:cNvSpPr txBox="1"/>
          <p:nvPr/>
        </p:nvSpPr>
        <p:spPr>
          <a:xfrm>
            <a:off x="838200" y="1981200"/>
            <a:ext cx="7467600" cy="3613297"/>
          </a:xfrm>
          <a:prstGeom prst="rect">
            <a:avLst/>
          </a:prstGeom>
          <a:noFill/>
        </p:spPr>
        <p:txBody>
          <a:bodyPr wrap="square" rtlCol="0">
            <a:spAutoFit/>
          </a:bodyPr>
          <a:lstStyle/>
          <a:p>
            <a:pPr marL="396875" lvl="0" algn="ctr">
              <a:spcBef>
                <a:spcPct val="20000"/>
              </a:spcBef>
            </a:pPr>
            <a:r>
              <a:rPr lang="en-US" altLang="en-US" sz="4000" b="1" dirty="0">
                <a:solidFill>
                  <a:schemeClr val="bg1"/>
                </a:solidFill>
                <a:latin typeface="Calibri" panose="020F0502020204030204" pitchFamily="34" charset="0"/>
                <a:cs typeface="Calibri" panose="020F0502020204030204" pitchFamily="34" charset="0"/>
              </a:rPr>
              <a:t>To Whom Can We Go?</a:t>
            </a:r>
            <a:endParaRPr lang="en-US" altLang="en-US" sz="3200" b="1" dirty="0">
              <a:solidFill>
                <a:schemeClr val="bg1"/>
              </a:solidFill>
              <a:latin typeface="Calibri" panose="020F0502020204030204" pitchFamily="34" charset="0"/>
              <a:cs typeface="Calibri" panose="020F0502020204030204" pitchFamily="34" charset="0"/>
            </a:endParaRPr>
          </a:p>
          <a:p>
            <a:pPr marL="396875" lvl="0">
              <a:spcBef>
                <a:spcPct val="20000"/>
              </a:spcBef>
            </a:pPr>
            <a:r>
              <a:rPr lang="en-US" altLang="en-US" sz="4000" b="1" dirty="0">
                <a:solidFill>
                  <a:schemeClr val="bg1"/>
                </a:solidFill>
                <a:latin typeface="Calibri" panose="020F0502020204030204" pitchFamily="34" charset="0"/>
                <a:cs typeface="Calibri" panose="020F0502020204030204" pitchFamily="34" charset="0"/>
              </a:rPr>
              <a:t>1. To No One</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“Serving various lusts and pleasures” (Titus 3:3-6)</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“Whoever commits sin is a slave  to sin” (John 8:30-35)</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p:cTn id="7" dur="1000" fill="hold"/>
                                        <p:tgtEl>
                                          <p:spTgt spid="15362"/>
                                        </p:tgtEl>
                                        <p:attrNameLst>
                                          <p:attrName>ppt_w</p:attrName>
                                        </p:attrNameLst>
                                      </p:cBhvr>
                                      <p:tavLst>
                                        <p:tav tm="0">
                                          <p:val>
                                            <p:strVal val="#ppt_w*0.70"/>
                                          </p:val>
                                        </p:tav>
                                        <p:tav tm="100000">
                                          <p:val>
                                            <p:strVal val="#ppt_w"/>
                                          </p:val>
                                        </p:tav>
                                      </p:tavLst>
                                    </p:anim>
                                    <p:anim calcmode="lin" valueType="num">
                                      <p:cBhvr>
                                        <p:cTn id="8" dur="1000" fill="hold"/>
                                        <p:tgtEl>
                                          <p:spTgt spid="15362"/>
                                        </p:tgtEl>
                                        <p:attrNameLst>
                                          <p:attrName>ppt_h</p:attrName>
                                        </p:attrNameLst>
                                      </p:cBhvr>
                                      <p:tavLst>
                                        <p:tav tm="0">
                                          <p:val>
                                            <p:strVal val="#ppt_h"/>
                                          </p:val>
                                        </p:tav>
                                        <p:tav tm="100000">
                                          <p:val>
                                            <p:strVal val="#ppt_h"/>
                                          </p:val>
                                        </p:tav>
                                      </p:tavLst>
                                    </p:anim>
                                    <p:animEffect transition="in" filter="fade">
                                      <p:cBhvr>
                                        <p:cTn id="9" dur="1000"/>
                                        <p:tgtEl>
                                          <p:spTgt spid="1536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2188316593"/>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4" name="TextBox 3">
            <a:extLst>
              <a:ext uri="{FF2B5EF4-FFF2-40B4-BE49-F238E27FC236}">
                <a16:creationId xmlns:a16="http://schemas.microsoft.com/office/drawing/2014/main" id="{4B9D3ADE-F193-8A4D-8CEB-1500AA48CB95}"/>
              </a:ext>
            </a:extLst>
          </p:cNvPr>
          <p:cNvSpPr txBox="1"/>
          <p:nvPr/>
        </p:nvSpPr>
        <p:spPr>
          <a:xfrm>
            <a:off x="838200" y="1981200"/>
            <a:ext cx="7467600" cy="3613297"/>
          </a:xfrm>
          <a:prstGeom prst="rect">
            <a:avLst/>
          </a:prstGeom>
          <a:noFill/>
        </p:spPr>
        <p:txBody>
          <a:bodyPr wrap="square" rtlCol="0">
            <a:spAutoFit/>
          </a:bodyPr>
          <a:lstStyle/>
          <a:p>
            <a:pPr marL="396875" lvl="0" algn="ctr">
              <a:spcBef>
                <a:spcPct val="20000"/>
              </a:spcBef>
            </a:pPr>
            <a:r>
              <a:rPr lang="en-US" altLang="en-US" sz="4000" b="1" dirty="0">
                <a:solidFill>
                  <a:schemeClr val="bg1"/>
                </a:solidFill>
                <a:latin typeface="Calibri" panose="020F0502020204030204" pitchFamily="34" charset="0"/>
                <a:cs typeface="Calibri" panose="020F0502020204030204" pitchFamily="34" charset="0"/>
              </a:rPr>
              <a:t>To Whom Can We Go?</a:t>
            </a:r>
            <a:endParaRPr lang="en-US" altLang="en-US" sz="3200" b="1" dirty="0">
              <a:solidFill>
                <a:schemeClr val="bg1"/>
              </a:solidFill>
              <a:latin typeface="Calibri" panose="020F0502020204030204" pitchFamily="34" charset="0"/>
              <a:cs typeface="Calibri" panose="020F0502020204030204" pitchFamily="34" charset="0"/>
            </a:endParaRPr>
          </a:p>
          <a:p>
            <a:pPr marL="396875" lvl="0">
              <a:spcBef>
                <a:spcPct val="20000"/>
              </a:spcBef>
            </a:pPr>
            <a:r>
              <a:rPr lang="en-US" altLang="en-US" sz="4000" b="1" dirty="0">
                <a:solidFill>
                  <a:schemeClr val="bg1"/>
                </a:solidFill>
                <a:latin typeface="Calibri" panose="020F0502020204030204" pitchFamily="34" charset="0"/>
                <a:cs typeface="Calibri" panose="020F0502020204030204" pitchFamily="34" charset="0"/>
              </a:rPr>
              <a:t>1. To No One</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“The power of Satan to God” 	 (Acts 26:14-18)</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“Escape the snare of the devil”     (2 Tim 2:24-26)</a:t>
            </a:r>
          </a:p>
        </p:txBody>
      </p:sp>
    </p:spTree>
    <p:extLst>
      <p:ext uri="{BB962C8B-B14F-4D97-AF65-F5344CB8AC3E}">
        <p14:creationId xmlns:p14="http://schemas.microsoft.com/office/powerpoint/2010/main" val="276940746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1000"/>
                                        <p:tgtEl>
                                          <p:spTgt spid="4">
                                            <p:txEl>
                                              <p:pRg st="2" end="2"/>
                                            </p:txEl>
                                          </p:spTgt>
                                        </p:tgtEl>
                                      </p:cBhvr>
                                    </p:animEffect>
                                    <p:anim calcmode="lin" valueType="num">
                                      <p:cBhvr>
                                        <p:cTn id="8"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3" end="3"/>
                                            </p:txEl>
                                          </p:spTgt>
                                        </p:tgtEl>
                                        <p:attrNameLst>
                                          <p:attrName>style.visibility</p:attrName>
                                        </p:attrNameLst>
                                      </p:cBhvr>
                                      <p:to>
                                        <p:strVal val="visible"/>
                                      </p:to>
                                    </p:set>
                                    <p:animEffect transition="in" filter="fade">
                                      <p:cBhvr>
                                        <p:cTn id="14" dur="1000"/>
                                        <p:tgtEl>
                                          <p:spTgt spid="4">
                                            <p:txEl>
                                              <p:pRg st="3" end="3"/>
                                            </p:txEl>
                                          </p:spTgt>
                                        </p:tgtEl>
                                      </p:cBhvr>
                                    </p:animEffect>
                                    <p:anim calcmode="lin" valueType="num">
                                      <p:cBhvr>
                                        <p:cTn id="15"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1708711815"/>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2" name="TextBox 1">
            <a:extLst>
              <a:ext uri="{FF2B5EF4-FFF2-40B4-BE49-F238E27FC236}">
                <a16:creationId xmlns:a16="http://schemas.microsoft.com/office/drawing/2014/main" id="{21B89AD1-2F06-184B-98F8-95F01308EDE0}"/>
              </a:ext>
            </a:extLst>
          </p:cNvPr>
          <p:cNvSpPr txBox="1"/>
          <p:nvPr/>
        </p:nvSpPr>
        <p:spPr>
          <a:xfrm>
            <a:off x="838200" y="1981822"/>
            <a:ext cx="7467600" cy="4105739"/>
          </a:xfrm>
          <a:prstGeom prst="rect">
            <a:avLst/>
          </a:prstGeom>
          <a:noFill/>
        </p:spPr>
        <p:txBody>
          <a:bodyPr wrap="square" rtlCol="0">
            <a:spAutoFit/>
          </a:bodyPr>
          <a:lstStyle/>
          <a:p>
            <a:pPr marL="396875" lvl="0" algn="ctr">
              <a:spcBef>
                <a:spcPct val="20000"/>
              </a:spcBef>
            </a:pPr>
            <a:r>
              <a:rPr lang="en-US" altLang="en-US" sz="4000" b="1" dirty="0">
                <a:solidFill>
                  <a:schemeClr val="bg1"/>
                </a:solidFill>
                <a:latin typeface="Calibri" panose="020F0502020204030204" pitchFamily="34" charset="0"/>
                <a:cs typeface="Calibri" panose="020F0502020204030204" pitchFamily="34" charset="0"/>
              </a:rPr>
              <a:t>To Whom Can We Go?</a:t>
            </a:r>
            <a:endParaRPr lang="en-US" altLang="en-US" sz="3200" b="1" dirty="0">
              <a:solidFill>
                <a:schemeClr val="bg1"/>
              </a:solidFill>
              <a:latin typeface="Calibri" panose="020F0502020204030204" pitchFamily="34" charset="0"/>
              <a:cs typeface="Calibri" panose="020F0502020204030204" pitchFamily="34" charset="0"/>
            </a:endParaRPr>
          </a:p>
          <a:p>
            <a:pPr marL="396875" lvl="0">
              <a:spcBef>
                <a:spcPct val="20000"/>
              </a:spcBef>
            </a:pPr>
            <a:r>
              <a:rPr lang="en-US" altLang="en-US" sz="4000" b="1" dirty="0">
                <a:solidFill>
                  <a:schemeClr val="bg1"/>
                </a:solidFill>
                <a:latin typeface="Calibri" panose="020F0502020204030204" pitchFamily="34" charset="0"/>
                <a:cs typeface="Calibri" panose="020F0502020204030204" pitchFamily="34" charset="0"/>
              </a:rPr>
              <a:t>2. To Our Own Imagination</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“The way of man is not in  himself” (Jer. 10:23)</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“Every way of a man is right in his own eyes” (Prov. 21:2-3; 16:2-3; 12:15)</a:t>
            </a:r>
          </a:p>
        </p:txBody>
      </p:sp>
    </p:spTree>
    <p:extLst>
      <p:ext uri="{BB962C8B-B14F-4D97-AF65-F5344CB8AC3E}">
        <p14:creationId xmlns:p14="http://schemas.microsoft.com/office/powerpoint/2010/main" val="292986882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81316320"/>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2" name="TextBox 1">
            <a:extLst>
              <a:ext uri="{FF2B5EF4-FFF2-40B4-BE49-F238E27FC236}">
                <a16:creationId xmlns:a16="http://schemas.microsoft.com/office/drawing/2014/main" id="{20AEF9DD-8738-824D-BEB1-5FF4832A5B4D}"/>
              </a:ext>
            </a:extLst>
          </p:cNvPr>
          <p:cNvSpPr txBox="1"/>
          <p:nvPr/>
        </p:nvSpPr>
        <p:spPr>
          <a:xfrm>
            <a:off x="838200" y="1981200"/>
            <a:ext cx="7467600" cy="3613297"/>
          </a:xfrm>
          <a:prstGeom prst="rect">
            <a:avLst/>
          </a:prstGeom>
          <a:noFill/>
        </p:spPr>
        <p:txBody>
          <a:bodyPr wrap="square" rtlCol="0">
            <a:spAutoFit/>
          </a:bodyPr>
          <a:lstStyle/>
          <a:p>
            <a:pPr marL="396875" lvl="0" algn="ctr">
              <a:spcBef>
                <a:spcPct val="20000"/>
              </a:spcBef>
            </a:pPr>
            <a:r>
              <a:rPr lang="en-US" altLang="en-US" sz="4000" b="1" dirty="0">
                <a:solidFill>
                  <a:schemeClr val="bg1"/>
                </a:solidFill>
                <a:latin typeface="Calibri" panose="020F0502020204030204" pitchFamily="34" charset="0"/>
                <a:cs typeface="Calibri" panose="020F0502020204030204" pitchFamily="34" charset="0"/>
              </a:rPr>
              <a:t>To Whom Can We Go?</a:t>
            </a:r>
            <a:endParaRPr lang="en-US" altLang="en-US" sz="3200" b="1" dirty="0">
              <a:solidFill>
                <a:schemeClr val="bg1"/>
              </a:solidFill>
              <a:latin typeface="Calibri" panose="020F0502020204030204" pitchFamily="34" charset="0"/>
              <a:cs typeface="Calibri" panose="020F0502020204030204" pitchFamily="34" charset="0"/>
            </a:endParaRPr>
          </a:p>
          <a:p>
            <a:pPr marL="396875" lvl="0">
              <a:spcBef>
                <a:spcPct val="20000"/>
              </a:spcBef>
            </a:pPr>
            <a:r>
              <a:rPr lang="en-US" altLang="en-US" sz="4000" b="1" dirty="0">
                <a:solidFill>
                  <a:schemeClr val="bg1"/>
                </a:solidFill>
                <a:latin typeface="Calibri" panose="020F0502020204030204" pitchFamily="34" charset="0"/>
                <a:cs typeface="Calibri" panose="020F0502020204030204" pitchFamily="34" charset="0"/>
              </a:rPr>
              <a:t>2. To Our Own Imagination</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“Follow their own spirit” (Ezek. 13:1-7)</a:t>
            </a:r>
          </a:p>
          <a:p>
            <a:pPr marL="1377950" lvl="0" indent="-457200">
              <a:spcBef>
                <a:spcPct val="20000"/>
              </a:spcBef>
              <a:buFont typeface="Arial" panose="020B0604020202020204" pitchFamily="34" charset="0"/>
              <a:buChar char="•"/>
            </a:pPr>
            <a:r>
              <a:rPr lang="en-US" altLang="en-US" sz="3200" b="1" dirty="0">
                <a:solidFill>
                  <a:schemeClr val="bg1"/>
                </a:solidFill>
                <a:latin typeface="Calibri" panose="020F0502020204030204" pitchFamily="34" charset="0"/>
                <a:cs typeface="Calibri" panose="020F0502020204030204" pitchFamily="34" charset="0"/>
              </a:rPr>
              <a:t>“Walk in imagination of heart” (</a:t>
            </a:r>
            <a:r>
              <a:rPr lang="en-US" altLang="en-US" sz="3200" b="1" dirty="0" err="1">
                <a:solidFill>
                  <a:schemeClr val="bg1"/>
                </a:solidFill>
                <a:latin typeface="Calibri" panose="020F0502020204030204" pitchFamily="34" charset="0"/>
                <a:cs typeface="Calibri" panose="020F0502020204030204" pitchFamily="34" charset="0"/>
              </a:rPr>
              <a:t>Deut</a:t>
            </a:r>
            <a:r>
              <a:rPr lang="en-US" altLang="en-US" sz="3200" b="1" dirty="0">
                <a:solidFill>
                  <a:schemeClr val="bg1"/>
                </a:solidFill>
                <a:latin typeface="Calibri" panose="020F0502020204030204" pitchFamily="34" charset="0"/>
                <a:cs typeface="Calibri" panose="020F0502020204030204" pitchFamily="34" charset="0"/>
              </a:rPr>
              <a:t> 29:19-20)</a:t>
            </a:r>
          </a:p>
        </p:txBody>
      </p:sp>
    </p:spTree>
    <p:extLst>
      <p:ext uri="{BB962C8B-B14F-4D97-AF65-F5344CB8AC3E}">
        <p14:creationId xmlns:p14="http://schemas.microsoft.com/office/powerpoint/2010/main" val="149072615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fade">
                                      <p:cBhvr>
                                        <p:cTn id="7" dur="1000"/>
                                        <p:tgtEl>
                                          <p:spTgt spid="2">
                                            <p:txEl>
                                              <p:pRg st="2" end="2"/>
                                            </p:txEl>
                                          </p:spTgt>
                                        </p:tgtEl>
                                      </p:cBhvr>
                                    </p:animEffect>
                                    <p:anim calcmode="lin" valueType="num">
                                      <p:cBhvr>
                                        <p:cTn id="8"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3" end="3"/>
                                            </p:txEl>
                                          </p:spTgt>
                                        </p:tgtEl>
                                        <p:attrNameLst>
                                          <p:attrName>style.visibility</p:attrName>
                                        </p:attrNameLst>
                                      </p:cBhvr>
                                      <p:to>
                                        <p:strVal val="visible"/>
                                      </p:to>
                                    </p:set>
                                    <p:animEffect transition="in" filter="fade">
                                      <p:cBhvr>
                                        <p:cTn id="14" dur="1000"/>
                                        <p:tgtEl>
                                          <p:spTgt spid="2">
                                            <p:txEl>
                                              <p:pRg st="3" end="3"/>
                                            </p:txEl>
                                          </p:spTgt>
                                        </p:tgtEl>
                                      </p:cBhvr>
                                    </p:animEffect>
                                    <p:anim calcmode="lin" valueType="num">
                                      <p:cBhvr>
                                        <p:cTn id="15"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1660024447"/>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2" name="TextBox 1">
            <a:extLst>
              <a:ext uri="{FF2B5EF4-FFF2-40B4-BE49-F238E27FC236}">
                <a16:creationId xmlns:a16="http://schemas.microsoft.com/office/drawing/2014/main" id="{D1EBBFF9-EE0D-684B-9EFC-DB249C9D688F}"/>
              </a:ext>
            </a:extLst>
          </p:cNvPr>
          <p:cNvSpPr txBox="1"/>
          <p:nvPr/>
        </p:nvSpPr>
        <p:spPr>
          <a:xfrm>
            <a:off x="838200" y="1981200"/>
            <a:ext cx="7467600" cy="3613297"/>
          </a:xfrm>
          <a:prstGeom prst="rect">
            <a:avLst/>
          </a:prstGeom>
          <a:noFill/>
        </p:spPr>
        <p:txBody>
          <a:bodyPr wrap="square" rtlCol="0">
            <a:spAutoFit/>
          </a:bodyPr>
          <a:lstStyle/>
          <a:p>
            <a:pPr marL="396875" lvl="0" algn="ctr">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To Whom Can We Go?</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p>
            <a:pPr marL="396875" lvl="0">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3. To Someone Else</a:t>
            </a:r>
          </a:p>
          <a:p>
            <a:pPr marL="1377950" lvl="0" indent="-457200">
              <a:spcBef>
                <a:spcPct val="20000"/>
              </a:spcBef>
              <a:buFont typeface="Arial" panose="020B0604020202020204" pitchFamily="34" charset="0"/>
              <a:buChar char="•"/>
            </a:pPr>
            <a:r>
              <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“According to the tradition of men” (Col 2:8-10)</a:t>
            </a:r>
          </a:p>
          <a:p>
            <a:pPr marL="1377950" lvl="0" indent="-457200">
              <a:spcBef>
                <a:spcPct val="20000"/>
              </a:spcBef>
              <a:buFont typeface="Arial" panose="020B0604020202020204" pitchFamily="34" charset="0"/>
              <a:buChar char="•"/>
            </a:pPr>
            <a:r>
              <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“No other name under heaven” (Acts 4:9-12)</a:t>
            </a:r>
          </a:p>
        </p:txBody>
      </p:sp>
    </p:spTree>
    <p:extLst>
      <p:ext uri="{BB962C8B-B14F-4D97-AF65-F5344CB8AC3E}">
        <p14:creationId xmlns:p14="http://schemas.microsoft.com/office/powerpoint/2010/main" val="9481468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DD9E1168-FFBF-8A4E-BC72-612DC5E819CB}"/>
              </a:ext>
            </a:extLst>
          </p:cNvPr>
          <p:cNvSpPr>
            <a:spLocks noGrp="1" noChangeArrowheads="1"/>
          </p:cNvSpPr>
          <p:nvPr>
            <p:ph type="title"/>
          </p:nvPr>
        </p:nvSpPr>
        <p:spPr>
          <a:xfrm>
            <a:off x="2021304" y="661988"/>
            <a:ext cx="6416843" cy="845970"/>
          </a:xfrm>
        </p:spPr>
        <p:txBody>
          <a:bodyPr/>
          <a:lstStyle/>
          <a:p>
            <a:pPr algn="ctr">
              <a:lnSpc>
                <a:spcPct val="80000"/>
              </a:lnSpc>
            </a:pPr>
            <a:r>
              <a:rPr lang="en-US" altLang="en-US" sz="4600" dirty="0"/>
              <a:t>“Lord, to Whom Shall We Go?”</a:t>
            </a:r>
          </a:p>
        </p:txBody>
      </p:sp>
      <p:graphicFrame>
        <p:nvGraphicFramePr>
          <p:cNvPr id="45" name="Group 11">
            <a:extLst>
              <a:ext uri="{FF2B5EF4-FFF2-40B4-BE49-F238E27FC236}">
                <a16:creationId xmlns:a16="http://schemas.microsoft.com/office/drawing/2014/main" id="{A067F8F7-31F0-9A43-B093-1AE9438840A1}"/>
              </a:ext>
            </a:extLst>
          </p:cNvPr>
          <p:cNvGraphicFramePr>
            <a:graphicFrameLocks/>
          </p:cNvGraphicFramePr>
          <p:nvPr>
            <p:extLst>
              <p:ext uri="{D42A27DB-BD31-4B8C-83A1-F6EECF244321}">
                <p14:modId xmlns:p14="http://schemas.microsoft.com/office/powerpoint/2010/main" val="2600337107"/>
              </p:ext>
            </p:extLst>
          </p:nvPr>
        </p:nvGraphicFramePr>
        <p:xfrm>
          <a:off x="685800" y="1768475"/>
          <a:ext cx="7620000" cy="4427537"/>
        </p:xfrm>
        <a:graphic>
          <a:graphicData uri="http://schemas.openxmlformats.org/drawingml/2006/table">
            <a:tbl>
              <a:tblPr/>
              <a:tblGrid>
                <a:gridCol w="7620000">
                  <a:extLst>
                    <a:ext uri="{9D8B030D-6E8A-4147-A177-3AD203B41FA5}">
                      <a16:colId xmlns:a16="http://schemas.microsoft.com/office/drawing/2014/main" val="2107758197"/>
                    </a:ext>
                  </a:extLst>
                </a:gridCol>
              </a:tblGrid>
              <a:tr h="4427537">
                <a:tc>
                  <a:txBody>
                    <a:bodyPr/>
                    <a:lstStyle>
                      <a:lvl1pPr marL="396875">
                        <a:spcBef>
                          <a:spcPct val="20000"/>
                        </a:spcBef>
                        <a:buFont typeface="Wingdings" pitchFamily="2" charset="2"/>
                        <a:defRPr sz="2800">
                          <a:solidFill>
                            <a:schemeClr val="tx1"/>
                          </a:solidFill>
                          <a:latin typeface="Arial" panose="020B0604020202020204" pitchFamily="34" charset="0"/>
                        </a:defRPr>
                      </a:lvl1pPr>
                      <a:lvl2pPr marL="909638">
                        <a:spcBef>
                          <a:spcPct val="20000"/>
                        </a:spcBef>
                        <a:buSzPct val="50000"/>
                        <a:buFont typeface="Wingdings 2" pitchFamily="2" charset="2"/>
                        <a:defRPr sz="2400">
                          <a:solidFill>
                            <a:schemeClr val="tx1"/>
                          </a:solidFill>
                          <a:latin typeface="Arial" panose="020B0604020202020204" pitchFamily="34" charset="0"/>
                        </a:defRPr>
                      </a:lvl2pPr>
                      <a:lvl3pPr marL="1023938">
                        <a:spcBef>
                          <a:spcPct val="20000"/>
                        </a:spcBef>
                        <a:buFont typeface="Wingdings" pitchFamily="2" charset="2"/>
                        <a:defRPr sz="2000">
                          <a:solidFill>
                            <a:schemeClr val="tx1"/>
                          </a:solidFill>
                          <a:latin typeface="Arial" panose="020B0604020202020204" pitchFamily="34" charset="0"/>
                        </a:defRPr>
                      </a:lvl3pPr>
                      <a:lvl4pPr>
                        <a:spcBef>
                          <a:spcPct val="20000"/>
                        </a:spcBef>
                        <a:buSzPct val="60000"/>
                        <a:buFont typeface="Wingdings 2" pitchFamily="2" charset="2"/>
                        <a:defRPr>
                          <a:solidFill>
                            <a:schemeClr val="tx1"/>
                          </a:solidFill>
                          <a:latin typeface="Arial" panose="020B0604020202020204" pitchFamily="34" charset="0"/>
                        </a:defRPr>
                      </a:lvl4pPr>
                      <a:lvl5pPr>
                        <a:spcBef>
                          <a:spcPct val="20000"/>
                        </a:spcBef>
                        <a:buFont typeface="Wingdings" pitchFamily="2" charset="2"/>
                        <a:defRPr>
                          <a:solidFill>
                            <a:schemeClr val="tx1"/>
                          </a:solidFill>
                          <a:latin typeface="Arial" panose="020B0604020202020204" pitchFamily="34" charset="0"/>
                        </a:defRPr>
                      </a:lvl5pPr>
                      <a:lvl6pPr fontAlgn="base">
                        <a:spcBef>
                          <a:spcPct val="20000"/>
                        </a:spcBef>
                        <a:spcAft>
                          <a:spcPct val="0"/>
                        </a:spcAft>
                        <a:buFont typeface="Wingdings" pitchFamily="2" charset="2"/>
                        <a:defRPr>
                          <a:solidFill>
                            <a:schemeClr val="tx1"/>
                          </a:solidFill>
                          <a:latin typeface="Arial" panose="020B0604020202020204" pitchFamily="34" charset="0"/>
                        </a:defRPr>
                      </a:lvl6pPr>
                      <a:lvl7pPr fontAlgn="base">
                        <a:spcBef>
                          <a:spcPct val="20000"/>
                        </a:spcBef>
                        <a:spcAft>
                          <a:spcPct val="0"/>
                        </a:spcAft>
                        <a:buFont typeface="Wingdings" pitchFamily="2" charset="2"/>
                        <a:defRPr>
                          <a:solidFill>
                            <a:schemeClr val="tx1"/>
                          </a:solidFill>
                          <a:latin typeface="Arial" panose="020B0604020202020204" pitchFamily="34" charset="0"/>
                        </a:defRPr>
                      </a:lvl7pPr>
                      <a:lvl8pPr fontAlgn="base">
                        <a:spcBef>
                          <a:spcPct val="20000"/>
                        </a:spcBef>
                        <a:spcAft>
                          <a:spcPct val="0"/>
                        </a:spcAft>
                        <a:buFont typeface="Wingdings" pitchFamily="2" charset="2"/>
                        <a:defRPr>
                          <a:solidFill>
                            <a:schemeClr val="tx1"/>
                          </a:solidFill>
                          <a:latin typeface="Arial" panose="020B0604020202020204" pitchFamily="34" charset="0"/>
                        </a:defRPr>
                      </a:lvl8pPr>
                      <a:lvl9pPr fontAlgn="base">
                        <a:spcBef>
                          <a:spcPct val="20000"/>
                        </a:spcBef>
                        <a:spcAft>
                          <a:spcPct val="0"/>
                        </a:spcAft>
                        <a:buFont typeface="Wingdings" pitchFamily="2" charset="2"/>
                        <a:defRPr>
                          <a:solidFill>
                            <a:schemeClr val="tx1"/>
                          </a:solidFill>
                          <a:latin typeface="Arial" panose="020B0604020202020204" pitchFamily="34" charset="0"/>
                        </a:defRPr>
                      </a:lvl9pPr>
                    </a:lstStyle>
                    <a:p>
                      <a:pPr marL="396875" marR="0" lvl="0" indent="0" algn="ctr" defTabSz="914400" rtl="0" eaLnBrk="1" fontAlgn="base" latinLnBrk="0" hangingPunct="1">
                        <a:lnSpc>
                          <a:spcPct val="100000"/>
                        </a:lnSpc>
                        <a:spcBef>
                          <a:spcPct val="20000"/>
                        </a:spcBef>
                        <a:spcAft>
                          <a:spcPct val="0"/>
                        </a:spcAft>
                        <a:buClrTx/>
                        <a:buSzTx/>
                        <a:buFont typeface="Wingdings" pitchFamily="2" charset="2"/>
                        <a:buNone/>
                        <a:tabLst/>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 </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p>
                      <a:pPr marL="1377950" marR="0" lvl="0" indent="-457200" algn="l" defTabSz="914400" rtl="0" eaLnBrk="1" fontAlgn="base" latinLnBrk="0" hangingPunct="1">
                        <a:lnSpc>
                          <a:spcPct val="100000"/>
                        </a:lnSpc>
                        <a:spcBef>
                          <a:spcPct val="20000"/>
                        </a:spcBef>
                        <a:spcAft>
                          <a:spcPct val="0"/>
                        </a:spcAft>
                        <a:buClrTx/>
                        <a:buSzTx/>
                        <a:buFont typeface="Arial" panose="020B0604020202020204" pitchFamily="34" charset="0"/>
                        <a:buChar char="•"/>
                        <a:tabLst/>
                      </a:pP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txBody>
                  <a:tcPr marR="457200" horzOverflow="overflow">
                    <a:lnL cap="flat">
                      <a:noFill/>
                    </a:lnL>
                    <a:lnR w="12700" cap="flat" cmpd="sng" algn="ctr">
                      <a:solidFill>
                        <a:schemeClr val="bg1"/>
                      </a:solidFill>
                      <a:prstDash val="solid"/>
                      <a:round/>
                      <a:headEnd type="none" w="med" len="med"/>
                      <a:tailEnd type="none" w="med" len="med"/>
                    </a:lnR>
                    <a:lnT cap="flat">
                      <a:noFill/>
                    </a:lnT>
                    <a:lnB w="12700" cap="flat" cmpd="sng" algn="ctr">
                      <a:solidFill>
                        <a:schemeClr val="bg1"/>
                      </a:solidFill>
                      <a:prstDash val="solid"/>
                      <a:round/>
                      <a:headEnd type="none" w="med" len="med"/>
                      <a:tailEnd type="none" w="med" len="med"/>
                    </a:lnB>
                    <a:lnTlToBr>
                      <a:noFill/>
                    </a:lnTlToBr>
                    <a:lnBlToTr>
                      <a:noFill/>
                    </a:lnBlToTr>
                    <a:gradFill rotWithShape="0">
                      <a:gsLst>
                        <a:gs pos="0">
                          <a:schemeClr val="accent1">
                            <a:gamma/>
                            <a:shade val="46275"/>
                            <a:invGamma/>
                          </a:schemeClr>
                        </a:gs>
                        <a:gs pos="50000">
                          <a:schemeClr val="accent1"/>
                        </a:gs>
                        <a:gs pos="100000">
                          <a:schemeClr val="accent1">
                            <a:gamma/>
                            <a:shade val="46275"/>
                            <a:invGamma/>
                          </a:schemeClr>
                        </a:gs>
                      </a:gsLst>
                      <a:lin ang="5400000" scaled="1"/>
                    </a:gradFill>
                  </a:tcPr>
                </a:tc>
                <a:extLst>
                  <a:ext uri="{0D108BD9-81ED-4DB2-BD59-A6C34878D82A}">
                    <a16:rowId xmlns:a16="http://schemas.microsoft.com/office/drawing/2014/main" val="2812893309"/>
                  </a:ext>
                </a:extLst>
              </a:tr>
            </a:tbl>
          </a:graphicData>
        </a:graphic>
      </p:graphicFrame>
      <p:sp>
        <p:nvSpPr>
          <p:cNvPr id="3" name="TextBox 2">
            <a:extLst>
              <a:ext uri="{FF2B5EF4-FFF2-40B4-BE49-F238E27FC236}">
                <a16:creationId xmlns:a16="http://schemas.microsoft.com/office/drawing/2014/main" id="{2EC63FCA-D32F-5645-999B-1CF867E6107B}"/>
              </a:ext>
            </a:extLst>
          </p:cNvPr>
          <p:cNvSpPr txBox="1"/>
          <p:nvPr/>
        </p:nvSpPr>
        <p:spPr>
          <a:xfrm>
            <a:off x="838200" y="1981200"/>
            <a:ext cx="7467600" cy="3613297"/>
          </a:xfrm>
          <a:prstGeom prst="rect">
            <a:avLst/>
          </a:prstGeom>
          <a:noFill/>
        </p:spPr>
        <p:txBody>
          <a:bodyPr wrap="square" rtlCol="0">
            <a:spAutoFit/>
          </a:bodyPr>
          <a:lstStyle/>
          <a:p>
            <a:pPr marL="396875" lvl="0" algn="ctr">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To Whom Can We Go?</a:t>
            </a:r>
            <a:endPar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endParaRPr>
          </a:p>
          <a:p>
            <a:pPr marL="396875" lvl="0">
              <a:spcBef>
                <a:spcPct val="20000"/>
              </a:spcBef>
            </a:pPr>
            <a:r>
              <a:rPr kumimoji="0" lang="en-US" altLang="en-US" sz="40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3. To Someone Else</a:t>
            </a:r>
          </a:p>
          <a:p>
            <a:pPr marL="1377950" lvl="0" indent="-457200">
              <a:spcBef>
                <a:spcPct val="20000"/>
              </a:spcBef>
              <a:buFont typeface="Arial" panose="020B0604020202020204" pitchFamily="34" charset="0"/>
              <a:buChar char="•"/>
            </a:pPr>
            <a:r>
              <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“I am the way, the truth and the life” (John 14:1-6)</a:t>
            </a:r>
          </a:p>
          <a:p>
            <a:pPr marL="1377950" lvl="0" indent="-457200">
              <a:spcBef>
                <a:spcPct val="20000"/>
              </a:spcBef>
              <a:buFont typeface="Arial" panose="020B0604020202020204" pitchFamily="34" charset="0"/>
              <a:buChar char="•"/>
            </a:pPr>
            <a:r>
              <a:rPr kumimoji="0" lang="en-US" altLang="en-US" sz="3200" b="1" i="0" u="none" strike="noStrike" cap="none" normalizeH="0" baseline="0" dirty="0">
                <a:ln>
                  <a:noFill/>
                </a:ln>
                <a:solidFill>
                  <a:schemeClr val="bg1"/>
                </a:solidFill>
                <a:effectLst/>
                <a:latin typeface="Calibri" panose="020F0502020204030204" pitchFamily="34" charset="0"/>
                <a:cs typeface="Calibri" panose="020F0502020204030204" pitchFamily="34" charset="0"/>
              </a:rPr>
              <a:t>“No one ever spoke like this    man” (John 7:46)</a:t>
            </a:r>
            <a:endParaRPr lang="en-US" sz="3200" dirty="0"/>
          </a:p>
        </p:txBody>
      </p:sp>
    </p:spTree>
    <p:extLst>
      <p:ext uri="{BB962C8B-B14F-4D97-AF65-F5344CB8AC3E}">
        <p14:creationId xmlns:p14="http://schemas.microsoft.com/office/powerpoint/2010/main" val="19999663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ample presentation slides">
  <a:themeElements>
    <a:clrScheme name="Sample presentation slides 3">
      <a:dk1>
        <a:srgbClr val="0E3F96"/>
      </a:dk1>
      <a:lt1>
        <a:srgbClr val="FFFFFF"/>
      </a:lt1>
      <a:dk2>
        <a:srgbClr val="FFFFFF"/>
      </a:dk2>
      <a:lt2>
        <a:srgbClr val="B2B2B2"/>
      </a:lt2>
      <a:accent1>
        <a:srgbClr val="306FCC"/>
      </a:accent1>
      <a:accent2>
        <a:srgbClr val="99CCFF"/>
      </a:accent2>
      <a:accent3>
        <a:srgbClr val="FFFFFF"/>
      </a:accent3>
      <a:accent4>
        <a:srgbClr val="0A347F"/>
      </a:accent4>
      <a:accent5>
        <a:srgbClr val="ADBBE2"/>
      </a:accent5>
      <a:accent6>
        <a:srgbClr val="8AB9E7"/>
      </a:accent6>
      <a:hlink>
        <a:srgbClr val="25A2AF"/>
      </a:hlink>
      <a:folHlink>
        <a:srgbClr val="6666FF"/>
      </a:folHlink>
    </a:clrScheme>
    <a:fontScheme name="Sample presentation slides">
      <a:majorFont>
        <a:latin typeface="Rockwell Condensed"/>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Sample presentation slides 1">
        <a:dk1>
          <a:srgbClr val="808080"/>
        </a:dk1>
        <a:lt1>
          <a:srgbClr val="FFFFFF"/>
        </a:lt1>
        <a:dk2>
          <a:srgbClr val="FFFFFF"/>
        </a:dk2>
        <a:lt2>
          <a:srgbClr val="B2B2B2"/>
        </a:lt2>
        <a:accent1>
          <a:srgbClr val="058089"/>
        </a:accent1>
        <a:accent2>
          <a:srgbClr val="66BE0E"/>
        </a:accent2>
        <a:accent3>
          <a:srgbClr val="FFFFFF"/>
        </a:accent3>
        <a:accent4>
          <a:srgbClr val="6C6C6C"/>
        </a:accent4>
        <a:accent5>
          <a:srgbClr val="AAC0C4"/>
        </a:accent5>
        <a:accent6>
          <a:srgbClr val="5CAC0C"/>
        </a:accent6>
        <a:hlink>
          <a:srgbClr val="2CA9D0"/>
        </a:hlink>
        <a:folHlink>
          <a:srgbClr val="4841D9"/>
        </a:folHlink>
      </a:clrScheme>
      <a:clrMap bg1="lt1" tx1="dk1" bg2="lt2" tx2="dk2" accent1="accent1" accent2="accent2" accent3="accent3" accent4="accent4" accent5="accent5" accent6="accent6" hlink="hlink" folHlink="folHlink"/>
    </a:extraClrScheme>
    <a:extraClrScheme>
      <a:clrScheme name="Sample presentation slides 2">
        <a:dk1>
          <a:srgbClr val="1D528D"/>
        </a:dk1>
        <a:lt1>
          <a:srgbClr val="FFFFFF"/>
        </a:lt1>
        <a:dk2>
          <a:srgbClr val="FFFFFF"/>
        </a:dk2>
        <a:lt2>
          <a:srgbClr val="CACACA"/>
        </a:lt2>
        <a:accent1>
          <a:srgbClr val="0099CC"/>
        </a:accent1>
        <a:accent2>
          <a:srgbClr val="8BC84E"/>
        </a:accent2>
        <a:accent3>
          <a:srgbClr val="FFFFFF"/>
        </a:accent3>
        <a:accent4>
          <a:srgbClr val="174578"/>
        </a:accent4>
        <a:accent5>
          <a:srgbClr val="AACAE2"/>
        </a:accent5>
        <a:accent6>
          <a:srgbClr val="7DB546"/>
        </a:accent6>
        <a:hlink>
          <a:srgbClr val="6E81E0"/>
        </a:hlink>
        <a:folHlink>
          <a:srgbClr val="009999"/>
        </a:folHlink>
      </a:clrScheme>
      <a:clrMap bg1="lt1" tx1="dk1" bg2="lt2" tx2="dk2" accent1="accent1" accent2="accent2" accent3="accent3" accent4="accent4" accent5="accent5" accent6="accent6" hlink="hlink" folHlink="folHlink"/>
    </a:extraClrScheme>
    <a:extraClrScheme>
      <a:clrScheme name="Sample presentation slides 3">
        <a:dk1>
          <a:srgbClr val="0E3F96"/>
        </a:dk1>
        <a:lt1>
          <a:srgbClr val="FFFFFF"/>
        </a:lt1>
        <a:dk2>
          <a:srgbClr val="FFFFFF"/>
        </a:dk2>
        <a:lt2>
          <a:srgbClr val="B2B2B2"/>
        </a:lt2>
        <a:accent1>
          <a:srgbClr val="306FCC"/>
        </a:accent1>
        <a:accent2>
          <a:srgbClr val="99CCFF"/>
        </a:accent2>
        <a:accent3>
          <a:srgbClr val="FFFFFF"/>
        </a:accent3>
        <a:accent4>
          <a:srgbClr val="0A347F"/>
        </a:accent4>
        <a:accent5>
          <a:srgbClr val="ADBBE2"/>
        </a:accent5>
        <a:accent6>
          <a:srgbClr val="8AB9E7"/>
        </a:accent6>
        <a:hlink>
          <a:srgbClr val="25A2AF"/>
        </a:hlink>
        <a:folHlink>
          <a:srgbClr val="6666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434</TotalTime>
  <Words>533</Words>
  <Application>Microsoft Macintosh PowerPoint</Application>
  <PresentationFormat>On-screen Show (4:3)</PresentationFormat>
  <Paragraphs>64</Paragraphs>
  <Slides>12</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12</vt:i4>
      </vt:variant>
    </vt:vector>
  </HeadingPairs>
  <TitlesOfParts>
    <vt:vector size="19" baseType="lpstr">
      <vt:lpstr>Arial</vt:lpstr>
      <vt:lpstr>Calibri</vt:lpstr>
      <vt:lpstr>Cambria</vt:lpstr>
      <vt:lpstr>Rockwell Condensed</vt:lpstr>
      <vt:lpstr>Wingdings</vt:lpstr>
      <vt:lpstr>Wingdings 2</vt:lpstr>
      <vt:lpstr>Sample presentation slides</vt:lpstr>
      <vt:lpstr>      John 6:60-61</vt:lpstr>
      <vt:lpstr>      John 6:60-61</vt:lpstr>
      <vt:lpstr>      John 6:60-61</vt:lpstr>
      <vt:lpstr>“Lord, to Whom Shall We Go?”</vt:lpstr>
      <vt:lpstr>“Lord, to Whom Shall We Go?”</vt:lpstr>
      <vt:lpstr>“Lord, to Whom Shall We Go?”</vt:lpstr>
      <vt:lpstr>“Lord, to Whom Shall We Go?”</vt:lpstr>
      <vt:lpstr>“Lord, to Whom Shall We Go?”</vt:lpstr>
      <vt:lpstr>“Lord, to Whom Shall We Go?”</vt:lpstr>
      <vt:lpstr>“Lord, to Whom Shall We Go?”</vt:lpstr>
      <vt:lpstr>“Lord, to Whom Shall We Go?”</vt:lpstr>
      <vt:lpstr>“Lord, to Whom Shall We Go?”</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 To Whom Shall We Go?”</dc:title>
  <dc:creator>Olsen Park church</dc:creator>
  <cp:lastModifiedBy>Kyle Pope</cp:lastModifiedBy>
  <cp:revision>22</cp:revision>
  <dcterms:created xsi:type="dcterms:W3CDTF">2008-11-08T22:19:17Z</dcterms:created>
  <dcterms:modified xsi:type="dcterms:W3CDTF">2021-05-18T05:45:07Z</dcterms:modified>
</cp:coreProperties>
</file>